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00" r:id="rId2"/>
    <p:sldId id="484" r:id="rId3"/>
    <p:sldId id="485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8" r:id="rId14"/>
    <p:sldId id="48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1864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Bloco de comandos do PARA 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Repita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Bloco de comandos do REPITA 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Enquanto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condição1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Bloco de comandos do ENQUANTO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Bloco de comandos do REPITA 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Até_que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condição2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&lt;Bloco de comandos do PARA 2&gt;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355248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Contadores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Variável utilizada em conjunto com um laço para contar o número de vezes que um evento ocorreu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Acumuladores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Variável para somar uma série de números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Vetores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Controlar o índice do vetor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Matrizes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Controlar o acesso a linhas e colunas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Algoritmos iterativos </a:t>
            </a:r>
            <a:r>
              <a:rPr lang="pt-BR" dirty="0"/>
              <a:t>(não é i</a:t>
            </a:r>
            <a:r>
              <a:rPr lang="pt-BR" b="1" i="1" u="sng" dirty="0"/>
              <a:t>n</a:t>
            </a:r>
            <a:r>
              <a:rPr lang="pt-BR" dirty="0"/>
              <a:t>terativos)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Utilidade das 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55378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Quando é indicada a utilização de uma estrutura 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altLang="pt-BR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Para repetir um bloco de comandos repetidamente, quando se sabe, de antemão, quantas vezes o bloco deverá ser repetido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Explorar padrões de sequências numéricas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Para realizar contagens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Para acumular valores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Síntese</a:t>
            </a:r>
          </a:p>
        </p:txBody>
      </p:sp>
    </p:spTree>
    <p:extLst>
      <p:ext uri="{BB962C8B-B14F-4D97-AF65-F5344CB8AC3E}">
        <p14:creationId xmlns:p14="http://schemas.microsoft.com/office/powerpoint/2010/main" val="131362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Quando é indicada a utilização de uma estrutura 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altLang="pt-BR" sz="2800" dirty="0"/>
              <a:t> ou 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pt-BR" altLang="pt-BR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Quando não é possível determinar previamente o número de repetições a se realizar.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Quando deseja-se gerar sequências complexas, por exemplo, números decimais, números múltiplos,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Para repetir um conjunto de comandos por um número finito de vezes.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dirty="0"/>
              <a:t>Tomar cuidado com a repetição infinita (</a:t>
            </a:r>
            <a:r>
              <a:rPr lang="pt-BR" altLang="pt-BR" i="1" dirty="0"/>
              <a:t>loop</a:t>
            </a:r>
            <a:r>
              <a:rPr lang="pt-BR" altLang="pt-BR" dirty="0"/>
              <a:t> infinito): em algum momento a </a:t>
            </a:r>
            <a:r>
              <a:rPr lang="pt-BR" altLang="pt-BR" u="sng" dirty="0"/>
              <a:t>condição</a:t>
            </a:r>
            <a:r>
              <a:rPr lang="pt-BR" altLang="pt-BR" dirty="0"/>
              <a:t> do </a:t>
            </a:r>
            <a:r>
              <a:rPr lang="pt-BR" altLang="pt-BR" u="sng" dirty="0"/>
              <a:t>deverá se fazer com que o laço se interrompa</a:t>
            </a:r>
            <a:r>
              <a:rPr lang="pt-BR" altLang="pt-BR" dirty="0"/>
              <a:t>!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Síntese</a:t>
            </a:r>
          </a:p>
        </p:txBody>
      </p:sp>
    </p:spTree>
    <p:extLst>
      <p:ext uri="{BB962C8B-B14F-4D97-AF65-F5344CB8AC3E}">
        <p14:creationId xmlns:p14="http://schemas.microsoft.com/office/powerpoint/2010/main" val="68274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2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4C66F1-5E2A-4573-A4DE-6AF896CBD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584176"/>
            <a:ext cx="9152308" cy="686423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1A1A8A8-F244-46A7-8116-A2B27EA08139}"/>
              </a:ext>
            </a:extLst>
          </p:cNvPr>
          <p:cNvSpPr/>
          <p:nvPr/>
        </p:nvSpPr>
        <p:spPr>
          <a:xfrm>
            <a:off x="-1" y="5594430"/>
            <a:ext cx="9152309" cy="126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III:</a:t>
            </a:r>
            <a:br>
              <a:rPr lang="pt-BR" dirty="0"/>
            </a:br>
            <a:r>
              <a:rPr lang="pt-BR" dirty="0"/>
              <a:t>Estruturas de repetição aninhadas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6315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Em algumas situações observa-se a necessidade de se aninhar uma estrutura de repetição dentro da outra;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Pode-se aninhar quantas estruturas de repetição quanto for necessário, e de qualquer tipo;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Geralmente, o </a:t>
            </a:r>
            <a:r>
              <a:rPr lang="pt-BR" sz="2800" dirty="0" err="1"/>
              <a:t>aninhamento</a:t>
            </a:r>
            <a:r>
              <a:rPr lang="pt-BR" sz="2800" dirty="0"/>
              <a:t> de estruturas de repetição está relacionado a algoritmos que envolvem matrizes.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33839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Imagine uma estrutura de repetição do tipo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Considere que, dentro do bloco de comandos desta estrutura, foi inserida outra estrutura de repetição do tipo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  <a:p>
            <a:pPr marL="57150">
              <a:defRPr/>
            </a:pP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 </a:t>
            </a:r>
            <a:r>
              <a:rPr lang="pt-BR" altLang="pt-B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&lt;Condição 1&gt;</a:t>
            </a:r>
            <a:r>
              <a:rPr lang="pt-BR" altLang="pt-B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</a:p>
          <a:p>
            <a:pPr marL="57150">
              <a:defRPr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 </a:t>
            </a:r>
            <a:r>
              <a:rPr lang="pt-BR" altLang="pt-B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&lt;Condição 2&gt;</a:t>
            </a:r>
            <a:r>
              <a:rPr lang="pt-BR" altLang="pt-B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faça</a:t>
            </a:r>
          </a:p>
          <a:p>
            <a:pPr marL="57150">
              <a:defRPr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&lt;bloco de comandos&gt;</a:t>
            </a:r>
          </a:p>
          <a:p>
            <a:pPr marL="57150">
              <a:defRPr/>
            </a:pP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altLang="pt-BR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defRPr/>
            </a:pPr>
            <a:r>
              <a:rPr lang="pt-BR" altLang="pt-BR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altLang="pt-BR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42980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Exemplos de </a:t>
            </a:r>
            <a:r>
              <a:rPr lang="pt-BR" sz="2800" dirty="0" err="1"/>
              <a:t>aninhamento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sz="2800" dirty="0"/>
              <a:t> dentro de outro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  <a:p>
            <a:endParaRPr lang="pt-BR" sz="2800" dirty="0"/>
          </a:p>
          <a:p>
            <a:r>
              <a:rPr lang="pt-BR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var1 </a:t>
            </a:r>
            <a:r>
              <a:rPr lang="pt-BR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inicio1 </a:t>
            </a:r>
            <a:r>
              <a:rPr lang="pt-BR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fim1 </a:t>
            </a:r>
            <a:r>
              <a:rPr lang="pt-BR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incr1 </a:t>
            </a:r>
            <a:r>
              <a:rPr lang="pt-BR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Para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inicio2 </a:t>
            </a:r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fim </a:t>
            </a:r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incr2 </a:t>
            </a:r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&lt;Bloco de instruções&gt;</a:t>
            </a:r>
          </a:p>
          <a:p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291968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Exemplos de </a:t>
            </a:r>
            <a:r>
              <a:rPr lang="pt-BR" sz="2800" dirty="0" err="1"/>
              <a:t>aninhamento</a:t>
            </a:r>
            <a:r>
              <a:rPr lang="pt-BR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sz="2800" dirty="0"/>
              <a:t> dentro de 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  <a:p>
            <a:endParaRPr lang="pt-BR" sz="2800" dirty="0"/>
          </a:p>
          <a:p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(&lt;condição&gt;)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&lt;Bloco de instruções&gt;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49614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Exemplos de </a:t>
            </a:r>
            <a:r>
              <a:rPr lang="pt-BR" sz="2800" dirty="0" err="1"/>
              <a:t>aninhamento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pt-BR" sz="2800" dirty="0"/>
              <a:t> dentro de 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</a:p>
          <a:p>
            <a:endParaRPr lang="pt-BR" sz="2800" dirty="0"/>
          </a:p>
          <a:p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&lt;Bloco de instruções&gt;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Até_que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(&lt;condição&gt;)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41201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Exemplos de </a:t>
            </a:r>
            <a:r>
              <a:rPr lang="pt-BR" sz="2800" dirty="0" err="1"/>
              <a:t>aninhamento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pt-BR" sz="2800" dirty="0"/>
              <a:t> dentro de 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  <a:p>
            <a:endParaRPr lang="pt-BR" dirty="0"/>
          </a:p>
          <a:p>
            <a:r>
              <a:rPr 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(&lt;condição1&gt;)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</a:p>
          <a:p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&lt;Bloco de comandos&gt;</a:t>
            </a:r>
          </a:p>
          <a:p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Até_que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(&lt;condição2&gt;)</a:t>
            </a:r>
          </a:p>
          <a:p>
            <a:r>
              <a:rPr lang="pt-BR" sz="2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sz="2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47150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Exemplos de </a:t>
            </a:r>
            <a:r>
              <a:rPr lang="pt-BR" sz="2800" dirty="0" err="1"/>
              <a:t>aninhamento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BR" sz="2800" dirty="0"/>
              <a:t> dentro de um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</a:p>
          <a:p>
            <a:endParaRPr lang="pt-BR" dirty="0"/>
          </a:p>
          <a:p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(&lt;condição&gt;)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Para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até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faça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&lt;Bloco de comandos&gt;</a:t>
            </a:r>
          </a:p>
          <a:p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endParaRPr lang="pt-BR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4040094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603</Words>
  <Application>Microsoft Office PowerPoint</Application>
  <PresentationFormat>Apresentação na tela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III: Estruturas de repetição aninhadas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277</cp:revision>
  <dcterms:created xsi:type="dcterms:W3CDTF">2019-02-06T19:28:48Z</dcterms:created>
  <dcterms:modified xsi:type="dcterms:W3CDTF">2020-04-23T18:10:36Z</dcterms:modified>
</cp:coreProperties>
</file>