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71" r:id="rId5"/>
    <p:sldId id="286" r:id="rId6"/>
    <p:sldId id="287" r:id="rId7"/>
    <p:sldId id="288" r:id="rId8"/>
    <p:sldId id="289" r:id="rId9"/>
    <p:sldId id="272" r:id="rId10"/>
    <p:sldId id="278" r:id="rId11"/>
    <p:sldId id="290" r:id="rId12"/>
    <p:sldId id="26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xmlns="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xmlns="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xmlns="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514" r="13050"/>
          <a:stretch/>
        </p:blipFill>
        <p:spPr>
          <a:xfrm>
            <a:off x="5166088" y="0"/>
            <a:ext cx="4143374" cy="6858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49"/>
          <a:stretch/>
        </p:blipFill>
        <p:spPr>
          <a:xfrm>
            <a:off x="0" y="2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171000" y="1811961"/>
            <a:ext cx="5864039" cy="3234080"/>
          </a:xfr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888275" y="510390"/>
            <a:ext cx="4161098" cy="416131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Software Legado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875211" y="1340280"/>
            <a:ext cx="8268789" cy="4302873"/>
          </a:xfrm>
        </p:spPr>
        <p:txBody>
          <a:bodyPr>
            <a:noAutofit/>
          </a:bodyPr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pt-BR" kern="0" dirty="0">
                <a:cs typeface="Arial" panose="020B0604020202020204" pitchFamily="34" charset="0"/>
              </a:rPr>
              <a:t>São softwares que foram desenvolvidos décadas atrás </a:t>
            </a:r>
            <a:r>
              <a:rPr lang="pt-BR" dirty="0">
                <a:cs typeface="Arial" panose="020B0604020202020204" pitchFamily="34" charset="0"/>
              </a:rPr>
              <a:t>e tem sido continuamente modificado para se adequar a mudanças dos requisitos de negócio e a plataformas computacionais</a:t>
            </a:r>
            <a:r>
              <a:rPr lang="pt-BR" dirty="0" smtClean="0">
                <a:cs typeface="Arial" panose="020B0604020202020204" pitchFamily="34" charset="0"/>
              </a:rPr>
              <a:t>.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dirty="0" smtClean="0">
              <a:cs typeface="Arial" panose="020B0604020202020204" pitchFamily="34" charset="0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pt-BR" kern="0" dirty="0" smtClean="0">
                <a:cs typeface="Arial" panose="020B0604020202020204" pitchFamily="34" charset="0"/>
              </a:rPr>
              <a:t>Software </a:t>
            </a:r>
            <a:r>
              <a:rPr lang="pt-BR" kern="0" dirty="0" smtClean="0">
                <a:cs typeface="Arial" panose="020B0604020202020204" pitchFamily="34" charset="0"/>
              </a:rPr>
              <a:t>antigos: programadores que participaram </a:t>
            </a:r>
            <a:r>
              <a:rPr lang="pt-BR" kern="0" dirty="0" smtClean="0">
                <a:cs typeface="Arial" panose="020B0604020202020204" pitchFamily="34" charset="0"/>
              </a:rPr>
              <a:t>da sua elaboração </a:t>
            </a:r>
            <a:r>
              <a:rPr lang="pt-BR" kern="0" dirty="0" smtClean="0">
                <a:cs typeface="Arial" panose="020B0604020202020204" pitchFamily="34" charset="0"/>
              </a:rPr>
              <a:t>não estão </a:t>
            </a:r>
            <a:r>
              <a:rPr lang="pt-BR" kern="0" dirty="0" smtClean="0">
                <a:cs typeface="Arial" panose="020B0604020202020204" pitchFamily="34" charset="0"/>
              </a:rPr>
              <a:t>mais na equipe</a:t>
            </a:r>
            <a:r>
              <a:rPr lang="pt-BR" kern="0" dirty="0" smtClean="0">
                <a:cs typeface="Arial" panose="020B0604020202020204" pitchFamily="34" charset="0"/>
              </a:rPr>
              <a:t>.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kern="0" dirty="0" smtClean="0">
              <a:cs typeface="Arial" panose="020B0604020202020204" pitchFamily="34" charset="0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pt-BR" kern="0" dirty="0" smtClean="0">
                <a:cs typeface="Arial" panose="020B0604020202020204" pitchFamily="34" charset="0"/>
              </a:rPr>
              <a:t>Documentação desatualizada ou nenhuma documentação: </a:t>
            </a:r>
            <a:r>
              <a:rPr lang="pt-BR" kern="0" dirty="0" smtClean="0">
                <a:cs typeface="Arial" panose="020B0604020202020204" pitchFamily="34" charset="0"/>
              </a:rPr>
              <a:t>não auxiliando em nada a equipe de manutenção.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kern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2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692331" y="430730"/>
            <a:ext cx="8112035" cy="49673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Natureza Mutante do Software</a:t>
            </a:r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772732" y="1330516"/>
            <a:ext cx="8371268" cy="4984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Evolução </a:t>
            </a:r>
            <a:r>
              <a:rPr lang="pt-BR" sz="2400" dirty="0" smtClean="0"/>
              <a:t>de quatro categorias amplas de software: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/>
              <a:t>WebApps</a:t>
            </a:r>
            <a:r>
              <a:rPr lang="pt-BR" sz="2400" dirty="0" smtClean="0"/>
              <a:t>: sistemas e aplicações baseados na Web. </a:t>
            </a:r>
            <a:endParaRPr lang="pt-B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Aplicativos Móveis:</a:t>
            </a:r>
            <a:r>
              <a:rPr lang="pt-BR" sz="2400" dirty="0" smtClean="0"/>
              <a:t> o termo aplicativo evoluiu para sugerir software projeto especificamente para residir plataforma móvel (</a:t>
            </a:r>
            <a:r>
              <a:rPr lang="pt-BR" sz="2400" dirty="0" err="1" smtClean="0"/>
              <a:t>iOS</a:t>
            </a:r>
            <a:r>
              <a:rPr lang="pt-BR" sz="2400" dirty="0" smtClean="0"/>
              <a:t>,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ou Windows)</a:t>
            </a:r>
            <a:endParaRPr lang="pt-B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Computação em Nuvem:</a:t>
            </a:r>
            <a:r>
              <a:rPr lang="pt-BR" sz="2400" dirty="0" smtClean="0"/>
              <a:t> abrange uma </a:t>
            </a:r>
            <a:r>
              <a:rPr lang="pt-BR" sz="2400" dirty="0" err="1" smtClean="0"/>
              <a:t>infraestrutura</a:t>
            </a:r>
            <a:r>
              <a:rPr lang="pt-BR" sz="2400" dirty="0" smtClean="0"/>
              <a:t> ou “ecossistema” que permite a qualquer usuário, em qualquer lugar, utilizar um dispositivo de computação e compartilhar recursos.</a:t>
            </a:r>
            <a:endParaRPr lang="pt-BR" sz="2400" b="1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b="1" dirty="0" smtClean="0"/>
              <a:t>Software para Linha de Produtos (LPS):</a:t>
            </a:r>
            <a:r>
              <a:rPr lang="pt-BR" sz="2400" dirty="0" smtClean="0"/>
              <a:t> f</a:t>
            </a:r>
            <a:r>
              <a:rPr lang="pt-BR" altLang="pt-BR" sz="2400" dirty="0" smtClean="0"/>
              <a:t>amília de Produtos ou conjunto de sistemas com: características comuns e características variáveis. 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358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pic>
        <p:nvPicPr>
          <p:cNvPr id="2050" name="Picture 2" descr="Automation Software Technology Process System Business concept."/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860" b="1386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589709"/>
            <a:ext cx="7896751" cy="44470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Unidade I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75212" y="1405475"/>
            <a:ext cx="8112035" cy="3558411"/>
          </a:xfrm>
        </p:spPr>
        <p:txBody>
          <a:bodyPr anchor="t" anchorCtr="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Conceitos </a:t>
            </a:r>
            <a:r>
              <a:rPr lang="pt-BR" b="1" dirty="0"/>
              <a:t>Básicos e Aplicações de </a:t>
            </a:r>
            <a:r>
              <a:rPr lang="pt-BR" b="1" dirty="0" smtClean="0"/>
              <a:t>Software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História </a:t>
            </a:r>
            <a:r>
              <a:rPr lang="pt-BR" b="1" dirty="0"/>
              <a:t>da Engenharia de </a:t>
            </a:r>
            <a:r>
              <a:rPr lang="pt-BR" b="1" dirty="0" smtClean="0"/>
              <a:t>Software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Tipos de Aplicações de Software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Natureza </a:t>
            </a:r>
            <a:r>
              <a:rPr lang="pt-BR" b="1" dirty="0" smtClean="0"/>
              <a:t>Mutante do Software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692331" y="459080"/>
            <a:ext cx="7896751" cy="44470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Conceitos Básicos e Aplicações de Software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53792" y="1515291"/>
            <a:ext cx="85902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005388"/>
                </a:solidFill>
              </a:rPr>
              <a:t>Software</a:t>
            </a:r>
            <a:r>
              <a:rPr lang="pt-BR" sz="2400" dirty="0" smtClean="0"/>
              <a:t> </a:t>
            </a:r>
            <a:r>
              <a:rPr lang="pt-BR" sz="2400" dirty="0" smtClean="0"/>
              <a:t>é um segmento de instruções que serão analisadas </a:t>
            </a:r>
            <a:r>
              <a:rPr lang="pt-BR" sz="2400" dirty="0" smtClean="0"/>
              <a:t>e </a:t>
            </a:r>
            <a:r>
              <a:rPr lang="pt-BR" sz="2400" dirty="0" smtClean="0"/>
              <a:t>processadas pelo computador: ele é quem dará </a:t>
            </a:r>
            <a:r>
              <a:rPr lang="pt-BR" sz="2400" dirty="0" smtClean="0"/>
              <a:t>significado </a:t>
            </a:r>
            <a:r>
              <a:rPr lang="pt-BR" sz="2400" dirty="0" smtClean="0"/>
              <a:t>a elas, com o </a:t>
            </a:r>
            <a:r>
              <a:rPr lang="pt-BR" sz="2400" dirty="0" smtClean="0"/>
              <a:t>objetivo </a:t>
            </a:r>
            <a:r>
              <a:rPr lang="pt-BR" sz="2400" dirty="0" smtClean="0"/>
              <a:t>de executar tarefas </a:t>
            </a:r>
            <a:r>
              <a:rPr lang="pt-BR" sz="2400" dirty="0" smtClean="0"/>
              <a:t>específicas.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Os </a:t>
            </a:r>
            <a:r>
              <a:rPr lang="pt-BR" sz="2400" b="1" dirty="0" smtClean="0">
                <a:solidFill>
                  <a:srgbClr val="005388"/>
                </a:solidFill>
              </a:rPr>
              <a:t>softwares</a:t>
            </a:r>
            <a:r>
              <a:rPr lang="pt-BR" sz="2400" dirty="0" smtClean="0"/>
              <a:t> comandam o </a:t>
            </a:r>
            <a:r>
              <a:rPr lang="pt-BR" sz="2400" dirty="0" smtClean="0"/>
              <a:t>funcionamento de qualquer computador, uma vez que são a parte lógica que </a:t>
            </a:r>
            <a:r>
              <a:rPr lang="pt-BR" sz="2400" dirty="0" smtClean="0"/>
              <a:t>fornece </a:t>
            </a:r>
            <a:r>
              <a:rPr lang="pt-BR" sz="2400" dirty="0" smtClean="0"/>
              <a:t>explicações para o hardware do computador.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b="1" dirty="0" smtClean="0">
                <a:solidFill>
                  <a:srgbClr val="005388"/>
                </a:solidFill>
              </a:rPr>
              <a:t>software</a:t>
            </a:r>
            <a:r>
              <a:rPr lang="pt-BR" sz="2400" dirty="0" smtClean="0"/>
              <a:t> </a:t>
            </a:r>
            <a:r>
              <a:rPr lang="pt-BR" sz="2400" dirty="0" smtClean="0"/>
              <a:t>é composto não somente </a:t>
            </a:r>
            <a:r>
              <a:rPr lang="pt-BR" sz="2400" dirty="0" smtClean="0"/>
              <a:t>pelos </a:t>
            </a:r>
            <a:r>
              <a:rPr lang="pt-BR" sz="2400" dirty="0" smtClean="0"/>
              <a:t>programas, mas também pela documentação associada a esses programas.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358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692331" y="459080"/>
            <a:ext cx="7896751" cy="44470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Conceitos Básicos e Aplicações de Software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53793" y="2495036"/>
            <a:ext cx="85902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1" dirty="0"/>
              <a:t>Software</a:t>
            </a:r>
            <a:r>
              <a:rPr lang="pt-BR" sz="2200" dirty="0"/>
              <a:t> de computador é a tecnologia mais importante no cenário mundial.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1" dirty="0"/>
              <a:t>Software</a:t>
            </a:r>
            <a:r>
              <a:rPr lang="pt-BR" sz="2200" dirty="0"/>
              <a:t> é incorporado a sistemas de todas as áreas: transportes, medicina, telecomunicações, militar, industrial, entretenimento, máquinas de escritório...etc.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1" dirty="0"/>
              <a:t>A medida que aumenta a importância do software</a:t>
            </a:r>
            <a:r>
              <a:rPr lang="pt-BR" sz="2200" dirty="0"/>
              <a:t>: é criado tecnologias que tornem mais fácil, mais rápido e mais barato desenvolver e manter programas de computador de alta qualidade.</a:t>
            </a:r>
          </a:p>
        </p:txBody>
      </p:sp>
      <p:sp>
        <p:nvSpPr>
          <p:cNvPr id="8" name="Retângulo 7"/>
          <p:cNvSpPr/>
          <p:nvPr/>
        </p:nvSpPr>
        <p:spPr>
          <a:xfrm>
            <a:off x="553793" y="1540929"/>
            <a:ext cx="8590208" cy="954107"/>
          </a:xfrm>
          <a:prstGeom prst="rect">
            <a:avLst/>
          </a:prstGeom>
          <a:solidFill>
            <a:srgbClr val="005388"/>
          </a:solidFill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Software é tanto um produto quanto um veículo que distribui um produto.</a:t>
            </a:r>
          </a:p>
        </p:txBody>
      </p:sp>
    </p:spTree>
    <p:extLst>
      <p:ext uri="{BB962C8B-B14F-4D97-AF65-F5344CB8AC3E}">
        <p14:creationId xmlns:p14="http://schemas.microsoft.com/office/powerpoint/2010/main" xmlns="" val="358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692331" y="459080"/>
            <a:ext cx="7896751" cy="44470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Conceitos Básicos e Aplicações de Software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05394" y="1373170"/>
            <a:ext cx="84386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software distribui o produto mais importante:</a:t>
            </a:r>
            <a:r>
              <a:rPr lang="pt-BR" sz="2400" b="1" dirty="0" smtClean="0"/>
              <a:t> a informação.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Transforma dados, gerencia informações, fornece um portal de redes mundiais de informação, ameaça a privacidade pessoal e também permite cometer crimes.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r>
              <a:rPr lang="pt-BR" sz="2400" b="1" dirty="0" smtClean="0"/>
              <a:t>Características que diferenciam o software do hardware: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Software é desenvolvido/processo de engenharia</a:t>
            </a:r>
          </a:p>
          <a:p>
            <a:pPr marL="457200" indent="-457200">
              <a:buAutoNum type="arabicPeriod"/>
            </a:pPr>
            <a:r>
              <a:rPr lang="pt-BR" sz="2400" b="1" dirty="0" smtClean="0"/>
              <a:t>Software não se desgasta</a:t>
            </a:r>
            <a:r>
              <a:rPr lang="pt-BR" sz="2400" dirty="0" smtClean="0"/>
              <a:t>, não é suscetível aos fatores ambientais. </a:t>
            </a:r>
            <a:r>
              <a:rPr lang="pt-BR" sz="2400" b="1" dirty="0" smtClean="0"/>
              <a:t>Mas se deteriora </a:t>
            </a:r>
            <a:r>
              <a:rPr lang="pt-BR" sz="2400" dirty="0" smtClean="0"/>
              <a:t>devido a modificações. </a:t>
            </a:r>
          </a:p>
          <a:p>
            <a:pPr marL="457200" indent="-457200">
              <a:buAutoNum type="arabicPeriod"/>
            </a:pPr>
            <a:r>
              <a:rPr lang="pt-BR" sz="2400" b="1" dirty="0" smtClean="0"/>
              <a:t>Software continua a ser construído sob encomenda.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xmlns="" val="358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692331" y="459080"/>
            <a:ext cx="7896751" cy="44470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História da Engenharia de Software</a:t>
            </a:r>
            <a:endParaRPr lang="pt-BR" dirty="0"/>
          </a:p>
        </p:txBody>
      </p:sp>
      <p:sp>
        <p:nvSpPr>
          <p:cNvPr id="4" name="Espaço Reservado para Texto 7"/>
          <p:cNvSpPr>
            <a:spLocks noGrp="1"/>
          </p:cNvSpPr>
          <p:nvPr>
            <p:ph type="body" idx="4294967295"/>
          </p:nvPr>
        </p:nvSpPr>
        <p:spPr>
          <a:xfrm>
            <a:off x="597580" y="1332412"/>
            <a:ext cx="8546420" cy="47810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cs typeface="Arial" panose="020B0604020202020204" pitchFamily="34" charset="0"/>
              </a:rPr>
              <a:t>A principal característica da </a:t>
            </a:r>
            <a:r>
              <a:rPr lang="pt-BR" sz="2400" b="1" dirty="0">
                <a:cs typeface="Arial" panose="020B0604020202020204" pitchFamily="34" charset="0"/>
              </a:rPr>
              <a:t>engenharia do software </a:t>
            </a:r>
            <a:r>
              <a:rPr lang="pt-BR" sz="2400" dirty="0">
                <a:cs typeface="Arial" panose="020B0604020202020204" pitchFamily="34" charset="0"/>
              </a:rPr>
              <a:t>são seus métodos e técnicas que são utilizados para o desenvolvimento do software.</a:t>
            </a:r>
            <a:br>
              <a:rPr lang="pt-BR" sz="2400" dirty="0">
                <a:cs typeface="Arial" panose="020B0604020202020204" pitchFamily="34" charset="0"/>
              </a:rPr>
            </a:br>
            <a:endParaRPr lang="pt-BR" sz="2400" dirty="0">
              <a:cs typeface="Arial" panose="020B060402020202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cs typeface="Arial" panose="020B0604020202020204" pitchFamily="34" charset="0"/>
              </a:rPr>
              <a:t>O termo </a:t>
            </a:r>
            <a:r>
              <a:rPr lang="pt-BR" sz="2400" b="1" dirty="0">
                <a:cs typeface="Arial" panose="020B0604020202020204" pitchFamily="34" charset="0"/>
              </a:rPr>
              <a:t>engenharia do software</a:t>
            </a:r>
            <a:r>
              <a:rPr lang="pt-BR" sz="2400" dirty="0">
                <a:cs typeface="Arial" panose="020B0604020202020204" pitchFamily="34" charset="0"/>
              </a:rPr>
              <a:t> foi mencionado pela primeira vez em uma conferência da OTAN (Organização do Tratado do Atlântico Norte) conduzida na Alemanha em 1968.</a:t>
            </a:r>
            <a:br>
              <a:rPr lang="pt-BR" sz="2400" dirty="0">
                <a:cs typeface="Arial" panose="020B0604020202020204" pitchFamily="34" charset="0"/>
              </a:rPr>
            </a:br>
            <a:endParaRPr lang="pt-BR" sz="2400" dirty="0">
              <a:cs typeface="Arial" panose="020B060402020202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cs typeface="Arial" panose="020B0604020202020204" pitchFamily="34" charset="0"/>
              </a:rPr>
              <a:t>Essa disciplina ou área de conhecimento surgiu em decorrência da preocupação em contornar a crise que estava se abatendo no software e dar a ele um tratamento de engenharia</a:t>
            </a:r>
            <a:r>
              <a:rPr lang="pt-BR" sz="2400" dirty="0" smtClean="0">
                <a:cs typeface="Arial" panose="020B0604020202020204" pitchFamily="34" charset="0"/>
              </a:rPr>
              <a:t>.</a:t>
            </a:r>
            <a:endParaRPr lang="pt-BR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692331" y="459080"/>
            <a:ext cx="7896751" cy="44470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História da Engenharia de Software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83772" y="1402306"/>
            <a:ext cx="83602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Quando </a:t>
            </a:r>
            <a:r>
              <a:rPr lang="pt-BR" sz="2400" dirty="0" smtClean="0"/>
              <a:t>falamos de </a:t>
            </a:r>
            <a:r>
              <a:rPr lang="pt-BR" sz="2400" b="1" dirty="0" smtClean="0"/>
              <a:t>engenharia de </a:t>
            </a:r>
            <a:r>
              <a:rPr lang="pt-BR" sz="2400" b="1" dirty="0" smtClean="0"/>
              <a:t>software</a:t>
            </a:r>
            <a:r>
              <a:rPr lang="pt-BR" sz="2400" dirty="0" smtClean="0"/>
              <a:t>, não se trata apenas do programa em </a:t>
            </a:r>
            <a:r>
              <a:rPr lang="pt-BR" sz="2400" dirty="0" smtClean="0"/>
              <a:t>si:  </a:t>
            </a:r>
            <a:r>
              <a:rPr lang="pt-BR" sz="2400" dirty="0" smtClean="0"/>
              <a:t>mas de toda a documentação </a:t>
            </a:r>
            <a:r>
              <a:rPr lang="pt-BR" sz="2400" dirty="0" smtClean="0"/>
              <a:t>associada </a:t>
            </a:r>
            <a:r>
              <a:rPr lang="pt-BR" sz="2400" dirty="0" smtClean="0"/>
              <a:t>e dados de </a:t>
            </a:r>
            <a:r>
              <a:rPr lang="pt-BR" sz="2400" dirty="0" smtClean="0"/>
              <a:t>configurações </a:t>
            </a:r>
            <a:r>
              <a:rPr lang="pt-BR" sz="2400" dirty="0" smtClean="0"/>
              <a:t>necessários para fazer este programa </a:t>
            </a:r>
            <a:r>
              <a:rPr lang="pt-BR" sz="2400" dirty="0" smtClean="0"/>
              <a:t>operar corretamente.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smtClean="0"/>
              <a:t>A </a:t>
            </a:r>
            <a:r>
              <a:rPr lang="pt-BR" sz="2400" b="1" dirty="0" smtClean="0"/>
              <a:t>engenharia do </a:t>
            </a:r>
            <a:r>
              <a:rPr lang="pt-BR" sz="2400" b="1" dirty="0" smtClean="0"/>
              <a:t>software </a:t>
            </a:r>
            <a:r>
              <a:rPr lang="pt-BR" sz="2400" dirty="0" smtClean="0"/>
              <a:t>também inclui diretivas para a aquisição </a:t>
            </a:r>
            <a:r>
              <a:rPr lang="pt-BR" sz="2400" dirty="0" smtClean="0"/>
              <a:t>de </a:t>
            </a:r>
            <a:r>
              <a:rPr lang="pt-BR" sz="2400" dirty="0" smtClean="0"/>
              <a:t>conhecimento por parte de seus membros e diretivas para as práticas </a:t>
            </a:r>
            <a:r>
              <a:rPr lang="pt-BR" sz="2400" dirty="0" smtClean="0"/>
              <a:t>comportamentais </a:t>
            </a:r>
            <a:r>
              <a:rPr lang="pt-BR" sz="2400" dirty="0" smtClean="0"/>
              <a:t>de seus membros</a:t>
            </a: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358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705394" y="482981"/>
            <a:ext cx="8112035" cy="37916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pt-BR" sz="2800" b="1" dirty="0"/>
              <a:t>Tipos de Aplicações de Software</a:t>
            </a:r>
          </a:p>
        </p:txBody>
      </p:sp>
      <p:sp>
        <p:nvSpPr>
          <p:cNvPr id="5" name="Retângulo 4"/>
          <p:cNvSpPr/>
          <p:nvPr/>
        </p:nvSpPr>
        <p:spPr>
          <a:xfrm>
            <a:off x="772732" y="1330516"/>
            <a:ext cx="83712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r>
              <a:rPr lang="pt-BR" sz="2400" b="1" dirty="0"/>
              <a:t>Campos de aplicação do Software:</a:t>
            </a:r>
          </a:p>
          <a:p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Software de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Software de aplicação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Software de engenharia/científico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Software embarcado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Software para linha de produtos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Aplicações web/aplicativos móveis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Software de inteligência artificial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Software Legado</a:t>
            </a:r>
          </a:p>
        </p:txBody>
      </p:sp>
    </p:spTree>
    <p:extLst>
      <p:ext uri="{BB962C8B-B14F-4D97-AF65-F5344CB8AC3E}">
        <p14:creationId xmlns:p14="http://schemas.microsoft.com/office/powerpoint/2010/main" xmlns="" val="358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1828</TotalTime>
  <Words>565</Words>
  <Application>Microsoft Office PowerPoint</Application>
  <PresentationFormat>Apresentação na tela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67</cp:revision>
  <dcterms:created xsi:type="dcterms:W3CDTF">2019-02-06T19:28:48Z</dcterms:created>
  <dcterms:modified xsi:type="dcterms:W3CDTF">2020-06-13T18:06:30Z</dcterms:modified>
</cp:coreProperties>
</file>