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9" r:id="rId2"/>
    <p:sldId id="282" r:id="rId3"/>
    <p:sldId id="301" r:id="rId4"/>
    <p:sldId id="293" r:id="rId5"/>
    <p:sldId id="304" r:id="rId6"/>
    <p:sldId id="311" r:id="rId7"/>
    <p:sldId id="302" r:id="rId8"/>
    <p:sldId id="305" r:id="rId9"/>
    <p:sldId id="307" r:id="rId10"/>
    <p:sldId id="306" r:id="rId11"/>
    <p:sldId id="308" r:id="rId12"/>
    <p:sldId id="312" r:id="rId13"/>
    <p:sldId id="309" r:id="rId14"/>
    <p:sldId id="288" r:id="rId15"/>
    <p:sldId id="263" r:id="rId1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6"/>
    <a:srgbClr val="702F7D"/>
    <a:srgbClr val="E82E8A"/>
    <a:srgbClr val="00A6E9"/>
    <a:srgbClr val="EE7325"/>
    <a:srgbClr val="FDC432"/>
    <a:srgbClr val="F03CDB"/>
    <a:srgbClr val="0A435A"/>
    <a:srgbClr val="FF9933"/>
    <a:srgbClr val="1F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FE80-5FF1-95FF-6E89-A79FC5E3832E}" v="187" dt="2022-04-05T03:19:47.668"/>
    <p1510:client id="{23822C9E-7DF0-C1C8-D94C-AA5ED55D7CF9}" v="128" dt="2022-03-07T19:48:30.348"/>
    <p1510:client id="{4AD1EDA1-497D-3FBF-FC21-ED028780937A}" v="141" dt="2022-04-12T11:45:14.429"/>
    <p1510:client id="{4E8FC748-E22B-F737-3F61-F9EBF7A3FCF7}" v="676" dt="2022-02-22T20:20:17.719"/>
    <p1510:client id="{93D4584C-D7E1-777F-BA2E-473BC75BF721}" v="121" dt="2022-03-15T20:45:04.210"/>
    <p1510:client id="{D53ED049-E5BE-14DB-BCD5-D6CD308421B9}" v="255" dt="2022-02-24T19:16:08.778"/>
    <p1510:client id="{E9B6E218-61C0-89E2-0FB3-38D13F536886}" v="148" dt="2022-03-22T17:19:54.513"/>
    <p1510:client id="{F8EFBC2C-690D-A6AA-95DC-1CA3B6E52591}" v="119" dt="2022-03-29T19:56:2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6395" autoAdjust="0"/>
  </p:normalViewPr>
  <p:slideViewPr>
    <p:cSldViewPr snapToGrid="0">
      <p:cViewPr varScale="1">
        <p:scale>
          <a:sx n="69" d="100"/>
          <a:sy n="69" d="100"/>
        </p:scale>
        <p:origin x="8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13/06/2022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.br/pub/Cursos/CursoHTML5/html5-web.pdf" TargetMode="External"/><Relationship Id="rId2" Type="http://schemas.openxmlformats.org/officeDocument/2006/relationships/hyperlink" Target="https://www.dicasux.com.br/figma/figma-tutorial-prototipo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b="0" dirty="0" smtClean="0">
                <a:latin typeface="Franklin Gothic Demi Cond"/>
              </a:rPr>
              <a:t>Programação Front </a:t>
            </a:r>
            <a:r>
              <a:rPr lang="pt-BR" b="0" dirty="0" err="1" smtClean="0">
                <a:latin typeface="Franklin Gothic Demi Cond"/>
              </a:rPr>
              <a:t>End</a:t>
            </a:r>
            <a:r>
              <a:rPr lang="pt-BR" b="0" dirty="0">
                <a:latin typeface="Franklin Gothic Demi Cond"/>
              </a:rPr>
              <a:t> 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799070" y="6317673"/>
            <a:ext cx="32175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EE7325"/>
                </a:solidFill>
                <a:latin typeface="Exo 2 Extra Bold" panose="00000900000000000000" pitchFamily="50" charset="0"/>
              </a:rPr>
              <a:t>SISTEMAS PARA INTERNET</a:t>
            </a:r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323705" y="681154"/>
            <a:ext cx="4813860" cy="5209692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 smtClean="0"/>
              <a:t>Estrutura do HTML 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Versão 4.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r>
              <a:rPr lang="pt-BR" sz="2000" dirty="0" smtClean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 smtClean="0"/>
              <a:t>	&lt;!-- </a:t>
            </a:r>
            <a:r>
              <a:rPr lang="pt-BR" sz="2000" dirty="0"/>
              <a:t>META INFORMAÇÕES --&gt; 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 smtClean="0"/>
              <a:t>	&lt;!-- </a:t>
            </a:r>
            <a:r>
              <a:rPr lang="pt-BR" sz="2000" dirty="0"/>
              <a:t>CONTEÚDO DA PÁGINA --&gt;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sp>
        <p:nvSpPr>
          <p:cNvPr id="4" name="Espaço Reservado para Texto 4"/>
          <p:cNvSpPr txBox="1">
            <a:spLocks/>
          </p:cNvSpPr>
          <p:nvPr/>
        </p:nvSpPr>
        <p:spPr>
          <a:xfrm>
            <a:off x="6560713" y="681152"/>
            <a:ext cx="4813860" cy="5209692"/>
          </a:xfr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>
                <a:solidFill>
                  <a:srgbClr val="002060"/>
                </a:solidFill>
              </a:rPr>
              <a:t>Versão 5.</a:t>
            </a:r>
          </a:p>
          <a:p>
            <a:r>
              <a:rPr lang="pt-BR" sz="2000" dirty="0"/>
              <a:t>&lt;!DOCTYPE HTML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html</a:t>
            </a:r>
            <a:r>
              <a:rPr lang="pt-BR" sz="2000" dirty="0" smtClean="0"/>
              <a:t> </a:t>
            </a:r>
            <a:r>
              <a:rPr lang="pt-BR" sz="2000" dirty="0" err="1" smtClean="0"/>
              <a:t>lang</a:t>
            </a:r>
            <a:r>
              <a:rPr lang="pt-BR" sz="2000" dirty="0" smtClean="0"/>
              <a:t>="</a:t>
            </a:r>
            <a:r>
              <a:rPr lang="pt-BR" sz="2000" dirty="0" err="1" smtClean="0"/>
              <a:t>pt-br</a:t>
            </a:r>
            <a:r>
              <a:rPr lang="pt-BR" sz="2000" dirty="0" smtClean="0"/>
              <a:t>"&gt;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head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	&lt;!-- META INFORMAÇÕES --&gt; 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/>
              <a:t>head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&lt;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	&lt;!-- CONTEÚDO DA PÁGINA --&gt;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r>
              <a:rPr lang="pt-BR" sz="2000" dirty="0" smtClean="0"/>
              <a:t>&lt;/</a:t>
            </a:r>
            <a:r>
              <a:rPr lang="pt-BR" sz="2000" dirty="0" err="1" smtClean="0"/>
              <a:t>html</a:t>
            </a:r>
            <a:r>
              <a:rPr lang="pt-BR" sz="2000" dirty="0" smtClean="0"/>
              <a:t>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708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Exemplo: </a:t>
            </a:r>
            <a:r>
              <a:rPr lang="pt-BR" sz="2400" b="1" dirty="0" smtClean="0">
                <a:solidFill>
                  <a:srgbClr val="002060"/>
                </a:solidFill>
              </a:rPr>
              <a:t>Olá mundo!!!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93274" y="1720840"/>
            <a:ext cx="49737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&lt;meta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&gt;Olá Mundo&lt;/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&lt;h1&gt;Olá Mundo!!!&lt;/h1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&lt;p&gt;Seja bem-vindo!!!&lt;/p&gt;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98" y="1534391"/>
            <a:ext cx="4781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Prática</a:t>
            </a:r>
            <a:endParaRPr lang="pt-BR" sz="2400" b="1" dirty="0"/>
          </a:p>
        </p:txBody>
      </p:sp>
      <p:pic>
        <p:nvPicPr>
          <p:cNvPr id="2050" name="Picture 2" descr="Fotos grátis de Estratég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36" y="1830672"/>
            <a:ext cx="6109352" cy="40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64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Desafio - Página de perfil do senhor pinguim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22" y="1627976"/>
            <a:ext cx="875186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 smtClean="0"/>
              <a:t>Materiais extras</a:t>
            </a:r>
          </a:p>
          <a:p>
            <a:r>
              <a:rPr lang="pt-BR" sz="2000" dirty="0">
                <a:hlinkClick r:id="rId2"/>
              </a:rPr>
              <a:t>https://www.dicasux.com.br/figma/figma-tutorial-prototipo</a:t>
            </a:r>
            <a:r>
              <a:rPr lang="pt-BR" sz="2000" dirty="0" smtClean="0">
                <a:hlinkClick r:id="rId2"/>
              </a:rPr>
              <a:t>/</a:t>
            </a:r>
            <a:endParaRPr lang="pt-BR" sz="2000" dirty="0" smtClean="0"/>
          </a:p>
          <a:p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www.w3c.br/pub/Cursos/CursoHTML5/html5-web.pdf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8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200" b="1" dirty="0" smtClean="0">
                <a:solidFill>
                  <a:srgbClr val="7030A0"/>
                </a:solidFill>
              </a:rPr>
              <a:t>Proposta de cronograma dos encontros:</a:t>
            </a:r>
          </a:p>
          <a:p>
            <a:endParaRPr lang="pt-BR" sz="20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01: Princípios de Desenvolvimento WEB e prototipação</a:t>
            </a:r>
          </a:p>
          <a:p>
            <a:r>
              <a:rPr lang="pt-BR" sz="2000" dirty="0" smtClean="0"/>
              <a:t>Unidade I e Unidade 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700" b="1" dirty="0" smtClean="0">
                <a:solidFill>
                  <a:srgbClr val="FF0000"/>
                </a:solidFill>
              </a:rPr>
              <a:t>Aula 02</a:t>
            </a:r>
            <a:r>
              <a:rPr lang="pt-BR" sz="2700" b="1" dirty="0">
                <a:solidFill>
                  <a:srgbClr val="FF0000"/>
                </a:solidFill>
              </a:rPr>
              <a:t>: </a:t>
            </a:r>
            <a:r>
              <a:rPr lang="pt-BR" sz="2700" b="1" dirty="0" smtClean="0">
                <a:solidFill>
                  <a:srgbClr val="FF0000"/>
                </a:solidFill>
              </a:rPr>
              <a:t>Introdução </a:t>
            </a:r>
            <a:r>
              <a:rPr lang="pt-BR" sz="2700" b="1" dirty="0">
                <a:solidFill>
                  <a:srgbClr val="FF0000"/>
                </a:solidFill>
              </a:rPr>
              <a:t>ao HTML 5 </a:t>
            </a:r>
            <a:r>
              <a:rPr lang="pt-BR" sz="2700" b="1" dirty="0" smtClean="0">
                <a:solidFill>
                  <a:srgbClr val="FF0000"/>
                </a:solidFill>
              </a:rPr>
              <a:t>semântico, links, imagens com aplicação de </a:t>
            </a:r>
            <a:r>
              <a:rPr lang="pt-BR" sz="2700" b="1" dirty="0">
                <a:solidFill>
                  <a:srgbClr val="FF0000"/>
                </a:solidFill>
              </a:rPr>
              <a:t>CSS </a:t>
            </a:r>
            <a:endParaRPr lang="pt-BR" sz="2700" b="1" dirty="0" smtClean="0">
              <a:solidFill>
                <a:srgbClr val="FF0000"/>
              </a:solidFill>
            </a:endParaRPr>
          </a:p>
          <a:p>
            <a:r>
              <a:rPr lang="pt-BR" sz="2000" dirty="0"/>
              <a:t>Unidade </a:t>
            </a:r>
            <a:r>
              <a:rPr lang="pt-BR" sz="2000" dirty="0" smtClean="0"/>
              <a:t>II e Unidade III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03: Continuação do HTML 5, formulários, tabelas, listas com </a:t>
            </a:r>
            <a:r>
              <a:rPr lang="pt-BR" sz="2000" b="1" dirty="0">
                <a:solidFill>
                  <a:srgbClr val="002060"/>
                </a:solidFill>
              </a:rPr>
              <a:t>aplicação de CSS 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r>
              <a:rPr lang="pt-BR" sz="2000" dirty="0"/>
              <a:t>Unidade II e Unidade III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060"/>
                </a:solidFill>
              </a:rPr>
              <a:t>Aula 04: Incorporando </a:t>
            </a:r>
            <a:r>
              <a:rPr lang="pt-BR" sz="2000" b="1" dirty="0" err="1" smtClean="0">
                <a:solidFill>
                  <a:srgbClr val="002060"/>
                </a:solidFill>
              </a:rPr>
              <a:t>javaScript</a:t>
            </a:r>
            <a:r>
              <a:rPr lang="pt-BR" sz="2000" b="1" dirty="0" smtClean="0">
                <a:solidFill>
                  <a:srgbClr val="002060"/>
                </a:solidFill>
              </a:rPr>
              <a:t> e </a:t>
            </a:r>
            <a:r>
              <a:rPr lang="pt-BR" sz="2000" b="1" dirty="0" err="1" smtClean="0">
                <a:solidFill>
                  <a:srgbClr val="002060"/>
                </a:solidFill>
              </a:rPr>
              <a:t>jquery</a:t>
            </a:r>
            <a:r>
              <a:rPr lang="pt-BR" sz="2000" b="1" dirty="0" smtClean="0">
                <a:solidFill>
                  <a:srgbClr val="002060"/>
                </a:solidFill>
              </a:rPr>
              <a:t> ao front</a:t>
            </a:r>
          </a:p>
          <a:p>
            <a:r>
              <a:rPr lang="pt-BR" sz="2000" dirty="0" smtClean="0"/>
              <a:t>Unidade IV</a:t>
            </a:r>
            <a:endParaRPr lang="pt-BR" sz="2000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Linguagens para Front e Back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6148" name="Picture 4" descr="Fotos grátis de Código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7" r="194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Linguagem Front </a:t>
            </a:r>
            <a:r>
              <a:rPr lang="pt-BR" sz="2400" b="1" dirty="0" err="1" smtClean="0"/>
              <a:t>end</a:t>
            </a:r>
            <a:endParaRPr lang="pt-BR" sz="2400" b="1" dirty="0" smtClean="0"/>
          </a:p>
          <a:p>
            <a:r>
              <a:rPr lang="pt-BR" sz="2000" b="1" dirty="0" smtClean="0">
                <a:solidFill>
                  <a:srgbClr val="002060"/>
                </a:solidFill>
              </a:rPr>
              <a:t>Abaixo temos algumas das linguagens de front end.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HTML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err="1" smtClean="0"/>
              <a:t>Javascript</a:t>
            </a:r>
            <a:r>
              <a:rPr lang="pt-BR" sz="2000" dirty="0" smtClean="0"/>
              <a:t> puro ou suas bibliotecas ou frameworks</a:t>
            </a:r>
            <a:endParaRPr lang="pt-BR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React</a:t>
            </a:r>
            <a:endParaRPr lang="pt-BR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Vue</a:t>
            </a:r>
            <a:endParaRPr lang="pt-BR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TypeScript</a:t>
            </a:r>
            <a:endParaRPr lang="pt-BR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Angular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pt-BR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JQuery</a:t>
            </a:r>
            <a:endParaRPr lang="pt-BR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8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b="1" dirty="0" smtClean="0"/>
              <a:t>Linguagem Back </a:t>
            </a:r>
            <a:r>
              <a:rPr lang="pt-BR" sz="2400" b="1" dirty="0" err="1" smtClean="0"/>
              <a:t>end</a:t>
            </a:r>
            <a:endParaRPr lang="pt-BR" sz="2400" b="1" dirty="0" smtClean="0"/>
          </a:p>
          <a:p>
            <a:r>
              <a:rPr lang="pt-BR" sz="2000" b="1" dirty="0" smtClean="0">
                <a:solidFill>
                  <a:srgbClr val="002060"/>
                </a:solidFill>
              </a:rPr>
              <a:t>Abaixo temos algumas das linguagens de </a:t>
            </a:r>
            <a:r>
              <a:rPr lang="pt-BR" sz="2000" b="1" dirty="0" err="1" smtClean="0">
                <a:solidFill>
                  <a:srgbClr val="002060"/>
                </a:solidFill>
              </a:rPr>
              <a:t>back</a:t>
            </a:r>
            <a:r>
              <a:rPr lang="pt-BR" sz="2000" b="1" dirty="0" smtClean="0">
                <a:solidFill>
                  <a:srgbClr val="002060"/>
                </a:solidFill>
              </a:rPr>
              <a:t> end.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Java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C#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PHP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err="1"/>
              <a:t>JavaScript</a:t>
            </a:r>
            <a:r>
              <a:rPr lang="pt-BR" sz="2000" dirty="0"/>
              <a:t> (</a:t>
            </a:r>
            <a:r>
              <a:rPr lang="pt-BR" sz="2000" dirty="0" err="1"/>
              <a:t>engine</a:t>
            </a:r>
            <a:r>
              <a:rPr lang="pt-BR" sz="20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err="1"/>
              <a:t>Kotlin</a:t>
            </a:r>
            <a:endParaRPr lang="pt-B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/>
              <a:t>Ruby </a:t>
            </a: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1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Responsabilidade de cada Linguagem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E46"/>
                </a:solidFill>
              </a:rPr>
              <a:t>Front </a:t>
            </a:r>
            <a:r>
              <a:rPr lang="pt-BR" sz="2000" b="1" dirty="0" err="1" smtClean="0">
                <a:solidFill>
                  <a:srgbClr val="002E46"/>
                </a:solidFill>
              </a:rPr>
              <a:t>End</a:t>
            </a:r>
            <a:endParaRPr lang="pt-BR" sz="2000" b="1" dirty="0" smtClean="0">
              <a:solidFill>
                <a:srgbClr val="002E46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HTML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CSS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JavaScript</a:t>
            </a:r>
            <a:endParaRPr lang="pt-BR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b="1" dirty="0" smtClean="0">
                <a:solidFill>
                  <a:srgbClr val="002E46"/>
                </a:solidFill>
              </a:rPr>
              <a:t>Back </a:t>
            </a:r>
            <a:r>
              <a:rPr lang="pt-BR" sz="2000" b="1" dirty="0" err="1" smtClean="0">
                <a:solidFill>
                  <a:srgbClr val="002E46"/>
                </a:solidFill>
              </a:rPr>
              <a:t>End</a:t>
            </a:r>
            <a:endParaRPr lang="pt-BR" sz="2000" b="1" dirty="0" smtClean="0">
              <a:solidFill>
                <a:srgbClr val="002E46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Php</a:t>
            </a:r>
            <a:endParaRPr lang="pt-BR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Java</a:t>
            </a:r>
            <a:endParaRPr lang="pt-BR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76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  <p:pic>
        <p:nvPicPr>
          <p:cNvPr id="7172" name="Picture 4" descr="Fotos grátis de Local na rede internet"/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7" r="194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HTML (</a:t>
            </a:r>
            <a:r>
              <a:rPr lang="pt-BR" sz="2400" b="1" dirty="0" err="1"/>
              <a:t>HyperText</a:t>
            </a:r>
            <a:r>
              <a:rPr lang="pt-BR" sz="2400" b="1" dirty="0"/>
              <a:t> </a:t>
            </a:r>
            <a:r>
              <a:rPr lang="pt-BR" sz="2400" b="1" dirty="0" err="1"/>
              <a:t>Markup</a:t>
            </a:r>
            <a:r>
              <a:rPr lang="pt-BR" sz="2400" b="1" dirty="0"/>
              <a:t> </a:t>
            </a:r>
            <a:r>
              <a:rPr lang="pt-BR" sz="2400" b="1" dirty="0" err="1" smtClean="0"/>
              <a:t>Language</a:t>
            </a:r>
            <a:r>
              <a:rPr lang="pt-BR" sz="2400" b="1" dirty="0" smtClean="0"/>
              <a:t>)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Linguagem de Marcação de hipertexto.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b="1" dirty="0" smtClean="0"/>
              <a:t>Define a </a:t>
            </a:r>
            <a:r>
              <a:rPr lang="pt-BR" sz="2000" b="1" dirty="0"/>
              <a:t>estrutura </a:t>
            </a:r>
            <a:r>
              <a:rPr lang="pt-BR" sz="2000" b="1" dirty="0" smtClean="0"/>
              <a:t>das páginas web e o seu o conteúdo, e é </a:t>
            </a:r>
            <a:r>
              <a:rPr lang="pt-BR" sz="2000" b="1" dirty="0"/>
              <a:t>composta por uma série de marcações que dizem para os servidores da web qual é o estilo e a estrutura de um </a:t>
            </a:r>
            <a:r>
              <a:rPr lang="pt-BR" sz="2000" b="1" dirty="0" smtClean="0"/>
              <a:t>documento deverá ser </a:t>
            </a:r>
            <a:r>
              <a:rPr lang="pt-BR" sz="2000" b="1" dirty="0" err="1" smtClean="0"/>
              <a:t>renderizado</a:t>
            </a:r>
            <a:r>
              <a:rPr lang="pt-BR" sz="2000" b="1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/>
              <a:t>Todas as páginas HTML possuem uma série de elementos, que consistem num conjunto de </a:t>
            </a:r>
            <a:r>
              <a:rPr lang="pt-BR" sz="2000" dirty="0" err="1"/>
              <a:t>tags</a:t>
            </a:r>
            <a:r>
              <a:rPr lang="pt-BR" sz="2000" dirty="0"/>
              <a:t> e </a:t>
            </a:r>
            <a:r>
              <a:rPr lang="pt-BR" sz="2000" dirty="0" smtClean="0"/>
              <a:t>atributos, onde uma </a:t>
            </a:r>
            <a:r>
              <a:rPr lang="pt-BR" sz="2000" dirty="0" err="1"/>
              <a:t>tag</a:t>
            </a:r>
            <a:r>
              <a:rPr lang="pt-BR" sz="2000" dirty="0"/>
              <a:t> diz para o navegador onde um elemento começa e termina, enquanto um atributo descreve as características de um elemento</a:t>
            </a:r>
            <a:r>
              <a:rPr lang="pt-BR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2000" dirty="0" smtClean="0"/>
              <a:t>Estrutura da </a:t>
            </a:r>
            <a:r>
              <a:rPr lang="pt-BR" sz="2000" dirty="0" err="1" smtClean="0"/>
              <a:t>tag</a:t>
            </a:r>
            <a:r>
              <a:rPr lang="pt-BR" sz="2000" dirty="0" smtClean="0"/>
              <a:t>: </a:t>
            </a:r>
            <a:r>
              <a:rPr lang="pt-BR" sz="2000" b="1" dirty="0" smtClean="0"/>
              <a:t>&lt;</a:t>
            </a:r>
            <a:r>
              <a:rPr lang="pt-BR" sz="2000" b="1" dirty="0" err="1" smtClean="0"/>
              <a:t>tag</a:t>
            </a:r>
            <a:r>
              <a:rPr lang="pt-BR" sz="2000" b="1" dirty="0" smtClean="0"/>
              <a:t>&gt; conteúdo &lt;/</a:t>
            </a:r>
            <a:r>
              <a:rPr lang="pt-BR" sz="2000" b="1" dirty="0" err="1" smtClean="0"/>
              <a:t>tag</a:t>
            </a:r>
            <a:r>
              <a:rPr lang="pt-BR" sz="2000" b="1" dirty="0" smtClean="0"/>
              <a:t>&gt;</a:t>
            </a:r>
            <a:endParaRPr lang="pt-BR" sz="2000" b="1" dirty="0"/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HTML 5</a:t>
            </a:r>
          </a:p>
          <a:p>
            <a:r>
              <a:rPr lang="pt-BR" sz="2000" b="1" dirty="0" smtClean="0">
                <a:solidFill>
                  <a:srgbClr val="002060"/>
                </a:solidFill>
              </a:rPr>
              <a:t>Linguagem de Marcação de hipertexto.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/>
              <a:t>O HTML5 modifica a forma de como escrevemos código e organizamos a informação na página. Seria mais semântica com menos código. Seria mais interatividade sem a necessidade de instalação de </a:t>
            </a:r>
            <a:r>
              <a:rPr lang="pt-BR" sz="2000" dirty="0" err="1"/>
              <a:t>plugins</a:t>
            </a:r>
            <a:r>
              <a:rPr lang="pt-BR" sz="2000" dirty="0"/>
              <a:t> e perda de performance. É a criação de código </a:t>
            </a:r>
            <a:r>
              <a:rPr lang="pt-BR" sz="2000" dirty="0" err="1"/>
              <a:t>interoperável</a:t>
            </a:r>
            <a:r>
              <a:rPr lang="pt-BR" sz="2000" dirty="0"/>
              <a:t>, pronto para futuros dispositivos e que facilita a reutilização da informação de diversas formas</a:t>
            </a:r>
            <a:r>
              <a:rPr lang="pt-BR" sz="2000" dirty="0" smtClean="0"/>
              <a:t>.</a:t>
            </a:r>
          </a:p>
        </p:txBody>
      </p:sp>
      <p:sp>
        <p:nvSpPr>
          <p:cNvPr id="3" name="Espaço Reservado para Texto 4"/>
          <p:cNvSpPr txBox="1">
            <a:spLocks/>
          </p:cNvSpPr>
          <p:nvPr/>
        </p:nvSpPr>
        <p:spPr>
          <a:xfrm>
            <a:off x="1087414" y="6186505"/>
            <a:ext cx="5659395" cy="671495"/>
          </a:xfr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Prof. Me. Rafael Florindo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@</a:t>
            </a:r>
            <a:r>
              <a:rPr lang="pt-BR" dirty="0" err="1" smtClean="0"/>
              <a:t>rafaelflorindo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6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547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Courier New</vt:lpstr>
      <vt:lpstr>Exo 2 Extra Bold</vt:lpstr>
      <vt:lpstr>Franklin Gothic Book</vt:lpstr>
      <vt:lpstr>Franklin Gothic Demi</vt:lpstr>
      <vt:lpstr>Franklin Gothic Demi Cond</vt:lpstr>
      <vt:lpstr>Times New Roman</vt:lpstr>
      <vt:lpstr>Wingdings</vt:lpstr>
      <vt:lpstr>Tema do Office</vt:lpstr>
      <vt:lpstr>Programação Front End </vt:lpstr>
      <vt:lpstr>Apresentação do PowerPoint</vt:lpstr>
      <vt:lpstr>Linguagens para Front e Back end</vt:lpstr>
      <vt:lpstr>Apresentação do PowerPoint</vt:lpstr>
      <vt:lpstr>Apresentação do PowerPoint</vt:lpstr>
      <vt:lpstr>Apresentação do PowerPoint</vt:lpstr>
      <vt:lpstr>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Rafael Alves Florindo</cp:lastModifiedBy>
  <cp:revision>1165</cp:revision>
  <cp:lastPrinted>2021-05-21T20:29:14Z</cp:lastPrinted>
  <dcterms:created xsi:type="dcterms:W3CDTF">2020-01-23T19:05:58Z</dcterms:created>
  <dcterms:modified xsi:type="dcterms:W3CDTF">2022-06-14T01:26:42Z</dcterms:modified>
</cp:coreProperties>
</file>