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497" r:id="rId2"/>
    <p:sldId id="447" r:id="rId3"/>
    <p:sldId id="278" r:id="rId4"/>
    <p:sldId id="450" r:id="rId5"/>
    <p:sldId id="501" r:id="rId6"/>
    <p:sldId id="502" r:id="rId7"/>
    <p:sldId id="503" r:id="rId8"/>
    <p:sldId id="520" r:id="rId9"/>
    <p:sldId id="521" r:id="rId10"/>
    <p:sldId id="522" r:id="rId11"/>
    <p:sldId id="45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255317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Criar um algoritmo para que sejam impressos, na tela, todos os inteiros de 1 a 10.</a:t>
            </a:r>
            <a:endParaRPr lang="pt-BR" altLang="pt-BR" sz="2800" dirty="0"/>
          </a:p>
          <a:p>
            <a:pPr>
              <a:defRPr/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contaDe1a10</a:t>
            </a:r>
          </a:p>
          <a:p>
            <a:pPr>
              <a:spcBef>
                <a:spcPts val="0"/>
              </a:spcBef>
              <a:defRPr/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  <a:defRPr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indent="-57150">
              <a:spcBef>
                <a:spcPts val="0"/>
              </a:spcBef>
              <a:defRPr/>
            </a:pP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Para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 indent="-57150">
              <a:spcBef>
                <a:spcPts val="0"/>
              </a:spcBef>
              <a:defRPr/>
            </a:pP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escreva(</a:t>
            </a:r>
            <a:r>
              <a:rPr lang="pt-BR" alt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indent="-57150">
              <a:spcBef>
                <a:spcPts val="0"/>
              </a:spcBef>
              <a:defRPr/>
            </a:pP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endParaRPr lang="pt-BR" alt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>
              <a:spcBef>
                <a:spcPts val="0"/>
              </a:spcBef>
              <a:defRPr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7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4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02DCD8-83CE-4700-980D-3B9AD2711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44508"/>
            <a:ext cx="9144000" cy="6738938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III:</a:t>
            </a:r>
            <a:br>
              <a:rPr lang="pt-BR" dirty="0"/>
            </a:br>
            <a:r>
              <a:rPr lang="pt-BR" dirty="0"/>
              <a:t>Estrutura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59052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2800" b="1" dirty="0"/>
              <a:t>Repetição por Contagem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Repete um bloco de comandos por um número finito de vezes.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A quantia de repetições é controlada por uma </a:t>
            </a:r>
            <a:r>
              <a:rPr lang="pt-BR" altLang="pt-BR" sz="2800" b="1" i="1" u="sng" dirty="0"/>
              <a:t>variável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Gera-se uma sequência numérica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Variável contadora (laço contado)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</a:p>
        </p:txBody>
      </p:sp>
    </p:spTree>
    <p:extLst>
      <p:ext uri="{BB962C8B-B14F-4D97-AF65-F5344CB8AC3E}">
        <p14:creationId xmlns:p14="http://schemas.microsoft.com/office/powerpoint/2010/main" val="317430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Estrutura de repetição por contagem </a:t>
            </a:r>
            <a:r>
              <a:rPr lang="pt-BR" sz="2800" b="1" dirty="0"/>
              <a:t>-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sz="28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Geralmente tem-se uma variável para realizar a contagem, através de uma série numérica</a:t>
            </a:r>
          </a:p>
          <a:p>
            <a:pPr>
              <a:defRPr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pt-BR" sz="2800" b="1" i="1" dirty="0">
                <a:solidFill>
                  <a:srgbClr val="0070C0"/>
                </a:solidFill>
              </a:rPr>
              <a:t>Sintaxe em pseudocódigo</a:t>
            </a:r>
            <a:r>
              <a:rPr lang="pt-BR" sz="2800" dirty="0"/>
              <a:t>:</a:t>
            </a:r>
          </a:p>
          <a:p>
            <a:pPr>
              <a:defRPr/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&lt;v&gt; 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&lt;i&gt; 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&lt;f&gt; 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&lt;p&gt; 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>
              <a:defRPr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&lt;sequência de comandos&gt;</a:t>
            </a:r>
          </a:p>
          <a:p>
            <a:pPr>
              <a:defRPr/>
            </a:pP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</a:p>
        </p:txBody>
      </p:sp>
    </p:spTree>
    <p:extLst>
      <p:ext uri="{BB962C8B-B14F-4D97-AF65-F5344CB8AC3E}">
        <p14:creationId xmlns:p14="http://schemas.microsoft.com/office/powerpoint/2010/main" val="88045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Uma aplicação da estrutura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sz="28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Imprimir “Aguarde...” por cem vezes</a:t>
            </a:r>
          </a:p>
          <a:p>
            <a:pPr>
              <a:spcBef>
                <a:spcPts val="0"/>
              </a:spcBef>
              <a:defRPr/>
            </a:pP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aguardando</a:t>
            </a:r>
          </a:p>
          <a:p>
            <a:pPr>
              <a:spcBef>
                <a:spcPts val="0"/>
              </a:spcBef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indent="-57150">
              <a:spcBef>
                <a:spcPts val="0"/>
              </a:spcBef>
              <a:defRPr/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Para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100 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 indent="-57150">
              <a:spcBef>
                <a:spcPts val="0"/>
              </a:spcBef>
              <a:defRPr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escreva(“Aguarde...”);</a:t>
            </a:r>
          </a:p>
          <a:p>
            <a:pPr indent="-57150">
              <a:spcBef>
                <a:spcPts val="0"/>
              </a:spcBef>
              <a:defRPr/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>
              <a:spcBef>
                <a:spcPts val="0"/>
              </a:spcBef>
              <a:defRPr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34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A variável de controle gera uma sequência numérica (variável </a:t>
            </a:r>
            <a:r>
              <a:rPr lang="pt-BR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2800" dirty="0"/>
              <a:t>, do exemplo anterior)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É como um contador: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1 – Executa pela primeira vez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2 – Executa pela segunda vez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3 – Executa pela terceira vez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...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8 – Executa pela oitava vez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9 – Executa pela nona vez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10 – Executa pela décima vez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... e assim por diante ...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</a:p>
        </p:txBody>
      </p:sp>
    </p:spTree>
    <p:extLst>
      <p:ext uri="{BB962C8B-B14F-4D97-AF65-F5344CB8AC3E}">
        <p14:creationId xmlns:p14="http://schemas.microsoft.com/office/powerpoint/2010/main" val="16382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Toda sequência numérica possui: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400" dirty="0"/>
              <a:t>Um </a:t>
            </a:r>
            <a:r>
              <a:rPr lang="pt-BR" altLang="pt-BR" sz="2400" b="1" dirty="0"/>
              <a:t>valor inicial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400" dirty="0"/>
              <a:t>Um </a:t>
            </a:r>
            <a:r>
              <a:rPr lang="pt-BR" altLang="pt-BR" sz="2400" b="1" dirty="0"/>
              <a:t>valor final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400" dirty="0"/>
              <a:t>Um valor de </a:t>
            </a:r>
            <a:r>
              <a:rPr lang="pt-BR" altLang="pt-BR" sz="2400" b="1" dirty="0"/>
              <a:t>incremento/decremento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Exemplo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400" dirty="0"/>
              <a:t>Valor inicial =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400" dirty="0"/>
              <a:t>Valor final =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400" dirty="0"/>
              <a:t>Incremento = +1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400" dirty="0"/>
              <a:t>Sequência gerada: 1, 2, 3, 4,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Quando não for explicitado, o valor de incremento assume-se </a:t>
            </a:r>
            <a:r>
              <a:rPr lang="pt-BR" altLang="pt-BR" sz="2800" b="1" dirty="0"/>
              <a:t>+1 </a:t>
            </a:r>
            <a:r>
              <a:rPr lang="pt-BR" altLang="pt-BR" sz="2800" dirty="0"/>
              <a:t>por </a:t>
            </a:r>
            <a:r>
              <a:rPr lang="pt-BR" altLang="pt-BR" sz="2800" b="1" dirty="0"/>
              <a:t>padrão</a:t>
            </a:r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</a:p>
        </p:txBody>
      </p:sp>
    </p:spTree>
    <p:extLst>
      <p:ext uri="{BB962C8B-B14F-4D97-AF65-F5344CB8AC3E}">
        <p14:creationId xmlns:p14="http://schemas.microsoft.com/office/powerpoint/2010/main" val="63040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altLang="pt-BR" dirty="0"/>
              <a:t>São exemplos de sequências:</a:t>
            </a:r>
          </a:p>
          <a:p>
            <a:pPr lvl="1">
              <a:buFont typeface="Wingdings" pitchFamily="2" charset="2"/>
              <a:buChar char="§"/>
            </a:pPr>
            <a:r>
              <a:rPr lang="pt-BR" altLang="pt-BR" sz="3200" dirty="0"/>
              <a:t>0, 1, 2, 3, 4</a:t>
            </a:r>
          </a:p>
          <a:p>
            <a:pPr lvl="1">
              <a:buFont typeface="Wingdings" pitchFamily="2" charset="2"/>
              <a:buChar char="§"/>
            </a:pPr>
            <a:r>
              <a:rPr lang="pt-BR" altLang="pt-BR" sz="3200" dirty="0"/>
              <a:t>7, 6, 5, 4, 3, 2, 1</a:t>
            </a:r>
          </a:p>
          <a:p>
            <a:pPr lvl="1">
              <a:buFont typeface="Wingdings" pitchFamily="2" charset="2"/>
              <a:buChar char="§"/>
            </a:pPr>
            <a:r>
              <a:rPr lang="pt-BR" altLang="pt-BR" sz="3200" dirty="0"/>
              <a:t>0, 2, 4, 6, 8, 10</a:t>
            </a:r>
          </a:p>
          <a:p>
            <a:pPr lvl="1">
              <a:buFont typeface="Wingdings" pitchFamily="2" charset="2"/>
              <a:buChar char="§"/>
            </a:pPr>
            <a:r>
              <a:rPr lang="pt-BR" altLang="pt-BR" sz="3200" dirty="0"/>
              <a:t>1, 3, 5, 7, 9</a:t>
            </a:r>
          </a:p>
          <a:p>
            <a:pPr lvl="1">
              <a:buFont typeface="Wingdings" pitchFamily="2" charset="2"/>
              <a:buChar char="§"/>
            </a:pPr>
            <a:r>
              <a:rPr lang="pt-BR" altLang="pt-BR" sz="3200" dirty="0"/>
              <a:t>-3, -2, -1, 0, 1, 2, 3</a:t>
            </a:r>
          </a:p>
          <a:p>
            <a:pPr lvl="1">
              <a:buFont typeface="Wingdings" pitchFamily="2" charset="2"/>
              <a:buChar char="§"/>
            </a:pPr>
            <a:r>
              <a:rPr lang="pt-BR" altLang="pt-BR" sz="3200" dirty="0"/>
              <a:t>0, 5, 10, 15, 20</a:t>
            </a:r>
          </a:p>
          <a:p>
            <a:pPr lvl="1">
              <a:buFont typeface="Wingdings" pitchFamily="2" charset="2"/>
              <a:buChar char="§"/>
            </a:pPr>
            <a:r>
              <a:rPr lang="pt-BR" altLang="pt-BR" sz="3200" dirty="0"/>
              <a:t>0,0; 0,1; 0,2; 0,3; 0,4; 0,5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</a:p>
        </p:txBody>
      </p:sp>
    </p:spTree>
    <p:extLst>
      <p:ext uri="{BB962C8B-B14F-4D97-AF65-F5344CB8AC3E}">
        <p14:creationId xmlns:p14="http://schemas.microsoft.com/office/powerpoint/2010/main" val="22375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Sequências mais comuns na repetição por contagem:</a:t>
            </a:r>
          </a:p>
          <a:p>
            <a:pPr marL="971550" lvl="1" indent="-514350">
              <a:buFontTx/>
              <a:buAutoNum type="alphaLcParenR"/>
            </a:pPr>
            <a:r>
              <a:rPr lang="pt-BR" altLang="pt-BR" sz="2400" u="sng" dirty="0">
                <a:solidFill>
                  <a:srgbClr val="FF0000"/>
                </a:solidFill>
              </a:rPr>
              <a:t>Valor inicial</a:t>
            </a:r>
            <a:r>
              <a:rPr lang="pt-BR" altLang="pt-BR" sz="2400" dirty="0">
                <a:solidFill>
                  <a:srgbClr val="FF0000"/>
                </a:solidFill>
              </a:rPr>
              <a:t> = 0 e </a:t>
            </a:r>
            <a:r>
              <a:rPr lang="pt-BR" altLang="pt-BR" sz="2400" u="sng" dirty="0">
                <a:solidFill>
                  <a:srgbClr val="FF0000"/>
                </a:solidFill>
              </a:rPr>
              <a:t>incremento</a:t>
            </a:r>
            <a:r>
              <a:rPr lang="pt-BR" altLang="pt-BR" sz="2400" dirty="0">
                <a:solidFill>
                  <a:srgbClr val="FF0000"/>
                </a:solidFill>
              </a:rPr>
              <a:t> = +1:</a:t>
            </a:r>
          </a:p>
          <a:p>
            <a:pPr lvl="2"/>
            <a:r>
              <a:rPr lang="pt-BR" altLang="pt-BR" sz="2400" dirty="0">
                <a:solidFill>
                  <a:srgbClr val="FF0000"/>
                </a:solidFill>
              </a:rPr>
              <a:t>0, 1, 2, 3, 4...</a:t>
            </a:r>
          </a:p>
          <a:p>
            <a:pPr marL="971550" lvl="1" indent="-514350">
              <a:buFontTx/>
              <a:buAutoNum type="alphaLcParenR"/>
            </a:pPr>
            <a:endParaRPr lang="pt-BR" altLang="pt-BR" sz="2400" u="sng" dirty="0">
              <a:solidFill>
                <a:srgbClr val="00B050"/>
              </a:solidFill>
            </a:endParaRPr>
          </a:p>
          <a:p>
            <a:pPr marL="971550" lvl="1" indent="-514350">
              <a:buFontTx/>
              <a:buAutoNum type="alphaLcParenR"/>
            </a:pPr>
            <a:r>
              <a:rPr lang="pt-BR" altLang="pt-BR" sz="2400" u="sng" dirty="0">
                <a:solidFill>
                  <a:srgbClr val="00B050"/>
                </a:solidFill>
              </a:rPr>
              <a:t>Valor inicial</a:t>
            </a:r>
            <a:r>
              <a:rPr lang="pt-BR" altLang="pt-BR" sz="2400" dirty="0">
                <a:solidFill>
                  <a:srgbClr val="00B050"/>
                </a:solidFill>
              </a:rPr>
              <a:t> = 1 e </a:t>
            </a:r>
            <a:r>
              <a:rPr lang="pt-BR" altLang="pt-BR" sz="2400" u="sng" dirty="0">
                <a:solidFill>
                  <a:srgbClr val="00B050"/>
                </a:solidFill>
              </a:rPr>
              <a:t>incremento</a:t>
            </a:r>
            <a:r>
              <a:rPr lang="pt-BR" altLang="pt-BR" sz="2400" dirty="0">
                <a:solidFill>
                  <a:srgbClr val="00B050"/>
                </a:solidFill>
              </a:rPr>
              <a:t> = +1:</a:t>
            </a:r>
          </a:p>
          <a:p>
            <a:pPr lvl="2"/>
            <a:r>
              <a:rPr lang="pt-BR" altLang="pt-BR" sz="2400" dirty="0">
                <a:solidFill>
                  <a:srgbClr val="00B050"/>
                </a:solidFill>
              </a:rPr>
              <a:t>1, 2, 3, 4, 5...</a:t>
            </a:r>
          </a:p>
          <a:p>
            <a:pPr marL="971550" lvl="1" indent="-514350">
              <a:buFontTx/>
              <a:buAutoNum type="alphaLcParenR"/>
            </a:pPr>
            <a:endParaRPr lang="pt-BR" altLang="pt-BR" sz="2400" u="sng" dirty="0">
              <a:solidFill>
                <a:srgbClr val="0070C0"/>
              </a:solidFill>
            </a:endParaRPr>
          </a:p>
          <a:p>
            <a:pPr marL="971550" lvl="1" indent="-514350">
              <a:buFontTx/>
              <a:buAutoNum type="alphaLcParenR"/>
            </a:pPr>
            <a:r>
              <a:rPr lang="pt-BR" altLang="pt-BR" sz="2400" u="sng" dirty="0">
                <a:solidFill>
                  <a:srgbClr val="0070C0"/>
                </a:solidFill>
              </a:rPr>
              <a:t>Valor inicial</a:t>
            </a:r>
            <a:r>
              <a:rPr lang="pt-BR" altLang="pt-BR" sz="2400" dirty="0">
                <a:solidFill>
                  <a:srgbClr val="0070C0"/>
                </a:solidFill>
              </a:rPr>
              <a:t> = N e </a:t>
            </a:r>
            <a:r>
              <a:rPr lang="pt-BR" altLang="pt-BR" sz="2400" u="sng" dirty="0">
                <a:solidFill>
                  <a:srgbClr val="0070C0"/>
                </a:solidFill>
              </a:rPr>
              <a:t>decremento</a:t>
            </a:r>
            <a:r>
              <a:rPr lang="pt-BR" altLang="pt-BR" sz="2400" dirty="0">
                <a:solidFill>
                  <a:srgbClr val="0070C0"/>
                </a:solidFill>
              </a:rPr>
              <a:t> = -1:</a:t>
            </a:r>
          </a:p>
          <a:p>
            <a:pPr lvl="2"/>
            <a:r>
              <a:rPr lang="pt-BR" altLang="pt-BR" sz="2400" dirty="0">
                <a:solidFill>
                  <a:srgbClr val="0070C0"/>
                </a:solidFill>
              </a:rPr>
              <a:t>Por ex. com N = 5:</a:t>
            </a:r>
          </a:p>
          <a:p>
            <a:pPr lvl="3"/>
            <a:r>
              <a:rPr lang="pt-BR" altLang="pt-BR" sz="2400" dirty="0">
                <a:solidFill>
                  <a:srgbClr val="0070C0"/>
                </a:solidFill>
              </a:rPr>
              <a:t> 5, 4, 3, 2, 1, 0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</a:p>
        </p:txBody>
      </p:sp>
    </p:spTree>
    <p:extLst>
      <p:ext uri="{BB962C8B-B14F-4D97-AF65-F5344CB8AC3E}">
        <p14:creationId xmlns:p14="http://schemas.microsoft.com/office/powerpoint/2010/main" val="1628577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2659</TotalTime>
  <Words>495</Words>
  <Application>Microsoft Office PowerPoint</Application>
  <PresentationFormat>Apresentação na tela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Tema do Office</vt:lpstr>
      <vt:lpstr>Algoritmos de Lógica de Programação I</vt:lpstr>
      <vt:lpstr>Unidade III: Estrutura Para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277</cp:revision>
  <dcterms:created xsi:type="dcterms:W3CDTF">2019-02-06T19:28:48Z</dcterms:created>
  <dcterms:modified xsi:type="dcterms:W3CDTF">2020-04-23T18:09:00Z</dcterms:modified>
</cp:coreProperties>
</file>