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99" r:id="rId2"/>
    <p:sldId id="471" r:id="rId3"/>
    <p:sldId id="472" r:id="rId4"/>
    <p:sldId id="527" r:id="rId5"/>
    <p:sldId id="528" r:id="rId6"/>
    <p:sldId id="48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140121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3D00B8E-252C-417F-91B2-39688860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7109"/>
            <a:ext cx="9152308" cy="610153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0C7C782-0696-42CA-B1D8-42AB69D2A67B}"/>
              </a:ext>
            </a:extLst>
          </p:cNvPr>
          <p:cNvSpPr/>
          <p:nvPr/>
        </p:nvSpPr>
        <p:spPr>
          <a:xfrm>
            <a:off x="-1" y="5433391"/>
            <a:ext cx="9144001" cy="141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III:</a:t>
            </a:r>
            <a:br>
              <a:rPr lang="pt-BR" dirty="0"/>
            </a:br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1262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Estrutura de repetição por condição, similar ao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pt-BR" sz="2800" dirty="0"/>
              <a:t>, com algumas diferenças fundamentais: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O teste condicional é verificado somente ao final do laço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O bloco de comandos é executado, obrigatoriamente, por pelo menos uma vez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A lógica condicional é invertida, quando comparada ao enquanto: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O laço de repetição é iterado até que a condição seja atendida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</a:p>
        </p:txBody>
      </p:sp>
    </p:spTree>
    <p:extLst>
      <p:ext uri="{BB962C8B-B14F-4D97-AF65-F5344CB8AC3E}">
        <p14:creationId xmlns:p14="http://schemas.microsoft.com/office/powerpoint/2010/main" val="218220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Estrutura de repetição por contagem -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  <a:r>
              <a:rPr lang="pt-BR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O bloco de comandos definido do laço deve ser executado por pelo menos uma vez, obrigatoriamente, antes de se verificar a condição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800" b="1" i="1" dirty="0">
                <a:solidFill>
                  <a:srgbClr val="0070C0"/>
                </a:solidFill>
              </a:rPr>
              <a:t>Sintaxe em pseudocódigo</a:t>
            </a:r>
            <a:r>
              <a:rPr lang="pt-BR" sz="2800" dirty="0"/>
              <a:t>:</a:t>
            </a:r>
          </a:p>
          <a:p>
            <a:pPr>
              <a:defRPr/>
            </a:pP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</a:p>
          <a:p>
            <a:pPr>
              <a:defRPr/>
            </a:pP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&lt;sequência de comandos&gt;</a:t>
            </a:r>
          </a:p>
          <a:p>
            <a:pPr>
              <a:defRPr/>
            </a:pPr>
            <a:r>
              <a:rPr lang="pt-BR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Até_que</a:t>
            </a: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(&lt;expressão lógica&gt;)</a:t>
            </a:r>
            <a:endParaRPr lang="pt-BR" altLang="pt-BR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</a:p>
        </p:txBody>
      </p:sp>
    </p:spTree>
    <p:extLst>
      <p:ext uri="{BB962C8B-B14F-4D97-AF65-F5344CB8AC3E}">
        <p14:creationId xmlns:p14="http://schemas.microsoft.com/office/powerpoint/2010/main" val="37361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Desenvolver um algoritmo capaz de imprimir “Aguarde...” por cem vezes</a:t>
            </a:r>
          </a:p>
          <a:p>
            <a:pPr>
              <a:defRPr/>
            </a:pPr>
            <a:endParaRPr lang="pt-BR" sz="2800" dirty="0"/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aguardando3</a:t>
            </a:r>
          </a:p>
          <a:p>
            <a:pPr>
              <a:spcBef>
                <a:spcPts val="0"/>
              </a:spcBef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>
              <a:spcBef>
                <a:spcPts val="0"/>
              </a:spcBef>
              <a:defRPr/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Repita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				    escreva(“Aguarde...”);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Até_que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&gt; 100)</a:t>
            </a: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>
              <a:spcBef>
                <a:spcPts val="0"/>
              </a:spcBef>
              <a:defRPr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9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1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2659</TotalTime>
  <Words>193</Words>
  <Application>Microsoft Office PowerPoint</Application>
  <PresentationFormat>Apresentação na tela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III: Estrutura Repita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277</cp:revision>
  <dcterms:created xsi:type="dcterms:W3CDTF">2019-02-06T19:28:48Z</dcterms:created>
  <dcterms:modified xsi:type="dcterms:W3CDTF">2020-04-23T18:10:14Z</dcterms:modified>
</cp:coreProperties>
</file>