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500" r:id="rId2"/>
    <p:sldId id="484" r:id="rId3"/>
    <p:sldId id="485" r:id="rId4"/>
    <p:sldId id="486" r:id="rId5"/>
    <p:sldId id="487" r:id="rId6"/>
    <p:sldId id="488" r:id="rId7"/>
    <p:sldId id="489" r:id="rId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388"/>
    <a:srgbClr val="AE8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63" autoAdjust="0"/>
    <p:restoredTop sz="94660"/>
  </p:normalViewPr>
  <p:slideViewPr>
    <p:cSldViewPr snapToGrid="0" showGuides="1">
      <p:cViewPr varScale="1">
        <p:scale>
          <a:sx n="62" d="100"/>
          <a:sy n="62" d="100"/>
        </p:scale>
        <p:origin x="1428" y="7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B0D444-4FFF-4538-83A5-628A4220AF66}" type="datetimeFigureOut">
              <a:rPr lang="pt-BR" smtClean="0"/>
              <a:t>23/04/2020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E95DF9-B0BC-44EF-BE99-FE506395C9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2628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F8B9D2-0535-47CE-80B8-0590C132AC7D}" type="datetimeFigureOut">
              <a:rPr lang="pt-BR" smtClean="0"/>
              <a:t>23/04/2020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33BA69-02AD-48EC-8F96-3CFEEEB52F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8096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1609039"/>
            <a:ext cx="4816561" cy="418216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da disciplina</a:t>
            </a:r>
            <a:endParaRPr lang="en-US" dirty="0"/>
          </a:p>
        </p:txBody>
      </p:sp>
      <p:sp>
        <p:nvSpPr>
          <p:cNvPr id="8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000625" y="1"/>
            <a:ext cx="4143374" cy="6858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918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501113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8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5011137" y="1527998"/>
            <a:ext cx="3868340" cy="4193533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527998"/>
            <a:ext cx="3868340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28" name="Retângulo 27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2" name="Imagem 3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3" name="Text Placeholder 2"/>
          <p:cNvSpPr>
            <a:spLocks noGrp="1"/>
          </p:cNvSpPr>
          <p:nvPr>
            <p:ph type="body" idx="15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956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objeto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6" y="498269"/>
            <a:ext cx="7895481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527998"/>
            <a:ext cx="3868340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6" hasCustomPrompt="1"/>
          </p:nvPr>
        </p:nvSpPr>
        <p:spPr>
          <a:xfrm>
            <a:off x="5011137" y="1527999"/>
            <a:ext cx="3878391" cy="4163266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27" name="Retângulo 2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da imagem</a:t>
            </a:r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63640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Título + texto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501113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527998"/>
            <a:ext cx="3868340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6" hasCustomPrompt="1"/>
          </p:nvPr>
        </p:nvSpPr>
        <p:spPr>
          <a:xfrm>
            <a:off x="5011137" y="1527999"/>
            <a:ext cx="3878391" cy="4163266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27" name="Retângulo 2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da imagem</a:t>
            </a:r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13379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imagem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501113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2777" y="1527999"/>
            <a:ext cx="3868340" cy="415821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6" hasCustomPrompt="1"/>
          </p:nvPr>
        </p:nvSpPr>
        <p:spPr>
          <a:xfrm>
            <a:off x="5011137" y="1527999"/>
            <a:ext cx="3878391" cy="4158211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27" name="Retângulo 2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2" name="Text Placeholder 2"/>
          <p:cNvSpPr>
            <a:spLocks noGrp="1"/>
          </p:cNvSpPr>
          <p:nvPr>
            <p:ph type="body" idx="20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da imagem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idx="21"/>
          </p:nvPr>
        </p:nvSpPr>
        <p:spPr>
          <a:xfrm>
            <a:off x="992777" y="5777745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22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9243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5011137" y="498270"/>
            <a:ext cx="3878391" cy="5192996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479465"/>
            <a:ext cx="3868340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4" name="Text Placeholder 2"/>
          <p:cNvSpPr>
            <a:spLocks noGrp="1"/>
          </p:cNvSpPr>
          <p:nvPr>
            <p:ph type="body" idx="15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9447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objeto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479465"/>
            <a:ext cx="3868340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3" hasCustomPrompt="1"/>
          </p:nvPr>
        </p:nvSpPr>
        <p:spPr>
          <a:xfrm>
            <a:off x="5011137" y="498268"/>
            <a:ext cx="3878391" cy="5192997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da imagem</a:t>
            </a:r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0393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2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479465"/>
            <a:ext cx="3868340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011137" y="498270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5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2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5011137" y="3140535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90268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011137" y="498270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5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2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5011137" y="3140535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8"/>
          </p:nvPr>
        </p:nvSpPr>
        <p:spPr>
          <a:xfrm>
            <a:off x="992777" y="3140535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5" name="Picture Placeholder 2"/>
          <p:cNvSpPr>
            <a:spLocks noGrp="1" noChangeAspect="1"/>
          </p:cNvSpPr>
          <p:nvPr>
            <p:ph type="pic" idx="19"/>
          </p:nvPr>
        </p:nvSpPr>
        <p:spPr>
          <a:xfrm>
            <a:off x="992777" y="498270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8636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479465"/>
            <a:ext cx="3868340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4" hasCustomPrompt="1"/>
          </p:nvPr>
        </p:nvSpPr>
        <p:spPr>
          <a:xfrm>
            <a:off x="5011136" y="3130237"/>
            <a:ext cx="3878391" cy="249195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27" name="Retângulo 2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2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5011137" y="498270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33" name="Text Placeholder 2"/>
          <p:cNvSpPr>
            <a:spLocks noGrp="1"/>
          </p:cNvSpPr>
          <p:nvPr>
            <p:ph type="body" idx="17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4671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5011137" y="498270"/>
            <a:ext cx="3878391" cy="5192996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498269"/>
            <a:ext cx="3868340" cy="539899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22" name="Retângulo 21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5" name="Imagem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27" name="Text Placeholder 2"/>
          <p:cNvSpPr>
            <a:spLocks noGrp="1"/>
          </p:cNvSpPr>
          <p:nvPr>
            <p:ph type="body" idx="17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2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470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ert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0" y="0"/>
            <a:ext cx="9144000" cy="4181293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0" y="4181294"/>
            <a:ext cx="9152309" cy="1413136"/>
          </a:xfrm>
          <a:solidFill>
            <a:srgbClr val="005388"/>
          </a:solidFill>
          <a:ln>
            <a:solidFill>
              <a:srgbClr val="005388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algn="ctr">
              <a:defRPr sz="40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pt-BR" dirty="0"/>
              <a:t>Clique para editar </a:t>
            </a:r>
            <a:br>
              <a:rPr lang="pt-BR" dirty="0"/>
            </a:br>
            <a:r>
              <a:rPr lang="pt-BR" dirty="0"/>
              <a:t>o título da aula</a:t>
            </a:r>
            <a:endParaRPr lang="en-US" dirty="0"/>
          </a:p>
        </p:txBody>
      </p:sp>
      <p:sp>
        <p:nvSpPr>
          <p:cNvPr id="9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-1" y="5943489"/>
            <a:ext cx="9152311" cy="58488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nome do professor(a)</a:t>
            </a:r>
          </a:p>
        </p:txBody>
      </p:sp>
    </p:spTree>
    <p:extLst>
      <p:ext uri="{BB962C8B-B14F-4D97-AF65-F5344CB8AC3E}">
        <p14:creationId xmlns:p14="http://schemas.microsoft.com/office/powerpoint/2010/main" val="18699463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1" hasCustomPrompt="1"/>
          </p:nvPr>
        </p:nvSpPr>
        <p:spPr>
          <a:xfrm>
            <a:off x="5011137" y="498268"/>
            <a:ext cx="3878391" cy="5192997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992777" y="498269"/>
            <a:ext cx="3868340" cy="539899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24" name="Retângulo 23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7" name="Imagem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29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da imagem</a:t>
            </a:r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9626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to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548802" y="0"/>
            <a:ext cx="8595197" cy="686656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7" name="Retângulo 1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" name="Imagem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3663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to to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6" hasCustomPrompt="1"/>
          </p:nvPr>
        </p:nvSpPr>
        <p:spPr>
          <a:xfrm>
            <a:off x="548802" y="0"/>
            <a:ext cx="8595198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16" name="Retângulo 1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Imagem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8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topo + títul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548802" y="0"/>
            <a:ext cx="8595198" cy="216217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992776" y="3408056"/>
            <a:ext cx="7896751" cy="2239664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992777" y="2446714"/>
            <a:ext cx="7896751" cy="823912"/>
          </a:xfrm>
        </p:spPr>
        <p:txBody>
          <a:bodyPr anchor="ctr">
            <a:normAutofit/>
          </a:bodyPr>
          <a:lstStyle>
            <a:lvl1pPr marL="0" indent="0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25" name="Retângulo 24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8" name="Imagem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9" name="Imagem 2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0" name="Text Placeholder 2"/>
          <p:cNvSpPr>
            <a:spLocks noGrp="1"/>
          </p:cNvSpPr>
          <p:nvPr>
            <p:ph type="body" idx="18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5851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top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548802" y="0"/>
            <a:ext cx="8595198" cy="216217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992776" y="2447926"/>
            <a:ext cx="7896751" cy="310399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24" name="Retângulo 23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7" name="Imagem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29" name="Text Placeholder 2"/>
          <p:cNvSpPr>
            <a:spLocks noGrp="1"/>
          </p:cNvSpPr>
          <p:nvPr>
            <p:ph type="body" idx="17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68636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/>
          <p:cNvSpPr>
            <a:spLocks noGrp="1" noChangeAspect="1"/>
          </p:cNvSpPr>
          <p:nvPr>
            <p:ph type="pic" idx="12"/>
          </p:nvPr>
        </p:nvSpPr>
        <p:spPr>
          <a:xfrm>
            <a:off x="992776" y="1519761"/>
            <a:ext cx="7896751" cy="417150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4" name="Espaço Reservado para Texto 5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6751" cy="823912"/>
          </a:xfrm>
        </p:spPr>
        <p:txBody>
          <a:bodyPr anchor="ctr"/>
          <a:lstStyle>
            <a:lvl1pPr marL="0" indent="0">
              <a:buNone/>
              <a:defRPr b="1">
                <a:solidFill>
                  <a:srgbClr val="005388"/>
                </a:solidFill>
              </a:defRPr>
            </a:lvl1pPr>
          </a:lstStyle>
          <a:p>
            <a:pPr algn="l"/>
            <a:endParaRPr lang="pt-BR" dirty="0"/>
          </a:p>
        </p:txBody>
      </p:sp>
      <p:sp>
        <p:nvSpPr>
          <p:cNvPr id="25" name="Retângulo 24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8" name="Imagem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9" name="Imagem 2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0" name="Text Placeholder 2"/>
          <p:cNvSpPr>
            <a:spLocks noGrp="1"/>
          </p:cNvSpPr>
          <p:nvPr>
            <p:ph type="body" idx="17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1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45916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6" hasCustomPrompt="1"/>
          </p:nvPr>
        </p:nvSpPr>
        <p:spPr>
          <a:xfrm>
            <a:off x="992776" y="1519761"/>
            <a:ext cx="7896752" cy="4171504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14" name="Espaço Reservado para Texto 5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6751" cy="823912"/>
          </a:xfrm>
        </p:spPr>
        <p:txBody>
          <a:bodyPr anchor="ctr"/>
          <a:lstStyle>
            <a:lvl1pPr marL="0" indent="0">
              <a:buNone/>
              <a:defRPr b="1">
                <a:solidFill>
                  <a:srgbClr val="005388"/>
                </a:solidFill>
              </a:defRPr>
            </a:lvl1pPr>
          </a:lstStyle>
          <a:p>
            <a:pPr algn="l"/>
            <a:endParaRPr lang="pt-BR" dirty="0"/>
          </a:p>
        </p:txBody>
      </p:sp>
      <p:sp>
        <p:nvSpPr>
          <p:cNvPr id="24" name="Retângulo 23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7" name="Imagem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29" name="Text Placeholder 2"/>
          <p:cNvSpPr>
            <a:spLocks noGrp="1"/>
          </p:cNvSpPr>
          <p:nvPr>
            <p:ph type="body" idx="18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19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90409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pequeno + imagem dire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95605" y="498268"/>
            <a:ext cx="2949178" cy="1559132"/>
          </a:xfrm>
        </p:spPr>
        <p:txBody>
          <a:bodyPr anchor="ctr">
            <a:normAutofit/>
          </a:bodyPr>
          <a:lstStyle>
            <a:lvl1pPr>
              <a:defRPr sz="2800" b="1">
                <a:solidFill>
                  <a:srgbClr val="005388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995605" y="2281646"/>
            <a:ext cx="2949178" cy="361561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2"/>
          </p:nvPr>
        </p:nvSpPr>
        <p:spPr>
          <a:xfrm>
            <a:off x="4136570" y="0"/>
            <a:ext cx="5007429" cy="569126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32" name="Retângulo 31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 33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5" name="Imagem 3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6" name="Imagem 3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7" name="Text Placeholder 2"/>
          <p:cNvSpPr>
            <a:spLocks noGrp="1"/>
          </p:cNvSpPr>
          <p:nvPr>
            <p:ph type="body" idx="17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6527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pequeno + imagem esquer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939080" y="498268"/>
            <a:ext cx="2949178" cy="1559132"/>
          </a:xfrm>
        </p:spPr>
        <p:txBody>
          <a:bodyPr anchor="ctr">
            <a:normAutofit/>
          </a:bodyPr>
          <a:lstStyle>
            <a:lvl1pPr>
              <a:defRPr sz="2800" b="1">
                <a:solidFill>
                  <a:srgbClr val="005388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9080" y="2281646"/>
            <a:ext cx="2949178" cy="361561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2"/>
          </p:nvPr>
        </p:nvSpPr>
        <p:spPr>
          <a:xfrm>
            <a:off x="992777" y="498269"/>
            <a:ext cx="4588872" cy="5195088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7"/>
          </p:nvPr>
        </p:nvSpPr>
        <p:spPr>
          <a:xfrm>
            <a:off x="992777" y="5784891"/>
            <a:ext cx="3868340" cy="119518"/>
          </a:xfrm>
        </p:spPr>
        <p:txBody>
          <a:bodyPr anchor="ctr">
            <a:noAutofit/>
          </a:bodyPr>
          <a:lstStyle>
            <a:lvl1pPr marL="0" indent="0" algn="l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952255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í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m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027" y="1954752"/>
            <a:ext cx="6064249" cy="354248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909027" y="1206270"/>
            <a:ext cx="6064248" cy="55133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 do vídeo</a:t>
            </a:r>
          </a:p>
        </p:txBody>
      </p:sp>
      <p:sp>
        <p:nvSpPr>
          <p:cNvPr id="21" name="Espaço Reservado para Texto 2"/>
          <p:cNvSpPr>
            <a:spLocks noGrp="1"/>
          </p:cNvSpPr>
          <p:nvPr>
            <p:ph type="body" idx="15" hasCustomPrompt="1"/>
          </p:nvPr>
        </p:nvSpPr>
        <p:spPr>
          <a:xfrm>
            <a:off x="1909028" y="5662966"/>
            <a:ext cx="6064248" cy="169653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do vídeo</a:t>
            </a:r>
          </a:p>
        </p:txBody>
      </p:sp>
      <p:sp>
        <p:nvSpPr>
          <p:cNvPr id="31" name="Retângulo 30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4" name="Imagem 3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5" name="Imagem 34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1909027" y="496389"/>
            <a:ext cx="6064248" cy="544149"/>
          </a:xfrm>
        </p:spPr>
        <p:txBody>
          <a:bodyPr anchor="ctr"/>
          <a:lstStyle>
            <a:lvl1pPr marL="0" indent="0" algn="ctr">
              <a:buNone/>
              <a:defRPr sz="24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número do vídeo</a:t>
            </a:r>
          </a:p>
        </p:txBody>
      </p:sp>
      <p:sp>
        <p:nvSpPr>
          <p:cNvPr id="37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1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286" y="700193"/>
            <a:ext cx="7669427" cy="547409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172601" y="1896569"/>
            <a:ext cx="5010793" cy="2852737"/>
          </a:xfrm>
        </p:spPr>
        <p:txBody>
          <a:bodyPr anchor="ctr">
            <a:normAutofit/>
          </a:bodyPr>
          <a:lstStyle>
            <a:lvl1pPr algn="ctr">
              <a:defRPr sz="5000" b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</a:t>
            </a:r>
            <a:br>
              <a:rPr lang="pt-BR" dirty="0"/>
            </a:br>
            <a:r>
              <a:rPr lang="pt-BR" dirty="0"/>
              <a:t>editar</a:t>
            </a:r>
            <a:br>
              <a:rPr lang="pt-BR" dirty="0"/>
            </a:br>
            <a:r>
              <a:rPr lang="pt-BR" dirty="0"/>
              <a:t>o texto</a:t>
            </a:r>
            <a:endParaRPr lang="en-US" dirty="0"/>
          </a:p>
        </p:txBody>
      </p:sp>
      <p:sp>
        <p:nvSpPr>
          <p:cNvPr id="10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2172601" y="5181600"/>
            <a:ext cx="3890448" cy="271441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 baseline="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nome do autor(a)</a:t>
            </a:r>
          </a:p>
        </p:txBody>
      </p:sp>
    </p:spTree>
    <p:extLst>
      <p:ext uri="{BB962C8B-B14F-4D97-AF65-F5344CB8AC3E}">
        <p14:creationId xmlns:p14="http://schemas.microsoft.com/office/powerpoint/2010/main" val="270096975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ch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tângulo 2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5" name="Imagem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109" y="3189933"/>
            <a:ext cx="2735813" cy="458958"/>
          </a:xfrm>
          <a:prstGeom prst="rect">
            <a:avLst/>
          </a:prstGeom>
        </p:spPr>
      </p:pic>
      <p:grpSp>
        <p:nvGrpSpPr>
          <p:cNvPr id="27" name="Agrupar 26"/>
          <p:cNvGrpSpPr/>
          <p:nvPr userDrawn="1"/>
        </p:nvGrpSpPr>
        <p:grpSpPr>
          <a:xfrm>
            <a:off x="205210" y="568735"/>
            <a:ext cx="393834" cy="5386075"/>
            <a:chOff x="205210" y="568735"/>
            <a:chExt cx="393834" cy="5386075"/>
          </a:xfrm>
        </p:grpSpPr>
        <p:pic>
          <p:nvPicPr>
            <p:cNvPr id="28" name="Imagem 27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4913"/>
            <a:stretch/>
          </p:blipFill>
          <p:spPr>
            <a:xfrm>
              <a:off x="205210" y="3344416"/>
              <a:ext cx="393834" cy="2610394"/>
            </a:xfrm>
            <a:prstGeom prst="rect">
              <a:avLst/>
            </a:prstGeom>
          </p:spPr>
        </p:pic>
        <p:pic>
          <p:nvPicPr>
            <p:cNvPr id="29" name="Imagem 28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4913"/>
            <a:stretch/>
          </p:blipFill>
          <p:spPr>
            <a:xfrm>
              <a:off x="205210" y="568735"/>
              <a:ext cx="393834" cy="2610394"/>
            </a:xfrm>
            <a:prstGeom prst="rect">
              <a:avLst/>
            </a:prstGeom>
          </p:spPr>
        </p:pic>
      </p:grpSp>
      <p:grpSp>
        <p:nvGrpSpPr>
          <p:cNvPr id="30" name="Agrupar 29"/>
          <p:cNvGrpSpPr/>
          <p:nvPr userDrawn="1"/>
        </p:nvGrpSpPr>
        <p:grpSpPr>
          <a:xfrm>
            <a:off x="8554987" y="726374"/>
            <a:ext cx="393834" cy="5386075"/>
            <a:chOff x="205210" y="568735"/>
            <a:chExt cx="393834" cy="5386075"/>
          </a:xfrm>
        </p:grpSpPr>
        <p:pic>
          <p:nvPicPr>
            <p:cNvPr id="31" name="Imagem 30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4913"/>
            <a:stretch/>
          </p:blipFill>
          <p:spPr>
            <a:xfrm>
              <a:off x="205210" y="3344416"/>
              <a:ext cx="393834" cy="2610394"/>
            </a:xfrm>
            <a:prstGeom prst="rect">
              <a:avLst/>
            </a:prstGeom>
          </p:spPr>
        </p:pic>
        <p:pic>
          <p:nvPicPr>
            <p:cNvPr id="32" name="Imagem 31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4913"/>
            <a:stretch/>
          </p:blipFill>
          <p:spPr>
            <a:xfrm>
              <a:off x="205210" y="568735"/>
              <a:ext cx="393834" cy="26103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1216031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877430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tiv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2209800"/>
            <a:ext cx="7896751" cy="40767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992777" y="498269"/>
            <a:ext cx="7896751" cy="444706"/>
          </a:xfrm>
        </p:spPr>
        <p:txBody>
          <a:bodyPr anchor="ctr">
            <a:normAutofit/>
          </a:bodyPr>
          <a:lstStyle>
            <a:lvl1pPr marL="0" indent="0">
              <a:buNone/>
              <a:defRPr sz="28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número da unidade</a:t>
            </a:r>
          </a:p>
        </p:txBody>
      </p:sp>
      <p:sp>
        <p:nvSpPr>
          <p:cNvPr id="12" name="Retângulo 11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16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992777" y="1042839"/>
            <a:ext cx="7896751" cy="938169"/>
          </a:xfrm>
        </p:spPr>
        <p:txBody>
          <a:bodyPr anchor="ctr">
            <a:normAutofit/>
          </a:bodyPr>
          <a:lstStyle>
            <a:lvl1pPr marL="0" indent="0">
              <a:buNone/>
              <a:defRPr sz="2400" b="0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título da disciplina</a:t>
            </a:r>
          </a:p>
        </p:txBody>
      </p:sp>
    </p:spTree>
    <p:extLst>
      <p:ext uri="{BB962C8B-B14F-4D97-AF65-F5344CB8AC3E}">
        <p14:creationId xmlns:p14="http://schemas.microsoft.com/office/powerpoint/2010/main" val="2001605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992777" y="498269"/>
            <a:ext cx="7896751" cy="944990"/>
          </a:xfrm>
        </p:spPr>
        <p:txBody>
          <a:bodyPr anchor="ctr">
            <a:normAutofit/>
          </a:bodyPr>
          <a:lstStyle>
            <a:lvl1pPr marL="0" indent="0">
              <a:buNone/>
              <a:defRPr sz="28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título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672050"/>
            <a:ext cx="7896751" cy="42323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27" name="Retângulo 2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589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2 coluna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992777" y="498269"/>
            <a:ext cx="7896751" cy="944990"/>
          </a:xfrm>
        </p:spPr>
        <p:txBody>
          <a:bodyPr anchor="ctr">
            <a:normAutofit/>
          </a:bodyPr>
          <a:lstStyle>
            <a:lvl1pPr marL="0" indent="0">
              <a:buNone/>
              <a:defRPr sz="28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título</a:t>
            </a:r>
          </a:p>
        </p:txBody>
      </p:sp>
      <p:sp>
        <p:nvSpPr>
          <p:cNvPr id="27" name="Retângulo 2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992777" y="1672050"/>
            <a:ext cx="3868340" cy="424169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5019918" y="1672050"/>
            <a:ext cx="3868340" cy="424169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</p:spTree>
    <p:extLst>
      <p:ext uri="{BB962C8B-B14F-4D97-AF65-F5344CB8AC3E}">
        <p14:creationId xmlns:p14="http://schemas.microsoft.com/office/powerpoint/2010/main" val="776117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simp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498269"/>
            <a:ext cx="7896751" cy="540613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026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simples 2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992777" y="498269"/>
            <a:ext cx="3868340" cy="541547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5019918" y="498268"/>
            <a:ext cx="3868340" cy="541547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</p:spTree>
    <p:extLst>
      <p:ext uri="{BB962C8B-B14F-4D97-AF65-F5344CB8AC3E}">
        <p14:creationId xmlns:p14="http://schemas.microsoft.com/office/powerpoint/2010/main" val="1685781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788670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8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5011137" y="1527998"/>
            <a:ext cx="3868340" cy="4193533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527998"/>
            <a:ext cx="3868340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28" name="Retângulo 27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2" name="Imagem 3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3" name="Text Placeholder 2"/>
          <p:cNvSpPr>
            <a:spLocks noGrp="1"/>
          </p:cNvSpPr>
          <p:nvPr>
            <p:ph type="body" idx="15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167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Clique para editar o título da disciplina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9268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89" r:id="rId5"/>
    <p:sldLayoutId id="2147483692" r:id="rId6"/>
    <p:sldLayoutId id="2147483665" r:id="rId7"/>
    <p:sldLayoutId id="2147483693" r:id="rId8"/>
    <p:sldLayoutId id="2147483690" r:id="rId9"/>
    <p:sldLayoutId id="2147483666" r:id="rId10"/>
    <p:sldLayoutId id="2147483691" r:id="rId11"/>
    <p:sldLayoutId id="2147483686" r:id="rId12"/>
    <p:sldLayoutId id="2147483675" r:id="rId13"/>
    <p:sldLayoutId id="2147483668" r:id="rId14"/>
    <p:sldLayoutId id="2147483685" r:id="rId15"/>
    <p:sldLayoutId id="2147483684" r:id="rId16"/>
    <p:sldLayoutId id="2147483694" r:id="rId17"/>
    <p:sldLayoutId id="2147483687" r:id="rId18"/>
    <p:sldLayoutId id="2147483667" r:id="rId19"/>
    <p:sldLayoutId id="2147483670" r:id="rId20"/>
    <p:sldLayoutId id="2147483669" r:id="rId21"/>
    <p:sldLayoutId id="2147483676" r:id="rId22"/>
    <p:sldLayoutId id="2147483678" r:id="rId23"/>
    <p:sldLayoutId id="2147483677" r:id="rId24"/>
    <p:sldLayoutId id="2147483671" r:id="rId25"/>
    <p:sldLayoutId id="2147483688" r:id="rId26"/>
    <p:sldLayoutId id="2147483672" r:id="rId27"/>
    <p:sldLayoutId id="2147483679" r:id="rId28"/>
    <p:sldLayoutId id="2147483673" r:id="rId29"/>
    <p:sldLayoutId id="2147483674" r:id="rId30"/>
    <p:sldLayoutId id="2147483695" r:id="rId3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Imagem 3">
            <a:extLst>
              <a:ext uri="{FF2B5EF4-FFF2-40B4-BE49-F238E27FC236}">
                <a16:creationId xmlns:a16="http://schemas.microsoft.com/office/drawing/2014/main" id="{CF4B1D64-70A6-4B5C-918A-079E8CC42E8E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9" r="51901"/>
          <a:stretch/>
        </p:blipFill>
        <p:spPr>
          <a:xfrm>
            <a:off x="4997242" y="0"/>
            <a:ext cx="4143375" cy="6858000"/>
          </a:xfrm>
        </p:spPr>
      </p:pic>
      <p:pic>
        <p:nvPicPr>
          <p:cNvPr id="32" name="Imagem 3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9"/>
          <a:stretch/>
        </p:blipFill>
        <p:spPr>
          <a:xfrm>
            <a:off x="-34834" y="0"/>
            <a:ext cx="8989985" cy="6857999"/>
          </a:xfrm>
          <a:prstGeom prst="rect">
            <a:avLst/>
          </a:prstGeom>
        </p:spPr>
      </p:pic>
      <p:sp>
        <p:nvSpPr>
          <p:cNvPr id="24" name="Título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Algoritmos de Lógica de Programação I</a:t>
            </a:r>
          </a:p>
        </p:txBody>
      </p:sp>
    </p:spTree>
    <p:extLst>
      <p:ext uri="{BB962C8B-B14F-4D97-AF65-F5344CB8AC3E}">
        <p14:creationId xmlns:p14="http://schemas.microsoft.com/office/powerpoint/2010/main" val="1112897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338A9D2B-1DE7-45EF-BD81-FA21C76933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-609602"/>
            <a:ext cx="9144001" cy="5276851"/>
          </a:xfrm>
          <a:prstGeom prst="rect">
            <a:avLst/>
          </a:prstGeom>
        </p:spPr>
      </p:pic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Unidade I:</a:t>
            </a:r>
            <a:br>
              <a:rPr lang="pt-BR" dirty="0"/>
            </a:br>
            <a:r>
              <a:rPr lang="pt-BR" dirty="0"/>
              <a:t>Funções intrínsecas e atribuição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Prof. Me. Pietro Martins de Oliveira</a:t>
            </a:r>
          </a:p>
        </p:txBody>
      </p:sp>
    </p:spTree>
    <p:extLst>
      <p:ext uri="{BB962C8B-B14F-4D97-AF65-F5344CB8AC3E}">
        <p14:creationId xmlns:p14="http://schemas.microsoft.com/office/powerpoint/2010/main" val="1631595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992777" y="1479465"/>
            <a:ext cx="7895480" cy="4417800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dirty="0"/>
              <a:t>Funcionalidades prontas, que se pode utilizar de maneira direta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800" dirty="0"/>
              <a:t>Não é preciso entender o funcionamento interno (caixa preta)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800" dirty="0"/>
              <a:t>Geralmente são funções matemáticas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dirty="0"/>
              <a:t>Exemplos: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pt-BR" sz="2800" dirty="0"/>
              <a:t> ou 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RAIZQ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POW</a:t>
            </a:r>
            <a:r>
              <a:rPr lang="pt-BR" sz="2800" dirty="0"/>
              <a:t> ou 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ABS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pt-BR" sz="2800" dirty="0"/>
              <a:t> ou 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SEN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5481" cy="823912"/>
          </a:xfrm>
        </p:spPr>
        <p:txBody>
          <a:bodyPr/>
          <a:lstStyle/>
          <a:p>
            <a:r>
              <a:rPr lang="pt-BR" dirty="0"/>
              <a:t>Funções intrínsecas</a:t>
            </a:r>
          </a:p>
        </p:txBody>
      </p:sp>
    </p:spTree>
    <p:extLst>
      <p:ext uri="{BB962C8B-B14F-4D97-AF65-F5344CB8AC3E}">
        <p14:creationId xmlns:p14="http://schemas.microsoft.com/office/powerpoint/2010/main" val="338397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3124EFFD-3922-4BA2-BA7A-EA0D2E0963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36105"/>
            <a:ext cx="9144000" cy="6096000"/>
          </a:xfrm>
          <a:prstGeom prst="rect">
            <a:avLst/>
          </a:prstGeom>
        </p:spPr>
      </p:pic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Atribuição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Prof. Me. Pietro Martins de Oliveira</a:t>
            </a:r>
          </a:p>
        </p:txBody>
      </p:sp>
    </p:spTree>
    <p:extLst>
      <p:ext uri="{BB962C8B-B14F-4D97-AF65-F5344CB8AC3E}">
        <p14:creationId xmlns:p14="http://schemas.microsoft.com/office/powerpoint/2010/main" val="2640915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992777" y="1479465"/>
            <a:ext cx="7895480" cy="4417800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pt-BR" sz="2800" dirty="0"/>
              <a:t>A </a:t>
            </a:r>
            <a:r>
              <a:rPr lang="pt-BR" sz="2800" b="1" i="1" dirty="0"/>
              <a:t>atribuição</a:t>
            </a:r>
            <a:r>
              <a:rPr lang="pt-BR" sz="2800" dirty="0"/>
              <a:t> é uma operação para armazenar ou </a:t>
            </a:r>
            <a:r>
              <a:rPr lang="pt-BR" sz="2800" b="1" u="sng" dirty="0"/>
              <a:t>alterar o conteúdo de uma variável</a:t>
            </a:r>
            <a:r>
              <a:rPr lang="pt-BR" sz="2800" dirty="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pt-BR" sz="2800" dirty="0"/>
              <a:t>Literais (números e/ou texto), outras variáveis, constantes ou resultados de expressões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pt-BR" sz="2800" dirty="0"/>
              <a:t>Símbolo em pseudocódigo:</a:t>
            </a:r>
          </a:p>
          <a:p>
            <a:pPr marL="857250" lvl="1" indent="-342900">
              <a:buFont typeface="Arial" panose="020B0604020202020204" pitchFamily="34" charset="0"/>
              <a:buChar char="•"/>
              <a:defRPr/>
            </a:pP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</a:p>
          <a:p>
            <a:pPr marL="857250" lvl="1" indent="-342900">
              <a:buFont typeface="Arial" panose="020B0604020202020204" pitchFamily="34" charset="0"/>
              <a:buChar char="•"/>
              <a:defRPr/>
            </a:pPr>
            <a:r>
              <a:rPr lang="pt-BR" altLang="pt-BR" sz="2800" dirty="0">
                <a:latin typeface="Arial" panose="020B0604020202020204" pitchFamily="34" charset="0"/>
                <a:cs typeface="Arial" panose="020B0604020202020204" pitchFamily="34" charset="0"/>
              </a:rPr>
              <a:t>←</a:t>
            </a: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457200">
              <a:buFont typeface="Arial" panose="020B0604020202020204" pitchFamily="34" charset="0"/>
              <a:buChar char="•"/>
              <a:defRPr/>
            </a:pPr>
            <a:r>
              <a:rPr lang="pt-BR" sz="2800" dirty="0"/>
              <a:t>Outros símbolos:</a:t>
            </a:r>
          </a:p>
          <a:p>
            <a:pPr marL="857250" lvl="1" indent="-342900">
              <a:buFont typeface="Arial" panose="020B0604020202020204" pitchFamily="34" charset="0"/>
              <a:buChar char="•"/>
              <a:defRPr/>
            </a:pPr>
            <a:r>
              <a:rPr lang="pt-BR" sz="2800" dirty="0"/>
              <a:t> = (linguagem C)</a:t>
            </a:r>
          </a:p>
          <a:p>
            <a:pPr marL="857250" lvl="1" indent="-342900">
              <a:buFont typeface="Arial" panose="020B0604020202020204" pitchFamily="34" charset="0"/>
              <a:buChar char="•"/>
              <a:defRPr/>
            </a:pPr>
            <a:r>
              <a:rPr lang="pt-BR" sz="2800" dirty="0"/>
              <a:t>:= (linguagem Pascal)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5481" cy="823912"/>
          </a:xfrm>
        </p:spPr>
        <p:txBody>
          <a:bodyPr/>
          <a:lstStyle/>
          <a:p>
            <a:r>
              <a:rPr lang="pt-BR" dirty="0"/>
              <a:t>Atribuição</a:t>
            </a:r>
          </a:p>
        </p:txBody>
      </p:sp>
    </p:spTree>
    <p:extLst>
      <p:ext uri="{BB962C8B-B14F-4D97-AF65-F5344CB8AC3E}">
        <p14:creationId xmlns:p14="http://schemas.microsoft.com/office/powerpoint/2010/main" val="968872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992777" y="1479465"/>
            <a:ext cx="7895480" cy="4417800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pt-BR" sz="2600" dirty="0"/>
              <a:t>Sintaxe (Lê-se “</a:t>
            </a:r>
            <a:r>
              <a:rPr lang="pt-BR" sz="2600" u="sng" dirty="0"/>
              <a:t>variável </a:t>
            </a:r>
            <a:r>
              <a:rPr lang="pt-BR" sz="2600" b="1" u="sng" dirty="0"/>
              <a:t>recebe</a:t>
            </a:r>
            <a:r>
              <a:rPr lang="pt-BR" sz="2600" u="sng" dirty="0"/>
              <a:t> valor</a:t>
            </a:r>
            <a:r>
              <a:rPr lang="pt-BR" sz="2600" dirty="0"/>
              <a:t>”):</a:t>
            </a:r>
            <a:endParaRPr lang="pt-BR" sz="2600" b="1" dirty="0">
              <a:cs typeface="Arabic Typesetting" panose="03020402040406030203" pitchFamily="66" charset="-78"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pt-B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&lt;variável&gt; </a:t>
            </a:r>
            <a:r>
              <a:rPr lang="pt-BR" altLang="pt-BR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←</a:t>
            </a:r>
            <a:r>
              <a:rPr lang="pt-BR" altLang="pt-B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pt-B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valor&gt;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600" b="1" dirty="0"/>
              <a:t>Exemplos</a:t>
            </a:r>
            <a:r>
              <a:rPr lang="pt-BR" sz="2600" dirty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altLang="pt-BR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peso ← </a:t>
            </a:r>
            <a:r>
              <a:rPr lang="pt-BR" altLang="pt-BR" sz="2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50.5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altLang="pt-BR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num1 ← </a:t>
            </a:r>
            <a:r>
              <a:rPr lang="pt-BR" altLang="pt-BR" sz="2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altLang="pt-BR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centimetros</a:t>
            </a:r>
            <a:r>
              <a:rPr lang="pt-BR" altLang="pt-BR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← metros </a:t>
            </a:r>
            <a:r>
              <a:rPr lang="pt-BR" altLang="pt-BR" sz="2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pt-BR" altLang="pt-BR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2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altLang="pt-BR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area</a:t>
            </a:r>
            <a:r>
              <a:rPr lang="pt-BR" altLang="pt-BR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← </a:t>
            </a:r>
            <a:r>
              <a:rPr lang="pt-BR" altLang="pt-BR" sz="2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3.14</a:t>
            </a:r>
            <a:r>
              <a:rPr lang="pt-BR" altLang="pt-BR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2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pt-BR" altLang="pt-BR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</a:t>
            </a:r>
            <a:r>
              <a:rPr lang="pt-BR" altLang="pt-BR" sz="2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^</a:t>
            </a:r>
            <a:r>
              <a:rPr lang="pt-BR" altLang="pt-BR" sz="2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altLang="pt-BR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letra2 ← </a:t>
            </a:r>
            <a:r>
              <a:rPr lang="pt-BR" altLang="pt-BR" sz="2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pt-BR" altLang="pt-BR" sz="2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pt-BR" altLang="pt-BR" sz="2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altLang="pt-BR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nome ← </a:t>
            </a:r>
            <a:r>
              <a:rPr lang="pt-BR" altLang="pt-BR" sz="2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pt-BR" altLang="pt-BR" sz="2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Gilmar</a:t>
            </a:r>
            <a:r>
              <a:rPr lang="pt-BR" altLang="pt-BR" sz="2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altLang="pt-BR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mensagem ← </a:t>
            </a:r>
            <a:r>
              <a:rPr lang="pt-BR" altLang="pt-BR" sz="2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pt-BR" altLang="pt-BR" sz="2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 fatal!</a:t>
            </a:r>
            <a:r>
              <a:rPr lang="pt-BR" altLang="pt-BR" sz="2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altLang="pt-BR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flag ← </a:t>
            </a:r>
            <a:r>
              <a:rPr lang="pt-BR" altLang="pt-BR" sz="2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falso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5481" cy="823912"/>
          </a:xfrm>
        </p:spPr>
        <p:txBody>
          <a:bodyPr/>
          <a:lstStyle/>
          <a:p>
            <a:r>
              <a:rPr lang="pt-BR" dirty="0"/>
              <a:t>Atribuição</a:t>
            </a:r>
          </a:p>
        </p:txBody>
      </p:sp>
    </p:spTree>
    <p:extLst>
      <p:ext uri="{BB962C8B-B14F-4D97-AF65-F5344CB8AC3E}">
        <p14:creationId xmlns:p14="http://schemas.microsoft.com/office/powerpoint/2010/main" val="2412741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62019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2520</TotalTime>
  <Words>178</Words>
  <Application>Microsoft Office PowerPoint</Application>
  <PresentationFormat>Apresentação na tela (4:3)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Tema do Office</vt:lpstr>
      <vt:lpstr>Algoritmos de Lógica de Programação I</vt:lpstr>
      <vt:lpstr>Unidade I: Funções intrínsecas e atribuição</vt:lpstr>
      <vt:lpstr>Apresentação do PowerPoint</vt:lpstr>
      <vt:lpstr>Atribuição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Diogo Ribeiro Garcia</dc:creator>
  <cp:lastModifiedBy>Rafael Alves Florindo</cp:lastModifiedBy>
  <cp:revision>211</cp:revision>
  <dcterms:created xsi:type="dcterms:W3CDTF">2019-02-06T19:28:48Z</dcterms:created>
  <dcterms:modified xsi:type="dcterms:W3CDTF">2020-04-23T17:59:36Z</dcterms:modified>
</cp:coreProperties>
</file>