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00" r:id="rId2"/>
    <p:sldId id="484" r:id="rId3"/>
    <p:sldId id="485" r:id="rId4"/>
    <p:sldId id="516" r:id="rId5"/>
    <p:sldId id="517" r:id="rId6"/>
    <p:sldId id="518" r:id="rId7"/>
    <p:sldId id="48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1864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BC11DE0-461E-42D9-A132-FD2A6A6F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200"/>
            <a:ext cx="9144000" cy="6096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1A1A8A8-F244-46A7-8116-A2B27EA08139}"/>
              </a:ext>
            </a:extLst>
          </p:cNvPr>
          <p:cNvSpPr/>
          <p:nvPr/>
        </p:nvSpPr>
        <p:spPr>
          <a:xfrm>
            <a:off x="-1" y="5594430"/>
            <a:ext cx="9152309" cy="126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II:</a:t>
            </a:r>
            <a:br>
              <a:rPr lang="pt-BR" dirty="0"/>
            </a:br>
            <a:r>
              <a:rPr lang="pt-BR" dirty="0"/>
              <a:t>Estruturas condicionais múltiplas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6315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Há situações em que uma mesma variável pode gerar condições múltiplas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A mesma condição pode levar a mais de dois caminhos diferentes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Geralmente uma única variável acaba controlando os vários caminhos diferentes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É como se fosse um “menu” de opções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Basicamente, substitui uma sequência de condições simples baseadas (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Se-Então</a:t>
            </a:r>
            <a:r>
              <a:rPr lang="pt-BR" sz="2800" dirty="0"/>
              <a:t>) em uma única variável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condicional múltipla</a:t>
            </a:r>
          </a:p>
        </p:txBody>
      </p:sp>
    </p:spTree>
    <p:extLst>
      <p:ext uri="{BB962C8B-B14F-4D97-AF65-F5344CB8AC3E}">
        <p14:creationId xmlns:p14="http://schemas.microsoft.com/office/powerpoint/2010/main" val="33839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b="1" i="1" dirty="0">
                <a:solidFill>
                  <a:srgbClr val="3366FF"/>
                </a:solidFill>
              </a:rPr>
              <a:t>Sintaxe em pseudocódigo</a:t>
            </a:r>
          </a:p>
          <a:p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Caso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(&lt;variável&gt;)</a:t>
            </a:r>
            <a:endParaRPr lang="pt-BR" altLang="pt-BR" sz="2600" b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&lt;valor 1&gt; 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&lt;comandos 1&gt;</a:t>
            </a:r>
            <a:endParaRPr lang="pt-BR" altLang="pt-BR" sz="2600" b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&lt;valor 2&gt; 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&lt;comandos 2&gt;</a:t>
            </a:r>
            <a:endParaRPr lang="pt-BR" altLang="pt-BR" sz="2600" b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&lt;valor 3&gt; 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&lt;comandos 3&gt;</a:t>
            </a:r>
          </a:p>
          <a:p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⁞</a:t>
            </a:r>
          </a:p>
          <a:p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&lt;valor N&gt; 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&lt;comandos N&gt;</a:t>
            </a:r>
            <a:endParaRPr lang="pt-BR" altLang="pt-BR" sz="2600" b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Senão </a:t>
            </a:r>
            <a:r>
              <a:rPr lang="pt-BR" altLang="pt-BR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&lt;lista de comandos padrão&gt;</a:t>
            </a:r>
            <a:endParaRPr lang="pt-BR" altLang="pt-BR" sz="2600" b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Fim_caso</a:t>
            </a:r>
            <a:endParaRPr lang="pt-BR" altLang="pt-BR" sz="2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condicional múltipla</a:t>
            </a:r>
          </a:p>
        </p:txBody>
      </p:sp>
    </p:spTree>
    <p:extLst>
      <p:ext uri="{BB962C8B-B14F-4D97-AF65-F5344CB8AC3E}">
        <p14:creationId xmlns:p14="http://schemas.microsoft.com/office/powerpoint/2010/main" val="9054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Desenvolva um algoritmo que, dependendo do valor (número inteiro) digitado pelo usuário, imprimir na tela dia da semana correspondente àquele número:</a:t>
            </a:r>
          </a:p>
          <a:p>
            <a:pPr lvl="1">
              <a:buFont typeface="Arial" charset="0"/>
              <a:buChar char="•"/>
            </a:pPr>
            <a:r>
              <a:rPr lang="pt-BR" altLang="pt-BR" sz="2800" dirty="0"/>
              <a:t> 1 → domingo</a:t>
            </a:r>
          </a:p>
          <a:p>
            <a:pPr lvl="1">
              <a:buFont typeface="Arial" charset="0"/>
              <a:buChar char="•"/>
            </a:pPr>
            <a:r>
              <a:rPr lang="pt-BR" altLang="pt-BR" sz="2800" dirty="0"/>
              <a:t> 2 → segunda-feira</a:t>
            </a:r>
          </a:p>
          <a:p>
            <a:pPr lvl="1">
              <a:buFont typeface="Arial" charset="0"/>
              <a:buChar char="•"/>
            </a:pPr>
            <a:r>
              <a:rPr lang="pt-BR" altLang="pt-BR" sz="2800" dirty="0"/>
              <a:t> 3 → terça-feira</a:t>
            </a:r>
          </a:p>
          <a:p>
            <a:pPr lvl="1">
              <a:buFont typeface="Arial" charset="0"/>
              <a:buChar char="•"/>
            </a:pPr>
            <a:r>
              <a:rPr lang="pt-BR" altLang="pt-BR" sz="2800" dirty="0"/>
              <a:t> 4 → quarta-feira</a:t>
            </a:r>
          </a:p>
          <a:p>
            <a:pPr lvl="1">
              <a:buFont typeface="Arial" charset="0"/>
              <a:buChar char="•"/>
            </a:pPr>
            <a:r>
              <a:rPr lang="pt-BR" altLang="pt-BR" sz="2800" dirty="0"/>
              <a:t> 5 → quinta-feira</a:t>
            </a:r>
          </a:p>
          <a:p>
            <a:pPr lvl="1">
              <a:buFont typeface="Arial" charset="0"/>
              <a:buChar char="•"/>
            </a:pPr>
            <a:r>
              <a:rPr lang="pt-BR" altLang="pt-BR" sz="2800" dirty="0"/>
              <a:t> 6 → sexta-feira</a:t>
            </a:r>
          </a:p>
          <a:p>
            <a:pPr lvl="1">
              <a:buFont typeface="Arial" charset="0"/>
              <a:buChar char="•"/>
            </a:pPr>
            <a:r>
              <a:rPr lang="pt-BR" altLang="pt-BR" sz="2800" dirty="0"/>
              <a:t> 7 → sábado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65342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diaDaSemana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dia: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leia(dia)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(dia)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escreva(“Domingo”)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escreva(“Segunda”)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escreva(“Terça”)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escreva(“Quarta”)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escreva(“Quinta”)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escreva(“Sexta”)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Seja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escreva(“Sábado”)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escreva (“Valor Inválido”)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Fim_caso</a:t>
            </a:r>
            <a:endParaRPr 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60484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201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</TotalTime>
  <Words>299</Words>
  <Application>Microsoft Office PowerPoint</Application>
  <PresentationFormat>Apresentação na tela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II: Estruturas condicionais múltiplas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246</cp:revision>
  <dcterms:created xsi:type="dcterms:W3CDTF">2019-02-06T19:28:48Z</dcterms:created>
  <dcterms:modified xsi:type="dcterms:W3CDTF">2020-04-23T18:04:02Z</dcterms:modified>
</cp:coreProperties>
</file>