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407" r:id="rId4"/>
    <p:sldId id="440" r:id="rId5"/>
    <p:sldId id="441" r:id="rId6"/>
    <p:sldId id="519" r:id="rId7"/>
    <p:sldId id="44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1AFA6D6-881B-4669-81E2-FA3BFFD9D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9802"/>
            <a:ext cx="9152309" cy="6864232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III:</a:t>
            </a:r>
            <a:br>
              <a:rPr lang="pt-BR" dirty="0"/>
            </a:br>
            <a:r>
              <a:rPr lang="pt-BR" dirty="0"/>
              <a:t>Estruturas de repetição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Computadores são muito eficientes em realizar operações repetitivas.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Pense no seguinte problema: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Imprimir “</a:t>
            </a:r>
            <a:r>
              <a:rPr lang="pt-BR" altLang="pt-BR" sz="2800" dirty="0">
                <a:solidFill>
                  <a:srgbClr val="0070C0"/>
                </a:solidFill>
              </a:rPr>
              <a:t>Aguarde...</a:t>
            </a:r>
            <a:r>
              <a:rPr lang="pt-BR" altLang="pt-BR" sz="2800" dirty="0"/>
              <a:t>”, por </a:t>
            </a:r>
            <a:r>
              <a:rPr lang="pt-BR" altLang="pt-BR" sz="2800" b="1" dirty="0"/>
              <a:t>cem</a:t>
            </a:r>
            <a:r>
              <a:rPr lang="pt-BR" altLang="pt-BR" sz="2800" dirty="0"/>
              <a:t> vezes, na tela!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Uma </a:t>
            </a:r>
            <a:r>
              <a:rPr lang="pt-BR" altLang="pt-BR" sz="2800" b="1" dirty="0"/>
              <a:t>estrutura de repetição</a:t>
            </a:r>
            <a:r>
              <a:rPr lang="pt-BR" altLang="pt-BR" sz="2800" dirty="0"/>
              <a:t> permite </a:t>
            </a:r>
            <a:r>
              <a:rPr lang="pt-BR" altLang="pt-BR" sz="2800" b="1" dirty="0"/>
              <a:t>repetir</a:t>
            </a:r>
            <a:r>
              <a:rPr lang="pt-BR" altLang="pt-BR" sz="2800" dirty="0"/>
              <a:t> um </a:t>
            </a:r>
            <a:r>
              <a:rPr lang="pt-BR" altLang="pt-BR" sz="2800" b="1" dirty="0"/>
              <a:t>bloco comandos </a:t>
            </a:r>
            <a:r>
              <a:rPr lang="pt-BR" altLang="pt-BR" sz="2800" dirty="0"/>
              <a:t>sem a necessidade de replicar código-fonte.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Observação</a:t>
            </a:r>
            <a:r>
              <a:rPr lang="pt-BR" altLang="pt-BR" sz="2800" dirty="0"/>
              <a:t>: </a:t>
            </a:r>
            <a:r>
              <a:rPr lang="pt-BR" altLang="pt-BR" sz="2800" b="1" dirty="0"/>
              <a:t>repetição</a:t>
            </a:r>
            <a:r>
              <a:rPr lang="pt-BR" altLang="pt-BR" sz="2800" dirty="0"/>
              <a:t> e </a:t>
            </a:r>
            <a:r>
              <a:rPr lang="pt-BR" altLang="pt-BR" sz="2800" b="1" dirty="0"/>
              <a:t>iteração</a:t>
            </a:r>
            <a:r>
              <a:rPr lang="pt-BR" altLang="pt-BR" sz="2800" dirty="0"/>
              <a:t> têm o mesmo significado.</a:t>
            </a:r>
            <a:endParaRPr lang="pt-BR" altLang="pt-BR" sz="2800" b="1" u="sng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4534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Imprimindo “Aguarde...” por cem vezes:</a:t>
            </a:r>
          </a:p>
          <a:p>
            <a:pPr>
              <a:defRPr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imprimeAguarde</a:t>
            </a: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defRPr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escreva(“Aguarde...”)</a:t>
            </a:r>
          </a:p>
          <a:p>
            <a:pPr>
              <a:defRPr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escreva(“Aguarde...”)</a:t>
            </a:r>
          </a:p>
          <a:p>
            <a:pPr>
              <a:defRPr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escreva(“Aguarde...”)</a:t>
            </a:r>
          </a:p>
          <a:p>
            <a:pPr>
              <a:defRPr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até a centésima impressão</a:t>
            </a:r>
          </a:p>
          <a:p>
            <a:pPr>
              <a:defRPr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escreva(“Aguarde...”)</a:t>
            </a:r>
          </a:p>
          <a:p>
            <a:pPr>
              <a:defRPr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7372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É interessante replicar o mesmo código para repetir a mesma tarefa?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Exemplo anterior: utilizar a função 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escreva()</a:t>
            </a:r>
            <a:r>
              <a:rPr lang="pt-BR" altLang="pt-BR" sz="2800" dirty="0"/>
              <a:t> por 100 vezes, em sequência...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É oneroso e deselegante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Existem comandos que permitem que a máquina execute tarefas repetitivas, sem que seja necessário replicar código.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ESTRUTURAS DE REPETIÇÃO!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91390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2800" b="1" dirty="0"/>
              <a:t>Estruturas de Repetição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Também conhecidas como Laços ou </a:t>
            </a:r>
            <a:r>
              <a:rPr lang="pt-BR" altLang="pt-BR" sz="2800" i="1" dirty="0"/>
              <a:t>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Utilidade: iterar um bloco de comandos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Toda estrutura de repetição possui um critério de parada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Critério de parada pode ser falho: </a:t>
            </a:r>
            <a:r>
              <a:rPr lang="pt-BR" altLang="pt-BR" sz="2800" i="1" dirty="0"/>
              <a:t>loop</a:t>
            </a:r>
            <a:r>
              <a:rPr lang="pt-BR" altLang="pt-BR" sz="2800" dirty="0"/>
              <a:t> infinito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88871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528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2659</TotalTime>
  <Words>202</Words>
  <Application>Microsoft Office PowerPoint</Application>
  <PresentationFormat>Apresentação na tela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III: Estruturas de repetição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277</cp:revision>
  <dcterms:created xsi:type="dcterms:W3CDTF">2019-02-06T19:28:48Z</dcterms:created>
  <dcterms:modified xsi:type="dcterms:W3CDTF">2020-04-23T18:08:29Z</dcterms:modified>
</cp:coreProperties>
</file>