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97" r:id="rId2"/>
    <p:sldId id="447" r:id="rId3"/>
    <p:sldId id="278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4" r:id="rId14"/>
    <p:sldId id="545" r:id="rId15"/>
    <p:sldId id="548" r:id="rId16"/>
    <p:sldId id="547" r:id="rId17"/>
    <p:sldId id="549" r:id="rId18"/>
    <p:sldId id="45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21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  <p:sldLayoutId id="2147483696" r:id="rId3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55317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uma função que receba o peso em quilos e o converta em gramas. Invocar tal função em um algoritmo para testá-la.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(quilos: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gramas: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gramas ← quilos * 1000</a:t>
            </a:r>
          </a:p>
          <a:p>
            <a:pPr>
              <a:spcBef>
                <a:spcPts val="0"/>
              </a:spcBef>
            </a:pP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alt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 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2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uma função que receba o peso em quilos e o converta em gramas. Invocar tal função em um algoritmo para testá-la.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(quilos: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gramas: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gramas ← quilos * 1000</a:t>
            </a:r>
          </a:p>
          <a:p>
            <a:pPr>
              <a:spcBef>
                <a:spcPts val="0"/>
              </a:spcBef>
            </a:pP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gramas</a:t>
            </a: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 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7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uma função que receba o peso em quilos e o converta em gramas. Invocar tal função em um algoritmo para testá-la.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(quilos: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gramas: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gramas ← quilos * 1000</a:t>
            </a:r>
          </a:p>
          <a:p>
            <a:pPr>
              <a:spcBef>
                <a:spcPts val="0"/>
              </a:spcBef>
            </a:pP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gramas</a:t>
            </a: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 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2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(q: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g ← q * 1000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0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(q: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g ← q * 1000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escreva(“Digite o 	peso em quilos:”)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endParaRPr lang="pt-BR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3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(q: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g ← q * 1000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escreva(“Digite o 	peso em quilos:”)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leia(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pt-BR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7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(q: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g ← q * 1000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escreva(“Digite o 	peso em quilos:”)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leia(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gra←convertePeso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84C7F04-D1C5-4930-911F-135156C5C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50A922-2080-4AD7-B6B8-8ED364C3DF4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7" y="1672050"/>
            <a:ext cx="3868340" cy="48105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(q: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g ← q * 1000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escreva(“Digite o 	peso em quilos:”)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949C7-BA2B-404C-AEEA-6EEF2219255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19918" y="1672049"/>
            <a:ext cx="3868340" cy="4810539"/>
          </a:xfrm>
        </p:spPr>
        <p:txBody>
          <a:bodyPr>
            <a:no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leia(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gra←convertePeso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escreva(“O peso, em  </a:t>
            </a:r>
            <a:b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gramas, é:”, </a:t>
            </a:r>
            <a:r>
              <a:rPr lang="pt-B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</a:t>
            </a: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BF69F32-FC8A-4EAA-BFA4-F4CBD0DE9006}"/>
              </a:ext>
            </a:extLst>
          </p:cNvPr>
          <p:cNvCxnSpPr/>
          <p:nvPr/>
        </p:nvCxnSpPr>
        <p:spPr>
          <a:xfrm>
            <a:off x="4927377" y="1443259"/>
            <a:ext cx="0" cy="48105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6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6C78B47-FAE7-42DD-B392-D8B57C77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0356" y="0"/>
            <a:ext cx="13335689" cy="4181294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IV :</a:t>
            </a:r>
            <a:br>
              <a:rPr lang="pt-BR" dirty="0"/>
            </a:br>
            <a:r>
              <a:rPr lang="pt-BR" dirty="0"/>
              <a:t>Sub-rotinas - funções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59052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u="sng" dirty="0"/>
              <a:t>Uma função é uma sub-rotina na qual é preciso RETORNAR um valor para quem a invocou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É um </a:t>
            </a:r>
            <a:r>
              <a:rPr lang="pt-BR" altLang="pt-BR" sz="2800" b="1" dirty="0" err="1"/>
              <a:t>subalgoritmo</a:t>
            </a:r>
            <a:r>
              <a:rPr lang="pt-BR" altLang="pt-BR" sz="2800" b="1" dirty="0"/>
              <a:t> </a:t>
            </a:r>
            <a:r>
              <a:rPr lang="pt-BR" altLang="pt-BR" sz="2800" dirty="0"/>
              <a:t>- Um procedimento possui os mesmos elementos de um algoritmo: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Nome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Declaração de variáveis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Início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Processamento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Fim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Característica especial</a:t>
            </a:r>
            <a:r>
              <a:rPr lang="pt-BR" sz="2800" dirty="0"/>
              <a:t>: possui um </a:t>
            </a:r>
            <a:r>
              <a:rPr lang="pt-BR" sz="2800" b="1" dirty="0"/>
              <a:t>tipo!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Define o </a:t>
            </a:r>
            <a:r>
              <a:rPr lang="pt-BR" sz="2600" b="1" dirty="0"/>
              <a:t>tipo do valor de retorno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Funções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i="1" dirty="0">
                <a:solidFill>
                  <a:srgbClr val="0070C0"/>
                </a:solidFill>
              </a:rPr>
              <a:t>Sintaxe de declaração de uma função:</a:t>
            </a:r>
          </a:p>
          <a:p>
            <a:pPr>
              <a:spcBef>
                <a:spcPts val="0"/>
              </a:spcBef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nome_do_algoritmo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nome_func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pt-B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parâm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&gt;):&lt;</a:t>
            </a:r>
            <a:r>
              <a:rPr lang="pt-B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tipo_func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lista_variaveis_da_funcao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&lt;</a:t>
            </a:r>
            <a:r>
              <a:rPr lang="pt-B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codigo_da_funcao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retorne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&lt;dado&gt;</a:t>
            </a: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lista_de_variaveis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003B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variavel</a:t>
            </a:r>
            <a:r>
              <a:rPr lang="pt-BR" dirty="0">
                <a:solidFill>
                  <a:srgbClr val="003B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nome_func</a:t>
            </a:r>
            <a:r>
              <a:rPr lang="pt-BR" dirty="0">
                <a:solidFill>
                  <a:srgbClr val="003B6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(&lt;argumentos&gt;)</a:t>
            </a:r>
          </a:p>
          <a:p>
            <a:pPr>
              <a:spcBef>
                <a:spcPts val="0"/>
              </a:spcBef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Funções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6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uma função que receba o peso em quilos e o converta em gramas. Invocar tal função em um algoritmo para testá-la.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 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0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uma função que receba o peso em quilos e o converta em gramas. Invocar tal função em um algoritmo para testá-la.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):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alt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 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8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uma função que receba o peso em quilos e o converta em gramas. Invocar tal função em um algoritmo para testá-la.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):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alt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 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5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uma função que receba o peso em quilos e o converta em gramas. Invocar tal função em um algoritmo para testá-la.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(quilos: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alt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 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0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 uma função que receba o peso em quilos e o converta em gramas. Invocar tal função em um algoritmo para testá-la.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conversao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convertePeso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(quilos: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gramas: 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</a:t>
            </a:r>
          </a:p>
          <a:p>
            <a:pPr>
              <a:spcBef>
                <a:spcPts val="0"/>
              </a:spcBef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alt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Fim_funcao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  <a:r>
              <a:rPr lang="pt-BR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alt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Início </a:t>
            </a:r>
            <a:r>
              <a:rPr lang="pt-BR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7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2913</TotalTime>
  <Words>862</Words>
  <Application>Microsoft Office PowerPoint</Application>
  <PresentationFormat>Apresentação na tela (4:3)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IV : Sub-rotinas - 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328</cp:revision>
  <dcterms:created xsi:type="dcterms:W3CDTF">2019-02-06T19:28:48Z</dcterms:created>
  <dcterms:modified xsi:type="dcterms:W3CDTF">2020-04-23T18:25:14Z</dcterms:modified>
</cp:coreProperties>
</file>