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33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3BEC5-3465-449F-942D-9CDEE59FA9A3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442CD07-4E5D-42F8-A858-99486DC79FA1}">
      <dgm:prSet phldrT="[Texto]"/>
      <dgm:spPr/>
      <dgm:t>
        <a:bodyPr/>
        <a:lstStyle/>
        <a:p>
          <a:r>
            <a:rPr lang="pt-BR" dirty="0"/>
            <a:t>Usuário</a:t>
          </a:r>
        </a:p>
      </dgm:t>
    </dgm:pt>
    <dgm:pt modelId="{6EA5F726-6B6A-4FD9-A143-D2E3B1B60805}" type="parTrans" cxnId="{AFCF125A-FAB1-4549-A96E-87D123C3D10F}">
      <dgm:prSet/>
      <dgm:spPr/>
      <dgm:t>
        <a:bodyPr/>
        <a:lstStyle/>
        <a:p>
          <a:endParaRPr lang="pt-BR"/>
        </a:p>
      </dgm:t>
    </dgm:pt>
    <dgm:pt modelId="{B5DCAA08-9276-4AF6-A1B0-FE9831375148}" type="sibTrans" cxnId="{AFCF125A-FAB1-4549-A96E-87D123C3D10F}">
      <dgm:prSet/>
      <dgm:spPr/>
      <dgm:t>
        <a:bodyPr/>
        <a:lstStyle/>
        <a:p>
          <a:endParaRPr lang="pt-BR"/>
        </a:p>
      </dgm:t>
    </dgm:pt>
    <dgm:pt modelId="{5CC6C745-F7DE-41CD-962F-FFB48EE8379F}">
      <dgm:prSet phldrT="[Texto]"/>
      <dgm:spPr/>
      <dgm:t>
        <a:bodyPr/>
        <a:lstStyle/>
        <a:p>
          <a:r>
            <a:rPr lang="pt-BR" dirty="0"/>
            <a:t>Relacionamento</a:t>
          </a:r>
        </a:p>
      </dgm:t>
    </dgm:pt>
    <dgm:pt modelId="{20B71433-5903-40FA-94E9-06E911BE1AA4}" type="parTrans" cxnId="{92426BE6-4539-4585-92CB-97CF56540416}">
      <dgm:prSet/>
      <dgm:spPr/>
      <dgm:t>
        <a:bodyPr/>
        <a:lstStyle/>
        <a:p>
          <a:endParaRPr lang="pt-BR"/>
        </a:p>
      </dgm:t>
    </dgm:pt>
    <dgm:pt modelId="{F1129433-D7FA-4DA2-9FCB-9E9C119D829D}" type="sibTrans" cxnId="{92426BE6-4539-4585-92CB-97CF56540416}">
      <dgm:prSet/>
      <dgm:spPr/>
      <dgm:t>
        <a:bodyPr/>
        <a:lstStyle/>
        <a:p>
          <a:endParaRPr lang="pt-BR"/>
        </a:p>
      </dgm:t>
    </dgm:pt>
    <dgm:pt modelId="{3274EE84-8D26-4C89-83E7-798DFC4D2451}">
      <dgm:prSet phldrT="[Texto]"/>
      <dgm:spPr/>
      <dgm:t>
        <a:bodyPr/>
        <a:lstStyle/>
        <a:p>
          <a:r>
            <a:rPr lang="pt-BR" dirty="0"/>
            <a:t>Learning</a:t>
          </a:r>
        </a:p>
      </dgm:t>
    </dgm:pt>
    <dgm:pt modelId="{09279262-3514-49F7-8221-285844663DBC}" type="parTrans" cxnId="{ECBF08AE-C3E3-4EB5-B57B-12671BC32BB3}">
      <dgm:prSet/>
      <dgm:spPr/>
      <dgm:t>
        <a:bodyPr/>
        <a:lstStyle/>
        <a:p>
          <a:endParaRPr lang="pt-BR"/>
        </a:p>
      </dgm:t>
    </dgm:pt>
    <dgm:pt modelId="{BF7B85C4-CFA7-453D-ACB2-214E90D9D69F}" type="sibTrans" cxnId="{ECBF08AE-C3E3-4EB5-B57B-12671BC32BB3}">
      <dgm:prSet/>
      <dgm:spPr/>
      <dgm:t>
        <a:bodyPr/>
        <a:lstStyle/>
        <a:p>
          <a:endParaRPr lang="pt-BR"/>
        </a:p>
      </dgm:t>
    </dgm:pt>
    <dgm:pt modelId="{1B06E17B-FFF7-4856-BB8B-E5F647969F6C}">
      <dgm:prSet phldrT="[Texto]"/>
      <dgm:spPr/>
      <dgm:t>
        <a:bodyPr/>
        <a:lstStyle/>
        <a:p>
          <a:r>
            <a:rPr lang="pt-BR" dirty="0"/>
            <a:t>Perfil</a:t>
          </a:r>
        </a:p>
      </dgm:t>
    </dgm:pt>
    <dgm:pt modelId="{6E030B69-D01D-4977-9DE2-DD21078355D4}" type="parTrans" cxnId="{770C3835-B75C-48AA-AC2A-354E28FC8173}">
      <dgm:prSet/>
      <dgm:spPr/>
      <dgm:t>
        <a:bodyPr/>
        <a:lstStyle/>
        <a:p>
          <a:endParaRPr lang="pt-BR"/>
        </a:p>
      </dgm:t>
    </dgm:pt>
    <dgm:pt modelId="{6FA7522A-9FAD-4E15-A36F-55B147D92A94}" type="sibTrans" cxnId="{770C3835-B75C-48AA-AC2A-354E28FC8173}">
      <dgm:prSet/>
      <dgm:spPr/>
      <dgm:t>
        <a:bodyPr/>
        <a:lstStyle/>
        <a:p>
          <a:endParaRPr lang="pt-BR"/>
        </a:p>
      </dgm:t>
    </dgm:pt>
    <dgm:pt modelId="{057D23CF-EB56-4560-B027-0047648F66CF}">
      <dgm:prSet phldrT="[Texto]"/>
      <dgm:spPr/>
      <dgm:t>
        <a:bodyPr/>
        <a:lstStyle/>
        <a:p>
          <a:r>
            <a:rPr lang="pt-BR" dirty="0"/>
            <a:t>Empresas</a:t>
          </a:r>
        </a:p>
      </dgm:t>
    </dgm:pt>
    <dgm:pt modelId="{3EF9382D-B90F-45D6-A0BE-0FBAAF4EEF70}" type="parTrans" cxnId="{3CB68C3F-12DC-4B17-AB14-55028462B1EC}">
      <dgm:prSet/>
      <dgm:spPr/>
      <dgm:t>
        <a:bodyPr/>
        <a:lstStyle/>
        <a:p>
          <a:endParaRPr lang="pt-BR"/>
        </a:p>
      </dgm:t>
    </dgm:pt>
    <dgm:pt modelId="{5C72E48F-EC8D-44E7-BDB1-7D4F4EB5CCEB}" type="sibTrans" cxnId="{3CB68C3F-12DC-4B17-AB14-55028462B1EC}">
      <dgm:prSet/>
      <dgm:spPr/>
      <dgm:t>
        <a:bodyPr/>
        <a:lstStyle/>
        <a:p>
          <a:endParaRPr lang="pt-BR"/>
        </a:p>
      </dgm:t>
    </dgm:pt>
    <dgm:pt modelId="{146C04D9-90C8-45E8-AD0A-980BDCD20848}">
      <dgm:prSet phldrT="[Texto]"/>
      <dgm:spPr/>
      <dgm:t>
        <a:bodyPr/>
        <a:lstStyle/>
        <a:p>
          <a:r>
            <a:rPr lang="pt-BR" dirty="0"/>
            <a:t>Relacionamento</a:t>
          </a:r>
        </a:p>
      </dgm:t>
    </dgm:pt>
    <dgm:pt modelId="{5C0214B2-C41C-4C05-8852-A5FA4BF866FF}" type="parTrans" cxnId="{22D10967-6AA5-42CD-B399-6BC712A22C51}">
      <dgm:prSet/>
      <dgm:spPr/>
      <dgm:t>
        <a:bodyPr/>
        <a:lstStyle/>
        <a:p>
          <a:endParaRPr lang="pt-BR"/>
        </a:p>
      </dgm:t>
    </dgm:pt>
    <dgm:pt modelId="{E612A3E6-B606-4D9E-A6B3-0778F5573B27}" type="sibTrans" cxnId="{22D10967-6AA5-42CD-B399-6BC712A22C51}">
      <dgm:prSet/>
      <dgm:spPr/>
      <dgm:t>
        <a:bodyPr/>
        <a:lstStyle/>
        <a:p>
          <a:endParaRPr lang="pt-BR"/>
        </a:p>
      </dgm:t>
    </dgm:pt>
    <dgm:pt modelId="{38496895-55BB-4728-B3E0-950938A1E86A}">
      <dgm:prSet phldrT="[Texto]"/>
      <dgm:spPr/>
      <dgm:t>
        <a:bodyPr/>
        <a:lstStyle/>
        <a:p>
          <a:r>
            <a:rPr lang="pt-BR" dirty="0"/>
            <a:t>Divulgação</a:t>
          </a:r>
        </a:p>
      </dgm:t>
    </dgm:pt>
    <dgm:pt modelId="{2F17E825-AFB5-47C4-A0CC-F8EB5704FE9A}" type="parTrans" cxnId="{81889C10-69C5-42D2-BC97-BAD4C5C9A58F}">
      <dgm:prSet/>
      <dgm:spPr/>
      <dgm:t>
        <a:bodyPr/>
        <a:lstStyle/>
        <a:p>
          <a:endParaRPr lang="pt-BR"/>
        </a:p>
      </dgm:t>
    </dgm:pt>
    <dgm:pt modelId="{58A67935-B5F3-4CC7-9830-DFFAFD7FD1CD}" type="sibTrans" cxnId="{81889C10-69C5-42D2-BC97-BAD4C5C9A58F}">
      <dgm:prSet/>
      <dgm:spPr/>
      <dgm:t>
        <a:bodyPr/>
        <a:lstStyle/>
        <a:p>
          <a:endParaRPr lang="pt-BR"/>
        </a:p>
      </dgm:t>
    </dgm:pt>
    <dgm:pt modelId="{88878F3D-0550-40F0-9DD6-9671FADF42AA}">
      <dgm:prSet phldrT="[Texto]"/>
      <dgm:spPr/>
      <dgm:t>
        <a:bodyPr/>
        <a:lstStyle/>
        <a:p>
          <a:r>
            <a:rPr lang="pt-BR" dirty="0"/>
            <a:t>Perfil</a:t>
          </a:r>
        </a:p>
      </dgm:t>
    </dgm:pt>
    <dgm:pt modelId="{1E78CA02-B28E-4709-987E-786A67846984}" type="sibTrans" cxnId="{29DE4F53-C16E-438D-855E-DE370050BDB9}">
      <dgm:prSet/>
      <dgm:spPr/>
      <dgm:t>
        <a:bodyPr/>
        <a:lstStyle/>
        <a:p>
          <a:endParaRPr lang="pt-BR"/>
        </a:p>
      </dgm:t>
    </dgm:pt>
    <dgm:pt modelId="{853AF7C7-C5F5-4D4B-8174-463A76160A91}" type="parTrans" cxnId="{29DE4F53-C16E-438D-855E-DE370050BDB9}">
      <dgm:prSet/>
      <dgm:spPr/>
      <dgm:t>
        <a:bodyPr/>
        <a:lstStyle/>
        <a:p>
          <a:endParaRPr lang="pt-BR"/>
        </a:p>
      </dgm:t>
    </dgm:pt>
    <dgm:pt modelId="{5EC89993-7381-4844-BCCB-9798CD3A4C24}" type="pres">
      <dgm:prSet presAssocID="{A283BEC5-3465-449F-942D-9CDEE59FA9A3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04C864B3-F8BA-4075-9B63-67FAAF4A85C8}" type="pres">
      <dgm:prSet presAssocID="{1442CD07-4E5D-42F8-A858-99486DC79FA1}" presName="root" presStyleCnt="0">
        <dgm:presLayoutVars>
          <dgm:chMax/>
          <dgm:chPref/>
        </dgm:presLayoutVars>
      </dgm:prSet>
      <dgm:spPr/>
    </dgm:pt>
    <dgm:pt modelId="{1CA91AC0-0F21-4EA3-A5E0-4AF75C291FA3}" type="pres">
      <dgm:prSet presAssocID="{1442CD07-4E5D-42F8-A858-99486DC79FA1}" presName="rootComposite" presStyleCnt="0">
        <dgm:presLayoutVars/>
      </dgm:prSet>
      <dgm:spPr/>
    </dgm:pt>
    <dgm:pt modelId="{C564D374-4F62-4B23-BE56-AD4690D532D0}" type="pres">
      <dgm:prSet presAssocID="{1442CD07-4E5D-42F8-A858-99486DC79FA1}" presName="ParentAccent" presStyleLbl="alignNode1" presStyleIdx="0" presStyleCnt="2"/>
      <dgm:spPr/>
    </dgm:pt>
    <dgm:pt modelId="{FB669928-6B2D-4902-B026-F30C1AC43ED5}" type="pres">
      <dgm:prSet presAssocID="{1442CD07-4E5D-42F8-A858-99486DC79FA1}" presName="ParentSmallAccent" presStyleLbl="fgAcc1" presStyleIdx="0" presStyleCnt="2"/>
      <dgm:spPr/>
    </dgm:pt>
    <dgm:pt modelId="{66112306-C016-4DA7-8901-C861A42895CD}" type="pres">
      <dgm:prSet presAssocID="{1442CD07-4E5D-42F8-A858-99486DC79FA1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5E5D6B-4CB6-452A-A42C-FCBBECDF062C}" type="pres">
      <dgm:prSet presAssocID="{1442CD07-4E5D-42F8-A858-99486DC79FA1}" presName="childShape" presStyleCnt="0">
        <dgm:presLayoutVars>
          <dgm:chMax val="0"/>
          <dgm:chPref val="0"/>
        </dgm:presLayoutVars>
      </dgm:prSet>
      <dgm:spPr/>
    </dgm:pt>
    <dgm:pt modelId="{736F554C-C5CD-47BC-9C39-C6C5823E60F0}" type="pres">
      <dgm:prSet presAssocID="{5CC6C745-F7DE-41CD-962F-FFB48EE8379F}" presName="childComposite" presStyleCnt="0">
        <dgm:presLayoutVars>
          <dgm:chMax val="0"/>
          <dgm:chPref val="0"/>
        </dgm:presLayoutVars>
      </dgm:prSet>
      <dgm:spPr/>
    </dgm:pt>
    <dgm:pt modelId="{55501A60-7F80-4557-B459-97AEE8DB463B}" type="pres">
      <dgm:prSet presAssocID="{5CC6C745-F7DE-41CD-962F-FFB48EE8379F}" presName="ChildAccent" presStyleLbl="solidFgAcc1" presStyleIdx="0" presStyleCnt="6"/>
      <dgm:spPr/>
    </dgm:pt>
    <dgm:pt modelId="{B5B23FC4-CB11-4C68-A253-3A5CCA2F01FC}" type="pres">
      <dgm:prSet presAssocID="{5CC6C745-F7DE-41CD-962F-FFB48EE8379F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BD5913F-FFA9-40AB-B89E-867F4D89668B}" type="pres">
      <dgm:prSet presAssocID="{3274EE84-8D26-4C89-83E7-798DFC4D2451}" presName="childComposite" presStyleCnt="0">
        <dgm:presLayoutVars>
          <dgm:chMax val="0"/>
          <dgm:chPref val="0"/>
        </dgm:presLayoutVars>
      </dgm:prSet>
      <dgm:spPr/>
    </dgm:pt>
    <dgm:pt modelId="{7E3D4DEB-DFD0-4BAD-BA50-72C0B1BCB1B0}" type="pres">
      <dgm:prSet presAssocID="{3274EE84-8D26-4C89-83E7-798DFC4D2451}" presName="ChildAccent" presStyleLbl="solidFgAcc1" presStyleIdx="1" presStyleCnt="6"/>
      <dgm:spPr/>
    </dgm:pt>
    <dgm:pt modelId="{8875C5F3-C700-4217-AEA8-2AC160CDB2A8}" type="pres">
      <dgm:prSet presAssocID="{3274EE84-8D26-4C89-83E7-798DFC4D2451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3AEA34E-AA7D-4D01-8CEC-20F4A3E91707}" type="pres">
      <dgm:prSet presAssocID="{1B06E17B-FFF7-4856-BB8B-E5F647969F6C}" presName="childComposite" presStyleCnt="0">
        <dgm:presLayoutVars>
          <dgm:chMax val="0"/>
          <dgm:chPref val="0"/>
        </dgm:presLayoutVars>
      </dgm:prSet>
      <dgm:spPr/>
    </dgm:pt>
    <dgm:pt modelId="{7F9C41DB-6A14-4F88-A1DD-CC7CBDE25802}" type="pres">
      <dgm:prSet presAssocID="{1B06E17B-FFF7-4856-BB8B-E5F647969F6C}" presName="ChildAccent" presStyleLbl="solidFgAcc1" presStyleIdx="2" presStyleCnt="6"/>
      <dgm:spPr/>
    </dgm:pt>
    <dgm:pt modelId="{4FB877DD-714D-4BD8-BCC6-B1713984314C}" type="pres">
      <dgm:prSet presAssocID="{1B06E17B-FFF7-4856-BB8B-E5F647969F6C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475C7E-836E-4F96-9009-9FA7418C473A}" type="pres">
      <dgm:prSet presAssocID="{057D23CF-EB56-4560-B027-0047648F66CF}" presName="root" presStyleCnt="0">
        <dgm:presLayoutVars>
          <dgm:chMax/>
          <dgm:chPref/>
        </dgm:presLayoutVars>
      </dgm:prSet>
      <dgm:spPr/>
    </dgm:pt>
    <dgm:pt modelId="{06534A67-602F-4D28-ADAC-162F3AB7BD0A}" type="pres">
      <dgm:prSet presAssocID="{057D23CF-EB56-4560-B027-0047648F66CF}" presName="rootComposite" presStyleCnt="0">
        <dgm:presLayoutVars/>
      </dgm:prSet>
      <dgm:spPr/>
    </dgm:pt>
    <dgm:pt modelId="{64812E13-405D-43DA-B476-BB3A50B06388}" type="pres">
      <dgm:prSet presAssocID="{057D23CF-EB56-4560-B027-0047648F66CF}" presName="ParentAccent" presStyleLbl="alignNode1" presStyleIdx="1" presStyleCnt="2"/>
      <dgm:spPr/>
    </dgm:pt>
    <dgm:pt modelId="{4C0D7B5F-4EF0-4CF1-ACC8-0C04DC2FCD0D}" type="pres">
      <dgm:prSet presAssocID="{057D23CF-EB56-4560-B027-0047648F66CF}" presName="ParentSmallAccent" presStyleLbl="fgAcc1" presStyleIdx="1" presStyleCnt="2"/>
      <dgm:spPr/>
    </dgm:pt>
    <dgm:pt modelId="{2BE3F53F-6C91-429C-9CC7-EC9E1387C981}" type="pres">
      <dgm:prSet presAssocID="{057D23CF-EB56-4560-B027-0047648F66CF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9CABA8-DA1B-4289-B3B6-51089062EE05}" type="pres">
      <dgm:prSet presAssocID="{057D23CF-EB56-4560-B027-0047648F66CF}" presName="childShape" presStyleCnt="0">
        <dgm:presLayoutVars>
          <dgm:chMax val="0"/>
          <dgm:chPref val="0"/>
        </dgm:presLayoutVars>
      </dgm:prSet>
      <dgm:spPr/>
    </dgm:pt>
    <dgm:pt modelId="{DC1E8CC2-87E8-4CF8-8B66-AC61BC8A4823}" type="pres">
      <dgm:prSet presAssocID="{146C04D9-90C8-45E8-AD0A-980BDCD20848}" presName="childComposite" presStyleCnt="0">
        <dgm:presLayoutVars>
          <dgm:chMax val="0"/>
          <dgm:chPref val="0"/>
        </dgm:presLayoutVars>
      </dgm:prSet>
      <dgm:spPr/>
    </dgm:pt>
    <dgm:pt modelId="{C7651BB3-BC22-4A0C-99AA-37257426EA23}" type="pres">
      <dgm:prSet presAssocID="{146C04D9-90C8-45E8-AD0A-980BDCD20848}" presName="ChildAccent" presStyleLbl="solidFgAcc1" presStyleIdx="3" presStyleCnt="6"/>
      <dgm:spPr/>
    </dgm:pt>
    <dgm:pt modelId="{D4BF8ACC-D6E3-470C-B963-53D0663E1DEB}" type="pres">
      <dgm:prSet presAssocID="{146C04D9-90C8-45E8-AD0A-980BDCD20848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890F66-17DE-470F-BD68-1F9F970715E8}" type="pres">
      <dgm:prSet presAssocID="{38496895-55BB-4728-B3E0-950938A1E86A}" presName="childComposite" presStyleCnt="0">
        <dgm:presLayoutVars>
          <dgm:chMax val="0"/>
          <dgm:chPref val="0"/>
        </dgm:presLayoutVars>
      </dgm:prSet>
      <dgm:spPr/>
    </dgm:pt>
    <dgm:pt modelId="{1811DC67-702F-42CD-824C-B8E40E3D2233}" type="pres">
      <dgm:prSet presAssocID="{38496895-55BB-4728-B3E0-950938A1E86A}" presName="ChildAccent" presStyleLbl="solidFgAcc1" presStyleIdx="4" presStyleCnt="6"/>
      <dgm:spPr/>
    </dgm:pt>
    <dgm:pt modelId="{DE4191C8-CEA7-4BEC-82DD-E6948A00CC7C}" type="pres">
      <dgm:prSet presAssocID="{38496895-55BB-4728-B3E0-950938A1E86A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512D0C9-FC7F-44B1-8AED-252D53B068A0}" type="pres">
      <dgm:prSet presAssocID="{88878F3D-0550-40F0-9DD6-9671FADF42AA}" presName="childComposite" presStyleCnt="0">
        <dgm:presLayoutVars>
          <dgm:chMax val="0"/>
          <dgm:chPref val="0"/>
        </dgm:presLayoutVars>
      </dgm:prSet>
      <dgm:spPr/>
    </dgm:pt>
    <dgm:pt modelId="{F4FF0DAE-736E-4221-82FA-5732398FCB74}" type="pres">
      <dgm:prSet presAssocID="{88878F3D-0550-40F0-9DD6-9671FADF42AA}" presName="ChildAccent" presStyleLbl="solidFgAcc1" presStyleIdx="5" presStyleCnt="6"/>
      <dgm:spPr/>
    </dgm:pt>
    <dgm:pt modelId="{CC2F768D-1EA5-4AA3-AE23-2940562FC3FC}" type="pres">
      <dgm:prSet presAssocID="{88878F3D-0550-40F0-9DD6-9671FADF42AA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5F985AC-F7C4-4F50-851D-5F01CD9E40CB}" type="presOf" srcId="{057D23CF-EB56-4560-B027-0047648F66CF}" destId="{2BE3F53F-6C91-429C-9CC7-EC9E1387C981}" srcOrd="0" destOrd="0" presId="urn:microsoft.com/office/officeart/2008/layout/SquareAccentList"/>
    <dgm:cxn modelId="{3CB68C3F-12DC-4B17-AB14-55028462B1EC}" srcId="{A283BEC5-3465-449F-942D-9CDEE59FA9A3}" destId="{057D23CF-EB56-4560-B027-0047648F66CF}" srcOrd="1" destOrd="0" parTransId="{3EF9382D-B90F-45D6-A0BE-0FBAAF4EEF70}" sibTransId="{5C72E48F-EC8D-44E7-BDB1-7D4F4EB5CCEB}"/>
    <dgm:cxn modelId="{AC88FBE5-8119-4390-AC4E-C8ECE8713B6B}" type="presOf" srcId="{1442CD07-4E5D-42F8-A858-99486DC79FA1}" destId="{66112306-C016-4DA7-8901-C861A42895CD}" srcOrd="0" destOrd="0" presId="urn:microsoft.com/office/officeart/2008/layout/SquareAccentList"/>
    <dgm:cxn modelId="{F57EE32A-2446-443C-A540-9562AD50A99A}" type="presOf" srcId="{38496895-55BB-4728-B3E0-950938A1E86A}" destId="{DE4191C8-CEA7-4BEC-82DD-E6948A00CC7C}" srcOrd="0" destOrd="0" presId="urn:microsoft.com/office/officeart/2008/layout/SquareAccentList"/>
    <dgm:cxn modelId="{92426BE6-4539-4585-92CB-97CF56540416}" srcId="{1442CD07-4E5D-42F8-A858-99486DC79FA1}" destId="{5CC6C745-F7DE-41CD-962F-FFB48EE8379F}" srcOrd="0" destOrd="0" parTransId="{20B71433-5903-40FA-94E9-06E911BE1AA4}" sibTransId="{F1129433-D7FA-4DA2-9FCB-9E9C119D829D}"/>
    <dgm:cxn modelId="{4B845C2C-EAEE-4224-80BD-1E5CE544B5F8}" type="presOf" srcId="{146C04D9-90C8-45E8-AD0A-980BDCD20848}" destId="{D4BF8ACC-D6E3-470C-B963-53D0663E1DEB}" srcOrd="0" destOrd="0" presId="urn:microsoft.com/office/officeart/2008/layout/SquareAccentList"/>
    <dgm:cxn modelId="{9BE96E5A-5543-4EDF-8EE1-4673F73F0A32}" type="presOf" srcId="{A283BEC5-3465-449F-942D-9CDEE59FA9A3}" destId="{5EC89993-7381-4844-BCCB-9798CD3A4C24}" srcOrd="0" destOrd="0" presId="urn:microsoft.com/office/officeart/2008/layout/SquareAccentList"/>
    <dgm:cxn modelId="{03A45C9D-2AE2-4658-B6F8-2F555E20D84B}" type="presOf" srcId="{3274EE84-8D26-4C89-83E7-798DFC4D2451}" destId="{8875C5F3-C700-4217-AEA8-2AC160CDB2A8}" srcOrd="0" destOrd="0" presId="urn:microsoft.com/office/officeart/2008/layout/SquareAccentList"/>
    <dgm:cxn modelId="{ECBF08AE-C3E3-4EB5-B57B-12671BC32BB3}" srcId="{1442CD07-4E5D-42F8-A858-99486DC79FA1}" destId="{3274EE84-8D26-4C89-83E7-798DFC4D2451}" srcOrd="1" destOrd="0" parTransId="{09279262-3514-49F7-8221-285844663DBC}" sibTransId="{BF7B85C4-CFA7-453D-ACB2-214E90D9D69F}"/>
    <dgm:cxn modelId="{29DE4F53-C16E-438D-855E-DE370050BDB9}" srcId="{057D23CF-EB56-4560-B027-0047648F66CF}" destId="{88878F3D-0550-40F0-9DD6-9671FADF42AA}" srcOrd="2" destOrd="0" parTransId="{853AF7C7-C5F5-4D4B-8174-463A76160A91}" sibTransId="{1E78CA02-B28E-4709-987E-786A67846984}"/>
    <dgm:cxn modelId="{79529BC9-5F6E-4F0B-A068-6E058211EC9D}" type="presOf" srcId="{1B06E17B-FFF7-4856-BB8B-E5F647969F6C}" destId="{4FB877DD-714D-4BD8-BCC6-B1713984314C}" srcOrd="0" destOrd="0" presId="urn:microsoft.com/office/officeart/2008/layout/SquareAccentList"/>
    <dgm:cxn modelId="{81889C10-69C5-42D2-BC97-BAD4C5C9A58F}" srcId="{057D23CF-EB56-4560-B027-0047648F66CF}" destId="{38496895-55BB-4728-B3E0-950938A1E86A}" srcOrd="1" destOrd="0" parTransId="{2F17E825-AFB5-47C4-A0CC-F8EB5704FE9A}" sibTransId="{58A67935-B5F3-4CC7-9830-DFFAFD7FD1CD}"/>
    <dgm:cxn modelId="{B71AB0BF-F3DD-4F89-8F98-6EB6CEB2B446}" type="presOf" srcId="{5CC6C745-F7DE-41CD-962F-FFB48EE8379F}" destId="{B5B23FC4-CB11-4C68-A253-3A5CCA2F01FC}" srcOrd="0" destOrd="0" presId="urn:microsoft.com/office/officeart/2008/layout/SquareAccentList"/>
    <dgm:cxn modelId="{9D223794-4A58-4E1B-921B-9CA0BAC0D5DF}" type="presOf" srcId="{88878F3D-0550-40F0-9DD6-9671FADF42AA}" destId="{CC2F768D-1EA5-4AA3-AE23-2940562FC3FC}" srcOrd="0" destOrd="0" presId="urn:microsoft.com/office/officeart/2008/layout/SquareAccentList"/>
    <dgm:cxn modelId="{770C3835-B75C-48AA-AC2A-354E28FC8173}" srcId="{1442CD07-4E5D-42F8-A858-99486DC79FA1}" destId="{1B06E17B-FFF7-4856-BB8B-E5F647969F6C}" srcOrd="2" destOrd="0" parTransId="{6E030B69-D01D-4977-9DE2-DD21078355D4}" sibTransId="{6FA7522A-9FAD-4E15-A36F-55B147D92A94}"/>
    <dgm:cxn modelId="{AFCF125A-FAB1-4549-A96E-87D123C3D10F}" srcId="{A283BEC5-3465-449F-942D-9CDEE59FA9A3}" destId="{1442CD07-4E5D-42F8-A858-99486DC79FA1}" srcOrd="0" destOrd="0" parTransId="{6EA5F726-6B6A-4FD9-A143-D2E3B1B60805}" sibTransId="{B5DCAA08-9276-4AF6-A1B0-FE9831375148}"/>
    <dgm:cxn modelId="{22D10967-6AA5-42CD-B399-6BC712A22C51}" srcId="{057D23CF-EB56-4560-B027-0047648F66CF}" destId="{146C04D9-90C8-45E8-AD0A-980BDCD20848}" srcOrd="0" destOrd="0" parTransId="{5C0214B2-C41C-4C05-8852-A5FA4BF866FF}" sibTransId="{E612A3E6-B606-4D9E-A6B3-0778F5573B27}"/>
    <dgm:cxn modelId="{A0FC9FEF-8B14-4EB7-A8EA-646DECD71BB5}" type="presParOf" srcId="{5EC89993-7381-4844-BCCB-9798CD3A4C24}" destId="{04C864B3-F8BA-4075-9B63-67FAAF4A85C8}" srcOrd="0" destOrd="0" presId="urn:microsoft.com/office/officeart/2008/layout/SquareAccentList"/>
    <dgm:cxn modelId="{14CAF7CE-C7EC-428F-8DEC-000CC173585F}" type="presParOf" srcId="{04C864B3-F8BA-4075-9B63-67FAAF4A85C8}" destId="{1CA91AC0-0F21-4EA3-A5E0-4AF75C291FA3}" srcOrd="0" destOrd="0" presId="urn:microsoft.com/office/officeart/2008/layout/SquareAccentList"/>
    <dgm:cxn modelId="{BDEF2055-948C-4CB9-9114-FAE7D3B5CB9A}" type="presParOf" srcId="{1CA91AC0-0F21-4EA3-A5E0-4AF75C291FA3}" destId="{C564D374-4F62-4B23-BE56-AD4690D532D0}" srcOrd="0" destOrd="0" presId="urn:microsoft.com/office/officeart/2008/layout/SquareAccentList"/>
    <dgm:cxn modelId="{0AD879B7-50C0-4461-9597-6891A23DAC83}" type="presParOf" srcId="{1CA91AC0-0F21-4EA3-A5E0-4AF75C291FA3}" destId="{FB669928-6B2D-4902-B026-F30C1AC43ED5}" srcOrd="1" destOrd="0" presId="urn:microsoft.com/office/officeart/2008/layout/SquareAccentList"/>
    <dgm:cxn modelId="{0A3F09AF-96A4-43E8-AD2C-D3552CF3CB24}" type="presParOf" srcId="{1CA91AC0-0F21-4EA3-A5E0-4AF75C291FA3}" destId="{66112306-C016-4DA7-8901-C861A42895CD}" srcOrd="2" destOrd="0" presId="urn:microsoft.com/office/officeart/2008/layout/SquareAccentList"/>
    <dgm:cxn modelId="{CF544DA9-A6E5-4340-97FD-CB92F6AB6F24}" type="presParOf" srcId="{04C864B3-F8BA-4075-9B63-67FAAF4A85C8}" destId="{405E5D6B-4CB6-452A-A42C-FCBBECDF062C}" srcOrd="1" destOrd="0" presId="urn:microsoft.com/office/officeart/2008/layout/SquareAccentList"/>
    <dgm:cxn modelId="{D1914F35-AE78-4E7D-A516-5B51796C906C}" type="presParOf" srcId="{405E5D6B-4CB6-452A-A42C-FCBBECDF062C}" destId="{736F554C-C5CD-47BC-9C39-C6C5823E60F0}" srcOrd="0" destOrd="0" presId="urn:microsoft.com/office/officeart/2008/layout/SquareAccentList"/>
    <dgm:cxn modelId="{37E805B1-A4B4-42FF-84AE-3C5F79A68EB5}" type="presParOf" srcId="{736F554C-C5CD-47BC-9C39-C6C5823E60F0}" destId="{55501A60-7F80-4557-B459-97AEE8DB463B}" srcOrd="0" destOrd="0" presId="urn:microsoft.com/office/officeart/2008/layout/SquareAccentList"/>
    <dgm:cxn modelId="{809D3DA7-2EF5-45C0-B7AE-53CA305C2393}" type="presParOf" srcId="{736F554C-C5CD-47BC-9C39-C6C5823E60F0}" destId="{B5B23FC4-CB11-4C68-A253-3A5CCA2F01FC}" srcOrd="1" destOrd="0" presId="urn:microsoft.com/office/officeart/2008/layout/SquareAccentList"/>
    <dgm:cxn modelId="{A7907065-B595-40CF-B2AD-9A4A58EEF547}" type="presParOf" srcId="{405E5D6B-4CB6-452A-A42C-FCBBECDF062C}" destId="{4BD5913F-FFA9-40AB-B89E-867F4D89668B}" srcOrd="1" destOrd="0" presId="urn:microsoft.com/office/officeart/2008/layout/SquareAccentList"/>
    <dgm:cxn modelId="{AA6B881F-F2B2-470C-A277-C1ECAEF2BD70}" type="presParOf" srcId="{4BD5913F-FFA9-40AB-B89E-867F4D89668B}" destId="{7E3D4DEB-DFD0-4BAD-BA50-72C0B1BCB1B0}" srcOrd="0" destOrd="0" presId="urn:microsoft.com/office/officeart/2008/layout/SquareAccentList"/>
    <dgm:cxn modelId="{E977D751-4FB7-49EC-8981-FA485BC962BD}" type="presParOf" srcId="{4BD5913F-FFA9-40AB-B89E-867F4D89668B}" destId="{8875C5F3-C700-4217-AEA8-2AC160CDB2A8}" srcOrd="1" destOrd="0" presId="urn:microsoft.com/office/officeart/2008/layout/SquareAccentList"/>
    <dgm:cxn modelId="{D16CA374-E6B7-4FEC-B077-1CCF08FC5FD3}" type="presParOf" srcId="{405E5D6B-4CB6-452A-A42C-FCBBECDF062C}" destId="{03AEA34E-AA7D-4D01-8CEC-20F4A3E91707}" srcOrd="2" destOrd="0" presId="urn:microsoft.com/office/officeart/2008/layout/SquareAccentList"/>
    <dgm:cxn modelId="{52B83CEA-8FCF-47AA-8E38-C63AF40EDC9E}" type="presParOf" srcId="{03AEA34E-AA7D-4D01-8CEC-20F4A3E91707}" destId="{7F9C41DB-6A14-4F88-A1DD-CC7CBDE25802}" srcOrd="0" destOrd="0" presId="urn:microsoft.com/office/officeart/2008/layout/SquareAccentList"/>
    <dgm:cxn modelId="{676F0242-659A-498A-8655-A6967411D8B8}" type="presParOf" srcId="{03AEA34E-AA7D-4D01-8CEC-20F4A3E91707}" destId="{4FB877DD-714D-4BD8-BCC6-B1713984314C}" srcOrd="1" destOrd="0" presId="urn:microsoft.com/office/officeart/2008/layout/SquareAccentList"/>
    <dgm:cxn modelId="{851ED365-2A5C-4BFE-BBCE-33BC093BB878}" type="presParOf" srcId="{5EC89993-7381-4844-BCCB-9798CD3A4C24}" destId="{0B475C7E-836E-4F96-9009-9FA7418C473A}" srcOrd="1" destOrd="0" presId="urn:microsoft.com/office/officeart/2008/layout/SquareAccentList"/>
    <dgm:cxn modelId="{7382E8B8-73E1-46EA-B702-C7912F609757}" type="presParOf" srcId="{0B475C7E-836E-4F96-9009-9FA7418C473A}" destId="{06534A67-602F-4D28-ADAC-162F3AB7BD0A}" srcOrd="0" destOrd="0" presId="urn:microsoft.com/office/officeart/2008/layout/SquareAccentList"/>
    <dgm:cxn modelId="{96D0EAC8-FD68-4993-9EF6-91013FD9CE30}" type="presParOf" srcId="{06534A67-602F-4D28-ADAC-162F3AB7BD0A}" destId="{64812E13-405D-43DA-B476-BB3A50B06388}" srcOrd="0" destOrd="0" presId="urn:microsoft.com/office/officeart/2008/layout/SquareAccentList"/>
    <dgm:cxn modelId="{20C93D62-1CC7-49F2-9123-5D9009F9A710}" type="presParOf" srcId="{06534A67-602F-4D28-ADAC-162F3AB7BD0A}" destId="{4C0D7B5F-4EF0-4CF1-ACC8-0C04DC2FCD0D}" srcOrd="1" destOrd="0" presId="urn:microsoft.com/office/officeart/2008/layout/SquareAccentList"/>
    <dgm:cxn modelId="{213928C7-6C60-42B6-9DE4-F38F79672112}" type="presParOf" srcId="{06534A67-602F-4D28-ADAC-162F3AB7BD0A}" destId="{2BE3F53F-6C91-429C-9CC7-EC9E1387C981}" srcOrd="2" destOrd="0" presId="urn:microsoft.com/office/officeart/2008/layout/SquareAccentList"/>
    <dgm:cxn modelId="{C185CF69-6A9D-4410-826A-D952A63F43BE}" type="presParOf" srcId="{0B475C7E-836E-4F96-9009-9FA7418C473A}" destId="{B09CABA8-DA1B-4289-B3B6-51089062EE05}" srcOrd="1" destOrd="0" presId="urn:microsoft.com/office/officeart/2008/layout/SquareAccentList"/>
    <dgm:cxn modelId="{76AB04CC-E180-4775-A52F-75B84C34D4B0}" type="presParOf" srcId="{B09CABA8-DA1B-4289-B3B6-51089062EE05}" destId="{DC1E8CC2-87E8-4CF8-8B66-AC61BC8A4823}" srcOrd="0" destOrd="0" presId="urn:microsoft.com/office/officeart/2008/layout/SquareAccentList"/>
    <dgm:cxn modelId="{320B077A-51A9-468B-A627-079463AB630F}" type="presParOf" srcId="{DC1E8CC2-87E8-4CF8-8B66-AC61BC8A4823}" destId="{C7651BB3-BC22-4A0C-99AA-37257426EA23}" srcOrd="0" destOrd="0" presId="urn:microsoft.com/office/officeart/2008/layout/SquareAccentList"/>
    <dgm:cxn modelId="{19D7223C-10AD-4F41-9FC5-76591BE4A0BB}" type="presParOf" srcId="{DC1E8CC2-87E8-4CF8-8B66-AC61BC8A4823}" destId="{D4BF8ACC-D6E3-470C-B963-53D0663E1DEB}" srcOrd="1" destOrd="0" presId="urn:microsoft.com/office/officeart/2008/layout/SquareAccentList"/>
    <dgm:cxn modelId="{91DAE5BB-0C04-463F-BE47-2BB5DCA2901F}" type="presParOf" srcId="{B09CABA8-DA1B-4289-B3B6-51089062EE05}" destId="{2F890F66-17DE-470F-BD68-1F9F970715E8}" srcOrd="1" destOrd="0" presId="urn:microsoft.com/office/officeart/2008/layout/SquareAccentList"/>
    <dgm:cxn modelId="{0E90D5DB-80CA-4358-A591-7E4F7464407D}" type="presParOf" srcId="{2F890F66-17DE-470F-BD68-1F9F970715E8}" destId="{1811DC67-702F-42CD-824C-B8E40E3D2233}" srcOrd="0" destOrd="0" presId="urn:microsoft.com/office/officeart/2008/layout/SquareAccentList"/>
    <dgm:cxn modelId="{0F64DDBF-5A73-45B2-81F0-7047B5B6A5F7}" type="presParOf" srcId="{2F890F66-17DE-470F-BD68-1F9F970715E8}" destId="{DE4191C8-CEA7-4BEC-82DD-E6948A00CC7C}" srcOrd="1" destOrd="0" presId="urn:microsoft.com/office/officeart/2008/layout/SquareAccentList"/>
    <dgm:cxn modelId="{F0588E33-2B07-48F5-937F-C2DBB2B95177}" type="presParOf" srcId="{B09CABA8-DA1B-4289-B3B6-51089062EE05}" destId="{0512D0C9-FC7F-44B1-8AED-252D53B068A0}" srcOrd="2" destOrd="0" presId="urn:microsoft.com/office/officeart/2008/layout/SquareAccentList"/>
    <dgm:cxn modelId="{AA76E5C8-9AA6-4FCB-9B2B-1CB0E1873D2F}" type="presParOf" srcId="{0512D0C9-FC7F-44B1-8AED-252D53B068A0}" destId="{F4FF0DAE-736E-4221-82FA-5732398FCB74}" srcOrd="0" destOrd="0" presId="urn:microsoft.com/office/officeart/2008/layout/SquareAccentList"/>
    <dgm:cxn modelId="{3F7BBA8D-D568-44DB-BB24-E2E41BD2388F}" type="presParOf" srcId="{0512D0C9-FC7F-44B1-8AED-252D53B068A0}" destId="{CC2F768D-1EA5-4AA3-AE23-2940562FC3F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A6A0D8-6A0C-4FC0-8FA7-8676A46A62D6}" type="doc">
      <dgm:prSet loTypeId="urn:microsoft.com/office/officeart/2005/8/layout/hList1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F1CF512-AE6C-441C-BEC3-4D7E8F197E63}">
      <dgm:prSet phldrT="[Texto]"/>
      <dgm:spPr/>
      <dgm:t>
        <a:bodyPr/>
        <a:lstStyle/>
        <a:p>
          <a:pPr algn="just">
            <a:lnSpc>
              <a:spcPct val="150000"/>
            </a:lnSpc>
          </a:pPr>
          <a:r>
            <a:rPr lang="pt-BR" b="1" dirty="0"/>
            <a:t>Relacionamento</a:t>
          </a:r>
          <a:r>
            <a:rPr lang="pt-BR" dirty="0"/>
            <a:t>: página de interação do usuário com empresas e outros usuários, nela o aluno poderá visualizar:</a:t>
          </a:r>
        </a:p>
      </dgm:t>
    </dgm:pt>
    <dgm:pt modelId="{AC2DFA58-C35E-4CC2-BFB8-8F461FF2A206}" type="parTrans" cxnId="{C86EED9F-088A-4F3A-BF50-F81A42F694A9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CC469A3F-424E-4B7A-BA50-6FC19E29474F}" type="sibTrans" cxnId="{C86EED9F-088A-4F3A-BF50-F81A42F694A9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7B66C930-13D3-4BCC-B8E9-B450310FBB1E}">
      <dgm:prSet phldrT="[Texto]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pt-BR" dirty="0"/>
            <a:t>Novidades postadas pelo Instituto sobre novos cursos oferecidos;</a:t>
          </a:r>
        </a:p>
      </dgm:t>
    </dgm:pt>
    <dgm:pt modelId="{7A3D3709-F094-4FDA-B6BD-722F077CF581}" type="parTrans" cxnId="{BFC8D552-5654-4082-AFC1-B349BA86952B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48D8B6BA-965B-43AA-9850-C4FCE3D857E6}" type="sibTrans" cxnId="{BFC8D552-5654-4082-AFC1-B349BA86952B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A77E6883-B31F-4251-8337-8F4BD8D816C8}">
      <dgm:prSet phldrT="[Texto]"/>
      <dgm:spPr/>
      <dgm:t>
        <a:bodyPr/>
        <a:lstStyle/>
        <a:p>
          <a:pPr algn="just">
            <a:lnSpc>
              <a:spcPct val="150000"/>
            </a:lnSpc>
          </a:pPr>
          <a:r>
            <a:rPr lang="pt-BR" b="1" dirty="0"/>
            <a:t>Learning</a:t>
          </a:r>
          <a:r>
            <a:rPr lang="pt-BR" dirty="0"/>
            <a:t>: página de realização dos cursos, nela o candidato vai:</a:t>
          </a:r>
        </a:p>
      </dgm:t>
    </dgm:pt>
    <dgm:pt modelId="{3F369C97-2B4F-41AB-87DB-41633E236964}" type="parTrans" cxnId="{5D2C07FB-BEE2-4314-B94E-2DD323C96728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7FC5315A-2F58-47A5-9404-ECD94A9E9411}" type="sibTrans" cxnId="{5D2C07FB-BEE2-4314-B94E-2DD323C96728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223DC854-64DC-4B22-AB63-8E27317D682E}">
      <dgm:prSet phldrT="[Texto]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pt-BR" dirty="0"/>
            <a:t>Fazer a inscrição nas trilhas de seu interesse, que estarão habilitadas de acordo com seu perfil/escolar e área de atuação; </a:t>
          </a:r>
        </a:p>
      </dgm:t>
    </dgm:pt>
    <dgm:pt modelId="{49F71C00-E496-43E4-81EB-A22BBDE1BEB0}" type="parTrans" cxnId="{4D4DF8D1-EBF5-4372-AD34-82D0111778B5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4264D81C-01BE-49DD-9421-E6C691D860E7}" type="sibTrans" cxnId="{4D4DF8D1-EBF5-4372-AD34-82D0111778B5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E369FAB7-5381-477A-B5DF-879E6B0A2E9A}">
      <dgm:prSet phldrT="[Texto]"/>
      <dgm:spPr/>
      <dgm:t>
        <a:bodyPr/>
        <a:lstStyle/>
        <a:p>
          <a:pPr algn="just">
            <a:lnSpc>
              <a:spcPct val="150000"/>
            </a:lnSpc>
          </a:pPr>
          <a:r>
            <a:rPr lang="pt-BR" b="1" dirty="0"/>
            <a:t>Perfil</a:t>
          </a:r>
          <a:r>
            <a:rPr lang="pt-BR" dirty="0"/>
            <a:t>: página de atualização do usuário, nessa página ele vai:</a:t>
          </a:r>
        </a:p>
      </dgm:t>
    </dgm:pt>
    <dgm:pt modelId="{55157AF4-BE50-41B8-9BF9-D6C0C5F629B4}" type="parTrans" cxnId="{B9892F3E-FF84-4754-8856-CBD6F868C944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824F1BCA-57CB-4DBE-94F2-29303E3E3AD3}" type="sibTrans" cxnId="{B9892F3E-FF84-4754-8856-CBD6F868C944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777D76E0-AADA-43FF-9206-B70619D260C9}">
      <dgm:prSet phldrT="[Texto]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pt-BR" dirty="0"/>
            <a:t>Armazenar seus certificados; </a:t>
          </a:r>
        </a:p>
      </dgm:t>
    </dgm:pt>
    <dgm:pt modelId="{CA2BEB1E-945E-447D-994F-6F3536801BBB}" type="parTrans" cxnId="{D4165CCA-35A9-4B7B-B514-2E3846F50EC1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5CDE6048-D2C9-4232-958F-AB4C830C3575}" type="sibTrans" cxnId="{D4165CCA-35A9-4B7B-B514-2E3846F50EC1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DDA833FE-2D25-4051-9506-98C2AF63D986}">
      <dgm:prSet/>
      <dgm:spPr/>
      <dgm:t>
        <a:bodyPr/>
        <a:lstStyle/>
        <a:p>
          <a:pPr algn="just">
            <a:lnSpc>
              <a:spcPct val="150000"/>
            </a:lnSpc>
          </a:pPr>
          <a:r>
            <a:rPr lang="pt-BR"/>
            <a:t>Evolução nas trilhas cadastradas; </a:t>
          </a:r>
          <a:endParaRPr lang="pt-BR" dirty="0"/>
        </a:p>
      </dgm:t>
    </dgm:pt>
    <dgm:pt modelId="{160974BB-084E-41C4-8E21-7FD3BDB85C62}" type="parTrans" cxnId="{A268B6B8-BA35-4CF4-9AA6-4FE8152BD107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E2C08698-3F37-4864-A4FA-71E07C81CF6A}" type="sibTrans" cxnId="{A268B6B8-BA35-4CF4-9AA6-4FE8152BD107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56FBB26B-1452-4DE1-A632-1AEC03E3C2E7}">
      <dgm:prSet/>
      <dgm:spPr/>
      <dgm:t>
        <a:bodyPr/>
        <a:lstStyle/>
        <a:p>
          <a:pPr algn="just">
            <a:lnSpc>
              <a:spcPct val="150000"/>
            </a:lnSpc>
          </a:pPr>
          <a:r>
            <a:rPr lang="pt-BR"/>
            <a:t>Ranking nos games de finalização de curso;</a:t>
          </a:r>
          <a:endParaRPr lang="pt-BR" dirty="0"/>
        </a:p>
      </dgm:t>
    </dgm:pt>
    <dgm:pt modelId="{8612344B-53A3-4102-A6F0-A0F1A3980F44}" type="parTrans" cxnId="{4F40FB66-DDC2-4712-896E-B4DBE12734C9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E1996411-9A8D-41AC-82F0-9FF0EBAB1FD9}" type="sibTrans" cxnId="{4F40FB66-DDC2-4712-896E-B4DBE12734C9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E2B6861B-CB15-4C1C-BBA2-3CD7756C3B93}">
      <dgm:prSet/>
      <dgm:spPr/>
      <dgm:t>
        <a:bodyPr/>
        <a:lstStyle/>
        <a:p>
          <a:pPr algn="just">
            <a:lnSpc>
              <a:spcPct val="150000"/>
            </a:lnSpc>
          </a:pPr>
          <a:r>
            <a:rPr lang="pt-BR" dirty="0"/>
            <a:t>Vagas de emprego cadastradas; </a:t>
          </a:r>
        </a:p>
      </dgm:t>
    </dgm:pt>
    <dgm:pt modelId="{559BD24B-6A16-4469-94AF-FC6D5A38059E}" type="parTrans" cxnId="{8BC2C5FF-68C3-438B-AD15-8F0AA4967062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BDFA6E40-EB5D-4F76-85DF-203ED8F5971F}" type="sibTrans" cxnId="{8BC2C5FF-68C3-438B-AD15-8F0AA4967062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D6A1212C-997E-46DF-8D56-88E58BBB0528}">
      <dgm:prSet/>
      <dgm:spPr/>
      <dgm:t>
        <a:bodyPr/>
        <a:lstStyle/>
        <a:p>
          <a:pPr algn="just">
            <a:lnSpc>
              <a:spcPct val="150000"/>
            </a:lnSpc>
          </a:pPr>
          <a:r>
            <a:rPr lang="pt-BR" dirty="0"/>
            <a:t>Relatórios referente ao mercado e a ferramenta, por exemplo, as empresas que mais divulgam e contratam e os cursos “em alta”. </a:t>
          </a:r>
        </a:p>
      </dgm:t>
    </dgm:pt>
    <dgm:pt modelId="{35BD70F7-B2DA-464E-8790-133E36E9363E}" type="parTrans" cxnId="{1DD36001-37A3-4327-95AD-148C12C42A1E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1307D57A-CE97-4D1B-A339-F4E5742A788F}" type="sibTrans" cxnId="{1DD36001-37A3-4327-95AD-148C12C42A1E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7D130BF1-3A74-4DF6-83E3-A84ACBBB4BF0}">
      <dgm:prSet/>
      <dgm:spPr/>
      <dgm:t>
        <a:bodyPr/>
        <a:lstStyle/>
        <a:p>
          <a:pPr algn="just">
            <a:lnSpc>
              <a:spcPct val="150000"/>
            </a:lnSpc>
          </a:pPr>
          <a:r>
            <a:rPr lang="pt-BR"/>
            <a:t>Realizar os games, que resultará na sua pontuação para avançar para as próximas etapas, conclusão e certificação dos cursos; </a:t>
          </a:r>
          <a:endParaRPr lang="pt-BR" dirty="0"/>
        </a:p>
      </dgm:t>
    </dgm:pt>
    <dgm:pt modelId="{4FDBA581-C70A-4562-AC8D-F022D1F52C2B}" type="parTrans" cxnId="{79F5FD7A-1318-4E5A-A8DF-30ACBBF7C001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7569E798-1724-4FB1-A1F8-03BD5395DA99}" type="sibTrans" cxnId="{79F5FD7A-1318-4E5A-A8DF-30ACBBF7C001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3C254AFB-AE46-479A-B993-9D664644B44A}">
      <dgm:prSet/>
      <dgm:spPr/>
      <dgm:t>
        <a:bodyPr/>
        <a:lstStyle/>
        <a:p>
          <a:pPr algn="just">
            <a:lnSpc>
              <a:spcPct val="150000"/>
            </a:lnSpc>
          </a:pPr>
          <a:r>
            <a:rPr lang="pt-BR" dirty="0"/>
            <a:t>Realizar as inscrições para cursos presenciais </a:t>
          </a:r>
        </a:p>
      </dgm:t>
    </dgm:pt>
    <dgm:pt modelId="{48C16DE5-7AAB-4C72-A810-1506F92FF91E}" type="parTrans" cxnId="{AE56A3D5-0993-49D9-A841-2C4AA21A6F2F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C1F0EFE9-C399-47C8-BC26-75642533C843}" type="sibTrans" cxnId="{AE56A3D5-0993-49D9-A841-2C4AA21A6F2F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A1875030-D072-433E-85A1-7FBC29B66E2A}">
      <dgm:prSet/>
      <dgm:spPr/>
      <dgm:t>
        <a:bodyPr/>
        <a:lstStyle/>
        <a:p>
          <a:pPr algn="just">
            <a:lnSpc>
              <a:spcPct val="150000"/>
            </a:lnSpc>
          </a:pPr>
          <a:r>
            <a:rPr lang="pt-BR"/>
            <a:t>Seguir empresas e outras usuários;</a:t>
          </a:r>
          <a:endParaRPr lang="pt-BR" dirty="0"/>
        </a:p>
      </dgm:t>
    </dgm:pt>
    <dgm:pt modelId="{96C43219-B980-472E-B479-3C553098F6AD}" type="parTrans" cxnId="{1ABAE45A-EEFE-4978-9586-8FD093DDB84C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DED1FC64-CF5F-43A1-A572-A3AA86F2B04C}" type="sibTrans" cxnId="{1ABAE45A-EEFE-4978-9586-8FD093DDB84C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78AC9BEA-1C11-429A-9ADC-4A145847A280}">
      <dgm:prSet/>
      <dgm:spPr/>
      <dgm:t>
        <a:bodyPr/>
        <a:lstStyle/>
        <a:p>
          <a:pPr algn="just">
            <a:lnSpc>
              <a:spcPct val="150000"/>
            </a:lnSpc>
          </a:pPr>
          <a:r>
            <a:rPr lang="pt-BR" dirty="0"/>
            <a:t>Candidatar à vagas oferecidas pelas empresas parceiras; </a:t>
          </a:r>
        </a:p>
      </dgm:t>
    </dgm:pt>
    <dgm:pt modelId="{FF0B7930-DEB7-43DC-B023-432054D5744E}" type="parTrans" cxnId="{1208DC8A-D002-4009-AF86-2E5AC5D9BD4D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2ADAD8C6-F153-4AF5-BEE5-514367D94D0C}" type="sibTrans" cxnId="{1208DC8A-D002-4009-AF86-2E5AC5D9BD4D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5F5A0E9B-E704-4964-A2CE-1D053C35B2D5}">
      <dgm:prSet/>
      <dgm:spPr/>
      <dgm:t>
        <a:bodyPr/>
        <a:lstStyle/>
        <a:p>
          <a:pPr algn="just">
            <a:lnSpc>
              <a:spcPct val="150000"/>
            </a:lnSpc>
          </a:pPr>
          <a:r>
            <a:rPr lang="pt-BR" dirty="0"/>
            <a:t>Compartilhar seus resultados; </a:t>
          </a:r>
        </a:p>
      </dgm:t>
    </dgm:pt>
    <dgm:pt modelId="{69CE8A73-0FA9-4583-8DCD-D8D93CDAB426}" type="parTrans" cxnId="{31EC0212-FCC7-4E07-8397-216B657A5E2E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531B5221-C370-4694-8F98-C06ED14105D2}" type="sibTrans" cxnId="{31EC0212-FCC7-4E07-8397-216B657A5E2E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E3AC03D4-45B6-4697-BA3C-465D5CBD58A9}" type="pres">
      <dgm:prSet presAssocID="{CAA6A0D8-6A0C-4FC0-8FA7-8676A46A6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F1C0DCD-0F39-4C81-A4E4-5052FBBC855D}" type="pres">
      <dgm:prSet presAssocID="{2F1CF512-AE6C-441C-BEC3-4D7E8F197E63}" presName="composite" presStyleCnt="0"/>
      <dgm:spPr/>
    </dgm:pt>
    <dgm:pt modelId="{AF20BF77-3F54-41E4-B49F-D34EB884310B}" type="pres">
      <dgm:prSet presAssocID="{2F1CF512-AE6C-441C-BEC3-4D7E8F197E6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132BC3-1601-4AAF-B7AB-BEC25504927F}" type="pres">
      <dgm:prSet presAssocID="{2F1CF512-AE6C-441C-BEC3-4D7E8F197E6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DD01A9-AAD2-4A32-93D1-4024454B4BDA}" type="pres">
      <dgm:prSet presAssocID="{CC469A3F-424E-4B7A-BA50-6FC19E29474F}" presName="space" presStyleCnt="0"/>
      <dgm:spPr/>
    </dgm:pt>
    <dgm:pt modelId="{7C3FE9EA-628B-4306-8D07-9AF4A90CFC0E}" type="pres">
      <dgm:prSet presAssocID="{A77E6883-B31F-4251-8337-8F4BD8D816C8}" presName="composite" presStyleCnt="0"/>
      <dgm:spPr/>
    </dgm:pt>
    <dgm:pt modelId="{E232BFEA-9439-4C44-9F72-C65B1E2F2448}" type="pres">
      <dgm:prSet presAssocID="{A77E6883-B31F-4251-8337-8F4BD8D816C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614B79-2E53-44D9-9ED2-8F6BFED1B558}" type="pres">
      <dgm:prSet presAssocID="{A77E6883-B31F-4251-8337-8F4BD8D816C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88F721-AAD5-44A9-977F-1126F65E613E}" type="pres">
      <dgm:prSet presAssocID="{7FC5315A-2F58-47A5-9404-ECD94A9E9411}" presName="space" presStyleCnt="0"/>
      <dgm:spPr/>
    </dgm:pt>
    <dgm:pt modelId="{7B9682E3-49BB-4CEB-95BC-2EAFB460C50A}" type="pres">
      <dgm:prSet presAssocID="{E369FAB7-5381-477A-B5DF-879E6B0A2E9A}" presName="composite" presStyleCnt="0"/>
      <dgm:spPr/>
    </dgm:pt>
    <dgm:pt modelId="{930A4BCF-AC11-4B72-824D-A51E8EC96C28}" type="pres">
      <dgm:prSet presAssocID="{E369FAB7-5381-477A-B5DF-879E6B0A2E9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93D992-F7A7-4F75-8672-215EF491E632}" type="pres">
      <dgm:prSet presAssocID="{E369FAB7-5381-477A-B5DF-879E6B0A2E9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86EED9F-088A-4F3A-BF50-F81A42F694A9}" srcId="{CAA6A0D8-6A0C-4FC0-8FA7-8676A46A62D6}" destId="{2F1CF512-AE6C-441C-BEC3-4D7E8F197E63}" srcOrd="0" destOrd="0" parTransId="{AC2DFA58-C35E-4CC2-BFB8-8F461FF2A206}" sibTransId="{CC469A3F-424E-4B7A-BA50-6FC19E29474F}"/>
    <dgm:cxn modelId="{E6E016BB-B896-4CCD-B468-CDD73B1B9B15}" type="presOf" srcId="{7D130BF1-3A74-4DF6-83E3-A84ACBBB4BF0}" destId="{91614B79-2E53-44D9-9ED2-8F6BFED1B558}" srcOrd="0" destOrd="1" presId="urn:microsoft.com/office/officeart/2005/8/layout/hList1"/>
    <dgm:cxn modelId="{3E90DA90-6D61-4028-9AF2-C3EE84A62AD2}" type="presOf" srcId="{7B66C930-13D3-4BCC-B8E9-B450310FBB1E}" destId="{B0132BC3-1601-4AAF-B7AB-BEC25504927F}" srcOrd="0" destOrd="0" presId="urn:microsoft.com/office/officeart/2005/8/layout/hList1"/>
    <dgm:cxn modelId="{2CD32067-9328-4230-9F56-DC7538D577D0}" type="presOf" srcId="{A77E6883-B31F-4251-8337-8F4BD8D816C8}" destId="{E232BFEA-9439-4C44-9F72-C65B1E2F2448}" srcOrd="0" destOrd="0" presId="urn:microsoft.com/office/officeart/2005/8/layout/hList1"/>
    <dgm:cxn modelId="{0455F8C4-7888-4A4A-9C6C-C36316BC573E}" type="presOf" srcId="{223DC854-64DC-4B22-AB63-8E27317D682E}" destId="{91614B79-2E53-44D9-9ED2-8F6BFED1B558}" srcOrd="0" destOrd="0" presId="urn:microsoft.com/office/officeart/2005/8/layout/hList1"/>
    <dgm:cxn modelId="{4AA53F3E-0808-48C4-9BCD-F8D8FA078EB8}" type="presOf" srcId="{777D76E0-AADA-43FF-9206-B70619D260C9}" destId="{3B93D992-F7A7-4F75-8672-215EF491E632}" srcOrd="0" destOrd="0" presId="urn:microsoft.com/office/officeart/2005/8/layout/hList1"/>
    <dgm:cxn modelId="{BFC8D552-5654-4082-AFC1-B349BA86952B}" srcId="{2F1CF512-AE6C-441C-BEC3-4D7E8F197E63}" destId="{7B66C930-13D3-4BCC-B8E9-B450310FBB1E}" srcOrd="0" destOrd="0" parTransId="{7A3D3709-F094-4FDA-B6BD-722F077CF581}" sibTransId="{48D8B6BA-965B-43AA-9850-C4FCE3D857E6}"/>
    <dgm:cxn modelId="{F3ADC6AE-84AB-465C-B51A-730F6C896A18}" type="presOf" srcId="{E2B6861B-CB15-4C1C-BBA2-3CD7756C3B93}" destId="{3B93D992-F7A7-4F75-8672-215EF491E632}" srcOrd="0" destOrd="3" presId="urn:microsoft.com/office/officeart/2005/8/layout/hList1"/>
    <dgm:cxn modelId="{B9892F3E-FF84-4754-8856-CBD6F868C944}" srcId="{CAA6A0D8-6A0C-4FC0-8FA7-8676A46A62D6}" destId="{E369FAB7-5381-477A-B5DF-879E6B0A2E9A}" srcOrd="2" destOrd="0" parTransId="{55157AF4-BE50-41B8-9BF9-D6C0C5F629B4}" sibTransId="{824F1BCA-57CB-4DBE-94F2-29303E3E3AD3}"/>
    <dgm:cxn modelId="{0E61A100-AC28-4EDD-ACCC-AD2DB6243D8C}" type="presOf" srcId="{5F5A0E9B-E704-4964-A2CE-1D053C35B2D5}" destId="{B0132BC3-1601-4AAF-B7AB-BEC25504927F}" srcOrd="0" destOrd="3" presId="urn:microsoft.com/office/officeart/2005/8/layout/hList1"/>
    <dgm:cxn modelId="{1DD36001-37A3-4327-95AD-148C12C42A1E}" srcId="{E369FAB7-5381-477A-B5DF-879E6B0A2E9A}" destId="{D6A1212C-997E-46DF-8D56-88E58BBB0528}" srcOrd="4" destOrd="0" parTransId="{35BD70F7-B2DA-464E-8790-133E36E9363E}" sibTransId="{1307D57A-CE97-4D1B-A339-F4E5742A788F}"/>
    <dgm:cxn modelId="{629F63FF-00BF-435B-A06A-75AE1BAEFD04}" type="presOf" srcId="{D6A1212C-997E-46DF-8D56-88E58BBB0528}" destId="{3B93D992-F7A7-4F75-8672-215EF491E632}" srcOrd="0" destOrd="4" presId="urn:microsoft.com/office/officeart/2005/8/layout/hList1"/>
    <dgm:cxn modelId="{4D4DF8D1-EBF5-4372-AD34-82D0111778B5}" srcId="{A77E6883-B31F-4251-8337-8F4BD8D816C8}" destId="{223DC854-64DC-4B22-AB63-8E27317D682E}" srcOrd="0" destOrd="0" parTransId="{49F71C00-E496-43E4-81EB-A22BBDE1BEB0}" sibTransId="{4264D81C-01BE-49DD-9421-E6C691D860E7}"/>
    <dgm:cxn modelId="{5D2C07FB-BEE2-4314-B94E-2DD323C96728}" srcId="{CAA6A0D8-6A0C-4FC0-8FA7-8676A46A62D6}" destId="{A77E6883-B31F-4251-8337-8F4BD8D816C8}" srcOrd="1" destOrd="0" parTransId="{3F369C97-2B4F-41AB-87DB-41633E236964}" sibTransId="{7FC5315A-2F58-47A5-9404-ECD94A9E9411}"/>
    <dgm:cxn modelId="{79F5FD7A-1318-4E5A-A8DF-30ACBBF7C001}" srcId="{A77E6883-B31F-4251-8337-8F4BD8D816C8}" destId="{7D130BF1-3A74-4DF6-83E3-A84ACBBB4BF0}" srcOrd="1" destOrd="0" parTransId="{4FDBA581-C70A-4562-AC8D-F022D1F52C2B}" sibTransId="{7569E798-1724-4FB1-A1F8-03BD5395DA99}"/>
    <dgm:cxn modelId="{B5083ED5-5C0F-4F71-A408-2AA314B86947}" type="presOf" srcId="{CAA6A0D8-6A0C-4FC0-8FA7-8676A46A62D6}" destId="{E3AC03D4-45B6-4697-BA3C-465D5CBD58A9}" srcOrd="0" destOrd="0" presId="urn:microsoft.com/office/officeart/2005/8/layout/hList1"/>
    <dgm:cxn modelId="{1208DC8A-D002-4009-AF86-2E5AC5D9BD4D}" srcId="{2F1CF512-AE6C-441C-BEC3-4D7E8F197E63}" destId="{78AC9BEA-1C11-429A-9ADC-4A145847A280}" srcOrd="2" destOrd="0" parTransId="{FF0B7930-DEB7-43DC-B023-432054D5744E}" sibTransId="{2ADAD8C6-F153-4AF5-BEE5-514367D94D0C}"/>
    <dgm:cxn modelId="{BD3A30BF-3268-44AB-BFD3-3ECEE18A9ED4}" type="presOf" srcId="{2F1CF512-AE6C-441C-BEC3-4D7E8F197E63}" destId="{AF20BF77-3F54-41E4-B49F-D34EB884310B}" srcOrd="0" destOrd="0" presId="urn:microsoft.com/office/officeart/2005/8/layout/hList1"/>
    <dgm:cxn modelId="{1ABAE45A-EEFE-4978-9586-8FD093DDB84C}" srcId="{2F1CF512-AE6C-441C-BEC3-4D7E8F197E63}" destId="{A1875030-D072-433E-85A1-7FBC29B66E2A}" srcOrd="1" destOrd="0" parTransId="{96C43219-B980-472E-B479-3C553098F6AD}" sibTransId="{DED1FC64-CF5F-43A1-A572-A3AA86F2B04C}"/>
    <dgm:cxn modelId="{AE56A3D5-0993-49D9-A841-2C4AA21A6F2F}" srcId="{A77E6883-B31F-4251-8337-8F4BD8D816C8}" destId="{3C254AFB-AE46-479A-B993-9D664644B44A}" srcOrd="2" destOrd="0" parTransId="{48C16DE5-7AAB-4C72-A810-1506F92FF91E}" sibTransId="{C1F0EFE9-C399-47C8-BC26-75642533C843}"/>
    <dgm:cxn modelId="{4F40FB66-DDC2-4712-896E-B4DBE12734C9}" srcId="{E369FAB7-5381-477A-B5DF-879E6B0A2E9A}" destId="{56FBB26B-1452-4DE1-A632-1AEC03E3C2E7}" srcOrd="2" destOrd="0" parTransId="{8612344B-53A3-4102-A6F0-A0F1A3980F44}" sibTransId="{E1996411-9A8D-41AC-82F0-9FF0EBAB1FD9}"/>
    <dgm:cxn modelId="{31EC0212-FCC7-4E07-8397-216B657A5E2E}" srcId="{2F1CF512-AE6C-441C-BEC3-4D7E8F197E63}" destId="{5F5A0E9B-E704-4964-A2CE-1D053C35B2D5}" srcOrd="3" destOrd="0" parTransId="{69CE8A73-0FA9-4583-8DCD-D8D93CDAB426}" sibTransId="{531B5221-C370-4694-8F98-C06ED14105D2}"/>
    <dgm:cxn modelId="{541348A4-0B18-4603-959C-E7ACD3FA4D38}" type="presOf" srcId="{E369FAB7-5381-477A-B5DF-879E6B0A2E9A}" destId="{930A4BCF-AC11-4B72-824D-A51E8EC96C28}" srcOrd="0" destOrd="0" presId="urn:microsoft.com/office/officeart/2005/8/layout/hList1"/>
    <dgm:cxn modelId="{8BC2C5FF-68C3-438B-AD15-8F0AA4967062}" srcId="{E369FAB7-5381-477A-B5DF-879E6B0A2E9A}" destId="{E2B6861B-CB15-4C1C-BBA2-3CD7756C3B93}" srcOrd="3" destOrd="0" parTransId="{559BD24B-6A16-4469-94AF-FC6D5A38059E}" sibTransId="{BDFA6E40-EB5D-4F76-85DF-203ED8F5971F}"/>
    <dgm:cxn modelId="{0B388B78-5B37-4149-BD8D-863CA2D601BD}" type="presOf" srcId="{DDA833FE-2D25-4051-9506-98C2AF63D986}" destId="{3B93D992-F7A7-4F75-8672-215EF491E632}" srcOrd="0" destOrd="1" presId="urn:microsoft.com/office/officeart/2005/8/layout/hList1"/>
    <dgm:cxn modelId="{42B26B70-2C52-4066-ACDA-E37EEA30111B}" type="presOf" srcId="{3C254AFB-AE46-479A-B993-9D664644B44A}" destId="{91614B79-2E53-44D9-9ED2-8F6BFED1B558}" srcOrd="0" destOrd="2" presId="urn:microsoft.com/office/officeart/2005/8/layout/hList1"/>
    <dgm:cxn modelId="{A268B6B8-BA35-4CF4-9AA6-4FE8152BD107}" srcId="{E369FAB7-5381-477A-B5DF-879E6B0A2E9A}" destId="{DDA833FE-2D25-4051-9506-98C2AF63D986}" srcOrd="1" destOrd="0" parTransId="{160974BB-084E-41C4-8E21-7FD3BDB85C62}" sibTransId="{E2C08698-3F37-4864-A4FA-71E07C81CF6A}"/>
    <dgm:cxn modelId="{D4165CCA-35A9-4B7B-B514-2E3846F50EC1}" srcId="{E369FAB7-5381-477A-B5DF-879E6B0A2E9A}" destId="{777D76E0-AADA-43FF-9206-B70619D260C9}" srcOrd="0" destOrd="0" parTransId="{CA2BEB1E-945E-447D-994F-6F3536801BBB}" sibTransId="{5CDE6048-D2C9-4232-958F-AB4C830C3575}"/>
    <dgm:cxn modelId="{FDA1B1AC-4642-40AF-A32D-E65268E3DC17}" type="presOf" srcId="{78AC9BEA-1C11-429A-9ADC-4A145847A280}" destId="{B0132BC3-1601-4AAF-B7AB-BEC25504927F}" srcOrd="0" destOrd="2" presId="urn:microsoft.com/office/officeart/2005/8/layout/hList1"/>
    <dgm:cxn modelId="{FAADF545-43FF-4C53-834D-80A14D7252B0}" type="presOf" srcId="{56FBB26B-1452-4DE1-A632-1AEC03E3C2E7}" destId="{3B93D992-F7A7-4F75-8672-215EF491E632}" srcOrd="0" destOrd="2" presId="urn:microsoft.com/office/officeart/2005/8/layout/hList1"/>
    <dgm:cxn modelId="{11496EB7-98F4-4273-AFDD-515B182D113A}" type="presOf" srcId="{A1875030-D072-433E-85A1-7FBC29B66E2A}" destId="{B0132BC3-1601-4AAF-B7AB-BEC25504927F}" srcOrd="0" destOrd="1" presId="urn:microsoft.com/office/officeart/2005/8/layout/hList1"/>
    <dgm:cxn modelId="{C9641861-BEC3-4700-AAA7-94558315C743}" type="presParOf" srcId="{E3AC03D4-45B6-4697-BA3C-465D5CBD58A9}" destId="{FF1C0DCD-0F39-4C81-A4E4-5052FBBC855D}" srcOrd="0" destOrd="0" presId="urn:microsoft.com/office/officeart/2005/8/layout/hList1"/>
    <dgm:cxn modelId="{077788A7-CF07-41A5-B33A-86F09CAB8DAB}" type="presParOf" srcId="{FF1C0DCD-0F39-4C81-A4E4-5052FBBC855D}" destId="{AF20BF77-3F54-41E4-B49F-D34EB884310B}" srcOrd="0" destOrd="0" presId="urn:microsoft.com/office/officeart/2005/8/layout/hList1"/>
    <dgm:cxn modelId="{40036028-09F1-4046-8C1E-F4104050EFDC}" type="presParOf" srcId="{FF1C0DCD-0F39-4C81-A4E4-5052FBBC855D}" destId="{B0132BC3-1601-4AAF-B7AB-BEC25504927F}" srcOrd="1" destOrd="0" presId="urn:microsoft.com/office/officeart/2005/8/layout/hList1"/>
    <dgm:cxn modelId="{31725D7D-8B7A-4DD6-BDCD-E9BF0CA54133}" type="presParOf" srcId="{E3AC03D4-45B6-4697-BA3C-465D5CBD58A9}" destId="{E8DD01A9-AAD2-4A32-93D1-4024454B4BDA}" srcOrd="1" destOrd="0" presId="urn:microsoft.com/office/officeart/2005/8/layout/hList1"/>
    <dgm:cxn modelId="{2B3D30F1-9216-4820-9D00-6878DC2D7853}" type="presParOf" srcId="{E3AC03D4-45B6-4697-BA3C-465D5CBD58A9}" destId="{7C3FE9EA-628B-4306-8D07-9AF4A90CFC0E}" srcOrd="2" destOrd="0" presId="urn:microsoft.com/office/officeart/2005/8/layout/hList1"/>
    <dgm:cxn modelId="{A8EE08BB-E618-4B9E-B76E-2CB6CAC12F62}" type="presParOf" srcId="{7C3FE9EA-628B-4306-8D07-9AF4A90CFC0E}" destId="{E232BFEA-9439-4C44-9F72-C65B1E2F2448}" srcOrd="0" destOrd="0" presId="urn:microsoft.com/office/officeart/2005/8/layout/hList1"/>
    <dgm:cxn modelId="{B8756C32-7733-4DE8-BB4B-3120C3554935}" type="presParOf" srcId="{7C3FE9EA-628B-4306-8D07-9AF4A90CFC0E}" destId="{91614B79-2E53-44D9-9ED2-8F6BFED1B558}" srcOrd="1" destOrd="0" presId="urn:microsoft.com/office/officeart/2005/8/layout/hList1"/>
    <dgm:cxn modelId="{53D54F7D-7BD6-426B-BDE3-8180DF947E76}" type="presParOf" srcId="{E3AC03D4-45B6-4697-BA3C-465D5CBD58A9}" destId="{C188F721-AAD5-44A9-977F-1126F65E613E}" srcOrd="3" destOrd="0" presId="urn:microsoft.com/office/officeart/2005/8/layout/hList1"/>
    <dgm:cxn modelId="{DC97F21D-39FD-4C27-BCDD-C82D4C3D6986}" type="presParOf" srcId="{E3AC03D4-45B6-4697-BA3C-465D5CBD58A9}" destId="{7B9682E3-49BB-4CEB-95BC-2EAFB460C50A}" srcOrd="4" destOrd="0" presId="urn:microsoft.com/office/officeart/2005/8/layout/hList1"/>
    <dgm:cxn modelId="{1BA79818-9EF0-4A0B-A43E-AF4AC89E1DFA}" type="presParOf" srcId="{7B9682E3-49BB-4CEB-95BC-2EAFB460C50A}" destId="{930A4BCF-AC11-4B72-824D-A51E8EC96C28}" srcOrd="0" destOrd="0" presId="urn:microsoft.com/office/officeart/2005/8/layout/hList1"/>
    <dgm:cxn modelId="{E0280C97-CEF7-4CEF-9122-9696733E318D}" type="presParOf" srcId="{7B9682E3-49BB-4CEB-95BC-2EAFB460C50A}" destId="{3B93D992-F7A7-4F75-8672-215EF491E6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A6A0D8-6A0C-4FC0-8FA7-8676A46A62D6}" type="doc">
      <dgm:prSet loTypeId="urn:microsoft.com/office/officeart/2005/8/layout/hList1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F1CF512-AE6C-441C-BEC3-4D7E8F197E63}">
      <dgm:prSet phldrT="[Texto]"/>
      <dgm:spPr/>
      <dgm:t>
        <a:bodyPr/>
        <a:lstStyle/>
        <a:p>
          <a:pPr algn="just">
            <a:lnSpc>
              <a:spcPct val="150000"/>
            </a:lnSpc>
          </a:pPr>
          <a:r>
            <a:rPr lang="pt-BR" b="1" dirty="0"/>
            <a:t>Relacionamento</a:t>
          </a:r>
          <a:r>
            <a:rPr lang="pt-BR" dirty="0"/>
            <a:t>: página de interação das empresas com os usuários:</a:t>
          </a:r>
        </a:p>
      </dgm:t>
    </dgm:pt>
    <dgm:pt modelId="{AC2DFA58-C35E-4CC2-BFB8-8F461FF2A206}" type="parTrans" cxnId="{C86EED9F-088A-4F3A-BF50-F81A42F694A9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CC469A3F-424E-4B7A-BA50-6FC19E29474F}" type="sibTrans" cxnId="{C86EED9F-088A-4F3A-BF50-F81A42F694A9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7B66C930-13D3-4BCC-B8E9-B450310FBB1E}">
      <dgm:prSet phldrT="[Texto]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pt-BR" dirty="0"/>
            <a:t>Os usuários irão seguir as empresas e as mesmas poderão acompanhar os compartilhamentos dos usuários;</a:t>
          </a:r>
        </a:p>
      </dgm:t>
    </dgm:pt>
    <dgm:pt modelId="{7A3D3709-F094-4FDA-B6BD-722F077CF581}" type="parTrans" cxnId="{BFC8D552-5654-4082-AFC1-B349BA86952B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48D8B6BA-965B-43AA-9850-C4FCE3D857E6}" type="sibTrans" cxnId="{BFC8D552-5654-4082-AFC1-B349BA86952B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A77E6883-B31F-4251-8337-8F4BD8D816C8}">
      <dgm:prSet phldrT="[Texto]"/>
      <dgm:spPr/>
      <dgm:t>
        <a:bodyPr/>
        <a:lstStyle/>
        <a:p>
          <a:pPr algn="just">
            <a:lnSpc>
              <a:spcPct val="150000"/>
            </a:lnSpc>
          </a:pPr>
          <a:r>
            <a:rPr lang="pt-BR" b="1" dirty="0"/>
            <a:t>Divulgação: fazer a divulgação e acompanhamento das vagas</a:t>
          </a:r>
          <a:endParaRPr lang="pt-BR" dirty="0"/>
        </a:p>
      </dgm:t>
    </dgm:pt>
    <dgm:pt modelId="{3F369C97-2B4F-41AB-87DB-41633E236964}" type="parTrans" cxnId="{5D2C07FB-BEE2-4314-B94E-2DD323C96728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7FC5315A-2F58-47A5-9404-ECD94A9E9411}" type="sibTrans" cxnId="{5D2C07FB-BEE2-4314-B94E-2DD323C96728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223DC854-64DC-4B22-AB63-8E27317D682E}">
      <dgm:prSet phldrT="[Texto]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pt-BR" dirty="0"/>
            <a:t>Fazer a divulgação de vagas para contratação, estágios e programas que serão divulgados na página de relacionamento; </a:t>
          </a:r>
        </a:p>
      </dgm:t>
    </dgm:pt>
    <dgm:pt modelId="{49F71C00-E496-43E4-81EB-A22BBDE1BEB0}" type="parTrans" cxnId="{4D4DF8D1-EBF5-4372-AD34-82D0111778B5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4264D81C-01BE-49DD-9421-E6C691D860E7}" type="sibTrans" cxnId="{4D4DF8D1-EBF5-4372-AD34-82D0111778B5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E796EF6B-8F7E-477F-BB37-5777C0798454}">
      <dgm:prSet phldrT="[Texto]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pt-BR" dirty="0"/>
            <a:t>Acompanhar a divulgação de vagas e informações das empresas concorrentes; </a:t>
          </a:r>
        </a:p>
      </dgm:t>
    </dgm:pt>
    <dgm:pt modelId="{06093214-5185-4478-8B7A-FCA12F3F6A65}" type="parTrans" cxnId="{4D0AA47C-7D88-4714-A075-3B533109ED0E}">
      <dgm:prSet/>
      <dgm:spPr/>
      <dgm:t>
        <a:bodyPr/>
        <a:lstStyle/>
        <a:p>
          <a:pPr algn="just"/>
          <a:endParaRPr lang="pt-BR"/>
        </a:p>
      </dgm:t>
    </dgm:pt>
    <dgm:pt modelId="{E3482475-8F50-4DFB-8B36-EA1D5BC97E69}" type="sibTrans" cxnId="{4D0AA47C-7D88-4714-A075-3B533109ED0E}">
      <dgm:prSet/>
      <dgm:spPr/>
      <dgm:t>
        <a:bodyPr/>
        <a:lstStyle/>
        <a:p>
          <a:pPr algn="just"/>
          <a:endParaRPr lang="pt-BR"/>
        </a:p>
      </dgm:t>
    </dgm:pt>
    <dgm:pt modelId="{4F3FF7D7-956A-4849-B6A4-003386AC6C6F}">
      <dgm:prSet phldrT="[Texto]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pt-BR" dirty="0"/>
            <a:t>Divulgação das vagas de empregos, estágios e programas.</a:t>
          </a:r>
        </a:p>
      </dgm:t>
    </dgm:pt>
    <dgm:pt modelId="{9433494F-E5B3-489F-BF59-58531025F8C5}" type="parTrans" cxnId="{237B1D75-6E75-4F77-99F2-933A0CED69DB}">
      <dgm:prSet/>
      <dgm:spPr/>
      <dgm:t>
        <a:bodyPr/>
        <a:lstStyle/>
        <a:p>
          <a:pPr algn="just"/>
          <a:endParaRPr lang="pt-BR"/>
        </a:p>
      </dgm:t>
    </dgm:pt>
    <dgm:pt modelId="{5FF42ECC-7DEA-4F4D-AE74-ACE33305370E}" type="sibTrans" cxnId="{237B1D75-6E75-4F77-99F2-933A0CED69DB}">
      <dgm:prSet/>
      <dgm:spPr/>
      <dgm:t>
        <a:bodyPr/>
        <a:lstStyle/>
        <a:p>
          <a:pPr algn="just"/>
          <a:endParaRPr lang="pt-BR"/>
        </a:p>
      </dgm:t>
    </dgm:pt>
    <dgm:pt modelId="{E369FAB7-5381-477A-B5DF-879E6B0A2E9A}">
      <dgm:prSet phldrT="[Texto]"/>
      <dgm:spPr/>
      <dgm:t>
        <a:bodyPr/>
        <a:lstStyle/>
        <a:p>
          <a:pPr algn="just">
            <a:lnSpc>
              <a:spcPct val="150000"/>
            </a:lnSpc>
          </a:pPr>
          <a:r>
            <a:rPr lang="pt-BR" b="1" dirty="0"/>
            <a:t>Perfil</a:t>
          </a:r>
          <a:r>
            <a:rPr lang="pt-BR" dirty="0"/>
            <a:t>: página de atualização do usuário, nessa página ele vai:</a:t>
          </a:r>
        </a:p>
      </dgm:t>
    </dgm:pt>
    <dgm:pt modelId="{824F1BCA-57CB-4DBE-94F2-29303E3E3AD3}" type="sibTrans" cxnId="{B9892F3E-FF84-4754-8856-CBD6F868C944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55157AF4-BE50-41B8-9BF9-D6C0C5F629B4}" type="parTrans" cxnId="{B9892F3E-FF84-4754-8856-CBD6F868C944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5BCD4D1B-D3A6-4B6B-B830-EA588BDD3C8F}">
      <dgm:prSet phldrT="[Texto]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pt-BR" dirty="0"/>
            <a:t>Fazer o follow das inscrições. </a:t>
          </a:r>
        </a:p>
      </dgm:t>
    </dgm:pt>
    <dgm:pt modelId="{8A597A8D-E83C-4722-9A30-C26A2608E612}" type="parTrans" cxnId="{D799E340-029E-460E-83A8-6158DB7C6540}">
      <dgm:prSet/>
      <dgm:spPr/>
      <dgm:t>
        <a:bodyPr/>
        <a:lstStyle/>
        <a:p>
          <a:pPr algn="just"/>
          <a:endParaRPr lang="pt-BR"/>
        </a:p>
      </dgm:t>
    </dgm:pt>
    <dgm:pt modelId="{3857B276-CE25-4CC5-B22E-D38B654A8A1A}" type="sibTrans" cxnId="{D799E340-029E-460E-83A8-6158DB7C6540}">
      <dgm:prSet/>
      <dgm:spPr/>
      <dgm:t>
        <a:bodyPr/>
        <a:lstStyle/>
        <a:p>
          <a:pPr algn="just"/>
          <a:endParaRPr lang="pt-BR"/>
        </a:p>
      </dgm:t>
    </dgm:pt>
    <dgm:pt modelId="{777D76E0-AADA-43FF-9206-B70619D260C9}">
      <dgm:prSet phldrT="[Texto]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pt-BR" dirty="0"/>
            <a:t>Extrair relatórios referentes aos processos divulgados, como informações de contatos dos candidatos e cursos que esses já realizaram na ferramenta;</a:t>
          </a:r>
        </a:p>
      </dgm:t>
    </dgm:pt>
    <dgm:pt modelId="{5CDE6048-D2C9-4232-958F-AB4C830C3575}" type="sibTrans" cxnId="{D4165CCA-35A9-4B7B-B514-2E3846F50EC1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CA2BEB1E-945E-447D-994F-6F3536801BBB}" type="parTrans" cxnId="{D4165CCA-35A9-4B7B-B514-2E3846F50EC1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56FBB26B-1452-4DE1-A632-1AEC03E3C2E7}">
      <dgm:prSet/>
      <dgm:spPr/>
      <dgm:t>
        <a:bodyPr/>
        <a:lstStyle/>
        <a:p>
          <a:pPr algn="just">
            <a:lnSpc>
              <a:spcPct val="150000"/>
            </a:lnSpc>
          </a:pPr>
          <a:r>
            <a:rPr lang="pt-BR" dirty="0"/>
            <a:t>Ranking nos games de finalização de curso;</a:t>
          </a:r>
        </a:p>
      </dgm:t>
    </dgm:pt>
    <dgm:pt modelId="{E1996411-9A8D-41AC-82F0-9FF0EBAB1FD9}" type="sibTrans" cxnId="{4F40FB66-DDC2-4712-896E-B4DBE12734C9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8612344B-53A3-4102-A6F0-A0F1A3980F44}" type="parTrans" cxnId="{4F40FB66-DDC2-4712-896E-B4DBE12734C9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E2B6861B-CB15-4C1C-BBA2-3CD7756C3B93}">
      <dgm:prSet/>
      <dgm:spPr/>
      <dgm:t>
        <a:bodyPr/>
        <a:lstStyle/>
        <a:p>
          <a:pPr algn="just">
            <a:lnSpc>
              <a:spcPct val="150000"/>
            </a:lnSpc>
          </a:pPr>
          <a:r>
            <a:rPr lang="pt-BR" dirty="0"/>
            <a:t>Vagas de emprego cadastradas por essa empresa com cruzamentos, por exemplo, quantidade de vagas ofertadas x contratações; </a:t>
          </a:r>
        </a:p>
      </dgm:t>
    </dgm:pt>
    <dgm:pt modelId="{BDFA6E40-EB5D-4F76-85DF-203ED8F5971F}" type="sibTrans" cxnId="{8BC2C5FF-68C3-438B-AD15-8F0AA4967062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559BD24B-6A16-4469-94AF-FC6D5A38059E}" type="parTrans" cxnId="{8BC2C5FF-68C3-438B-AD15-8F0AA4967062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D6A1212C-997E-46DF-8D56-88E58BBB0528}">
      <dgm:prSet/>
      <dgm:spPr/>
      <dgm:t>
        <a:bodyPr/>
        <a:lstStyle/>
        <a:p>
          <a:pPr algn="just">
            <a:lnSpc>
              <a:spcPct val="150000"/>
            </a:lnSpc>
          </a:pPr>
          <a:r>
            <a:rPr lang="pt-BR" dirty="0"/>
            <a:t>Relatórios referente ao mercado e a ferramenta, por exemplo, as empresas que mais divulgam e contratam e os cursos “em alta”. </a:t>
          </a:r>
        </a:p>
      </dgm:t>
    </dgm:pt>
    <dgm:pt modelId="{1307D57A-CE97-4D1B-A339-F4E5742A788F}" type="sibTrans" cxnId="{1DD36001-37A3-4327-95AD-148C12C42A1E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35BD70F7-B2DA-464E-8790-133E36E9363E}" type="parTrans" cxnId="{1DD36001-37A3-4327-95AD-148C12C42A1E}">
      <dgm:prSet/>
      <dgm:spPr/>
      <dgm:t>
        <a:bodyPr/>
        <a:lstStyle/>
        <a:p>
          <a:pPr algn="just">
            <a:lnSpc>
              <a:spcPct val="150000"/>
            </a:lnSpc>
          </a:pPr>
          <a:endParaRPr lang="pt-BR"/>
        </a:p>
      </dgm:t>
    </dgm:pt>
    <dgm:pt modelId="{E3AC03D4-45B6-4697-BA3C-465D5CBD58A9}" type="pres">
      <dgm:prSet presAssocID="{CAA6A0D8-6A0C-4FC0-8FA7-8676A46A6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F1C0DCD-0F39-4C81-A4E4-5052FBBC855D}" type="pres">
      <dgm:prSet presAssocID="{2F1CF512-AE6C-441C-BEC3-4D7E8F197E63}" presName="composite" presStyleCnt="0"/>
      <dgm:spPr/>
    </dgm:pt>
    <dgm:pt modelId="{AF20BF77-3F54-41E4-B49F-D34EB884310B}" type="pres">
      <dgm:prSet presAssocID="{2F1CF512-AE6C-441C-BEC3-4D7E8F197E6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132BC3-1601-4AAF-B7AB-BEC25504927F}" type="pres">
      <dgm:prSet presAssocID="{2F1CF512-AE6C-441C-BEC3-4D7E8F197E6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DD01A9-AAD2-4A32-93D1-4024454B4BDA}" type="pres">
      <dgm:prSet presAssocID="{CC469A3F-424E-4B7A-BA50-6FC19E29474F}" presName="space" presStyleCnt="0"/>
      <dgm:spPr/>
    </dgm:pt>
    <dgm:pt modelId="{7C3FE9EA-628B-4306-8D07-9AF4A90CFC0E}" type="pres">
      <dgm:prSet presAssocID="{A77E6883-B31F-4251-8337-8F4BD8D816C8}" presName="composite" presStyleCnt="0"/>
      <dgm:spPr/>
    </dgm:pt>
    <dgm:pt modelId="{E232BFEA-9439-4C44-9F72-C65B1E2F2448}" type="pres">
      <dgm:prSet presAssocID="{A77E6883-B31F-4251-8337-8F4BD8D816C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614B79-2E53-44D9-9ED2-8F6BFED1B558}" type="pres">
      <dgm:prSet presAssocID="{A77E6883-B31F-4251-8337-8F4BD8D816C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88F721-AAD5-44A9-977F-1126F65E613E}" type="pres">
      <dgm:prSet presAssocID="{7FC5315A-2F58-47A5-9404-ECD94A9E9411}" presName="space" presStyleCnt="0"/>
      <dgm:spPr/>
    </dgm:pt>
    <dgm:pt modelId="{7B9682E3-49BB-4CEB-95BC-2EAFB460C50A}" type="pres">
      <dgm:prSet presAssocID="{E369FAB7-5381-477A-B5DF-879E6B0A2E9A}" presName="composite" presStyleCnt="0"/>
      <dgm:spPr/>
    </dgm:pt>
    <dgm:pt modelId="{930A4BCF-AC11-4B72-824D-A51E8EC96C28}" type="pres">
      <dgm:prSet presAssocID="{E369FAB7-5381-477A-B5DF-879E6B0A2E9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93D992-F7A7-4F75-8672-215EF491E632}" type="pres">
      <dgm:prSet presAssocID="{E369FAB7-5381-477A-B5DF-879E6B0A2E9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799E340-029E-460E-83A8-6158DB7C6540}" srcId="{A77E6883-B31F-4251-8337-8F4BD8D816C8}" destId="{5BCD4D1B-D3A6-4B6B-B830-EA588BDD3C8F}" srcOrd="1" destOrd="0" parTransId="{8A597A8D-E83C-4722-9A30-C26A2608E612}" sibTransId="{3857B276-CE25-4CC5-B22E-D38B654A8A1A}"/>
    <dgm:cxn modelId="{C86EED9F-088A-4F3A-BF50-F81A42F694A9}" srcId="{CAA6A0D8-6A0C-4FC0-8FA7-8676A46A62D6}" destId="{2F1CF512-AE6C-441C-BEC3-4D7E8F197E63}" srcOrd="0" destOrd="0" parTransId="{AC2DFA58-C35E-4CC2-BFB8-8F461FF2A206}" sibTransId="{CC469A3F-424E-4B7A-BA50-6FC19E29474F}"/>
    <dgm:cxn modelId="{3E90DA90-6D61-4028-9AF2-C3EE84A62AD2}" type="presOf" srcId="{7B66C930-13D3-4BCC-B8E9-B450310FBB1E}" destId="{B0132BC3-1601-4AAF-B7AB-BEC25504927F}" srcOrd="0" destOrd="0" presId="urn:microsoft.com/office/officeart/2005/8/layout/hList1"/>
    <dgm:cxn modelId="{2CD32067-9328-4230-9F56-DC7538D577D0}" type="presOf" srcId="{A77E6883-B31F-4251-8337-8F4BD8D816C8}" destId="{E232BFEA-9439-4C44-9F72-C65B1E2F2448}" srcOrd="0" destOrd="0" presId="urn:microsoft.com/office/officeart/2005/8/layout/hList1"/>
    <dgm:cxn modelId="{5CA3426A-9DAB-4746-9737-9E4309B695B4}" type="presOf" srcId="{5BCD4D1B-D3A6-4B6B-B830-EA588BDD3C8F}" destId="{91614B79-2E53-44D9-9ED2-8F6BFED1B558}" srcOrd="0" destOrd="1" presId="urn:microsoft.com/office/officeart/2005/8/layout/hList1"/>
    <dgm:cxn modelId="{0455F8C4-7888-4A4A-9C6C-C36316BC573E}" type="presOf" srcId="{223DC854-64DC-4B22-AB63-8E27317D682E}" destId="{91614B79-2E53-44D9-9ED2-8F6BFED1B558}" srcOrd="0" destOrd="0" presId="urn:microsoft.com/office/officeart/2005/8/layout/hList1"/>
    <dgm:cxn modelId="{4AA53F3E-0808-48C4-9BCD-F8D8FA078EB8}" type="presOf" srcId="{777D76E0-AADA-43FF-9206-B70619D260C9}" destId="{3B93D992-F7A7-4F75-8672-215EF491E632}" srcOrd="0" destOrd="0" presId="urn:microsoft.com/office/officeart/2005/8/layout/hList1"/>
    <dgm:cxn modelId="{BFC8D552-5654-4082-AFC1-B349BA86952B}" srcId="{2F1CF512-AE6C-441C-BEC3-4D7E8F197E63}" destId="{7B66C930-13D3-4BCC-B8E9-B450310FBB1E}" srcOrd="0" destOrd="0" parTransId="{7A3D3709-F094-4FDA-B6BD-722F077CF581}" sibTransId="{48D8B6BA-965B-43AA-9850-C4FCE3D857E6}"/>
    <dgm:cxn modelId="{F3ADC6AE-84AB-465C-B51A-730F6C896A18}" type="presOf" srcId="{E2B6861B-CB15-4C1C-BBA2-3CD7756C3B93}" destId="{3B93D992-F7A7-4F75-8672-215EF491E632}" srcOrd="0" destOrd="2" presId="urn:microsoft.com/office/officeart/2005/8/layout/hList1"/>
    <dgm:cxn modelId="{B9892F3E-FF84-4754-8856-CBD6F868C944}" srcId="{CAA6A0D8-6A0C-4FC0-8FA7-8676A46A62D6}" destId="{E369FAB7-5381-477A-B5DF-879E6B0A2E9A}" srcOrd="2" destOrd="0" parTransId="{55157AF4-BE50-41B8-9BF9-D6C0C5F629B4}" sibTransId="{824F1BCA-57CB-4DBE-94F2-29303E3E3AD3}"/>
    <dgm:cxn modelId="{1DD36001-37A3-4327-95AD-148C12C42A1E}" srcId="{E369FAB7-5381-477A-B5DF-879E6B0A2E9A}" destId="{D6A1212C-997E-46DF-8D56-88E58BBB0528}" srcOrd="3" destOrd="0" parTransId="{35BD70F7-B2DA-464E-8790-133E36E9363E}" sibTransId="{1307D57A-CE97-4D1B-A339-F4E5742A788F}"/>
    <dgm:cxn modelId="{629F63FF-00BF-435B-A06A-75AE1BAEFD04}" type="presOf" srcId="{D6A1212C-997E-46DF-8D56-88E58BBB0528}" destId="{3B93D992-F7A7-4F75-8672-215EF491E632}" srcOrd="0" destOrd="3" presId="urn:microsoft.com/office/officeart/2005/8/layout/hList1"/>
    <dgm:cxn modelId="{5D2C07FB-BEE2-4314-B94E-2DD323C96728}" srcId="{CAA6A0D8-6A0C-4FC0-8FA7-8676A46A62D6}" destId="{A77E6883-B31F-4251-8337-8F4BD8D816C8}" srcOrd="1" destOrd="0" parTransId="{3F369C97-2B4F-41AB-87DB-41633E236964}" sibTransId="{7FC5315A-2F58-47A5-9404-ECD94A9E9411}"/>
    <dgm:cxn modelId="{4D4DF8D1-EBF5-4372-AD34-82D0111778B5}" srcId="{A77E6883-B31F-4251-8337-8F4BD8D816C8}" destId="{223DC854-64DC-4B22-AB63-8E27317D682E}" srcOrd="0" destOrd="0" parTransId="{49F71C00-E496-43E4-81EB-A22BBDE1BEB0}" sibTransId="{4264D81C-01BE-49DD-9421-E6C691D860E7}"/>
    <dgm:cxn modelId="{4D0AA47C-7D88-4714-A075-3B533109ED0E}" srcId="{2F1CF512-AE6C-441C-BEC3-4D7E8F197E63}" destId="{E796EF6B-8F7E-477F-BB37-5777C0798454}" srcOrd="1" destOrd="0" parTransId="{06093214-5185-4478-8B7A-FCA12F3F6A65}" sibTransId="{E3482475-8F50-4DFB-8B36-EA1D5BC97E69}"/>
    <dgm:cxn modelId="{B5083ED5-5C0F-4F71-A408-2AA314B86947}" type="presOf" srcId="{CAA6A0D8-6A0C-4FC0-8FA7-8676A46A62D6}" destId="{E3AC03D4-45B6-4697-BA3C-465D5CBD58A9}" srcOrd="0" destOrd="0" presId="urn:microsoft.com/office/officeart/2005/8/layout/hList1"/>
    <dgm:cxn modelId="{8E795771-B8F9-455A-A5CE-98B9680BF626}" type="presOf" srcId="{E796EF6B-8F7E-477F-BB37-5777C0798454}" destId="{B0132BC3-1601-4AAF-B7AB-BEC25504927F}" srcOrd="0" destOrd="1" presId="urn:microsoft.com/office/officeart/2005/8/layout/hList1"/>
    <dgm:cxn modelId="{237B1D75-6E75-4F77-99F2-933A0CED69DB}" srcId="{2F1CF512-AE6C-441C-BEC3-4D7E8F197E63}" destId="{4F3FF7D7-956A-4849-B6A4-003386AC6C6F}" srcOrd="2" destOrd="0" parTransId="{9433494F-E5B3-489F-BF59-58531025F8C5}" sibTransId="{5FF42ECC-7DEA-4F4D-AE74-ACE33305370E}"/>
    <dgm:cxn modelId="{BD3A30BF-3268-44AB-BFD3-3ECEE18A9ED4}" type="presOf" srcId="{2F1CF512-AE6C-441C-BEC3-4D7E8F197E63}" destId="{AF20BF77-3F54-41E4-B49F-D34EB884310B}" srcOrd="0" destOrd="0" presId="urn:microsoft.com/office/officeart/2005/8/layout/hList1"/>
    <dgm:cxn modelId="{DDF75F71-E254-4AC7-A24A-A20C9919AF99}" type="presOf" srcId="{4F3FF7D7-956A-4849-B6A4-003386AC6C6F}" destId="{B0132BC3-1601-4AAF-B7AB-BEC25504927F}" srcOrd="0" destOrd="2" presId="urn:microsoft.com/office/officeart/2005/8/layout/hList1"/>
    <dgm:cxn modelId="{4F40FB66-DDC2-4712-896E-B4DBE12734C9}" srcId="{E369FAB7-5381-477A-B5DF-879E6B0A2E9A}" destId="{56FBB26B-1452-4DE1-A632-1AEC03E3C2E7}" srcOrd="1" destOrd="0" parTransId="{8612344B-53A3-4102-A6F0-A0F1A3980F44}" sibTransId="{E1996411-9A8D-41AC-82F0-9FF0EBAB1FD9}"/>
    <dgm:cxn modelId="{541348A4-0B18-4603-959C-E7ACD3FA4D38}" type="presOf" srcId="{E369FAB7-5381-477A-B5DF-879E6B0A2E9A}" destId="{930A4BCF-AC11-4B72-824D-A51E8EC96C28}" srcOrd="0" destOrd="0" presId="urn:microsoft.com/office/officeart/2005/8/layout/hList1"/>
    <dgm:cxn modelId="{8BC2C5FF-68C3-438B-AD15-8F0AA4967062}" srcId="{E369FAB7-5381-477A-B5DF-879E6B0A2E9A}" destId="{E2B6861B-CB15-4C1C-BBA2-3CD7756C3B93}" srcOrd="2" destOrd="0" parTransId="{559BD24B-6A16-4469-94AF-FC6D5A38059E}" sibTransId="{BDFA6E40-EB5D-4F76-85DF-203ED8F5971F}"/>
    <dgm:cxn modelId="{D4165CCA-35A9-4B7B-B514-2E3846F50EC1}" srcId="{E369FAB7-5381-477A-B5DF-879E6B0A2E9A}" destId="{777D76E0-AADA-43FF-9206-B70619D260C9}" srcOrd="0" destOrd="0" parTransId="{CA2BEB1E-945E-447D-994F-6F3536801BBB}" sibTransId="{5CDE6048-D2C9-4232-958F-AB4C830C3575}"/>
    <dgm:cxn modelId="{FAADF545-43FF-4C53-834D-80A14D7252B0}" type="presOf" srcId="{56FBB26B-1452-4DE1-A632-1AEC03E3C2E7}" destId="{3B93D992-F7A7-4F75-8672-215EF491E632}" srcOrd="0" destOrd="1" presId="urn:microsoft.com/office/officeart/2005/8/layout/hList1"/>
    <dgm:cxn modelId="{C9641861-BEC3-4700-AAA7-94558315C743}" type="presParOf" srcId="{E3AC03D4-45B6-4697-BA3C-465D5CBD58A9}" destId="{FF1C0DCD-0F39-4C81-A4E4-5052FBBC855D}" srcOrd="0" destOrd="0" presId="urn:microsoft.com/office/officeart/2005/8/layout/hList1"/>
    <dgm:cxn modelId="{077788A7-CF07-41A5-B33A-86F09CAB8DAB}" type="presParOf" srcId="{FF1C0DCD-0F39-4C81-A4E4-5052FBBC855D}" destId="{AF20BF77-3F54-41E4-B49F-D34EB884310B}" srcOrd="0" destOrd="0" presId="urn:microsoft.com/office/officeart/2005/8/layout/hList1"/>
    <dgm:cxn modelId="{40036028-09F1-4046-8C1E-F4104050EFDC}" type="presParOf" srcId="{FF1C0DCD-0F39-4C81-A4E4-5052FBBC855D}" destId="{B0132BC3-1601-4AAF-B7AB-BEC25504927F}" srcOrd="1" destOrd="0" presId="urn:microsoft.com/office/officeart/2005/8/layout/hList1"/>
    <dgm:cxn modelId="{31725D7D-8B7A-4DD6-BDCD-E9BF0CA54133}" type="presParOf" srcId="{E3AC03D4-45B6-4697-BA3C-465D5CBD58A9}" destId="{E8DD01A9-AAD2-4A32-93D1-4024454B4BDA}" srcOrd="1" destOrd="0" presId="urn:microsoft.com/office/officeart/2005/8/layout/hList1"/>
    <dgm:cxn modelId="{2B3D30F1-9216-4820-9D00-6878DC2D7853}" type="presParOf" srcId="{E3AC03D4-45B6-4697-BA3C-465D5CBD58A9}" destId="{7C3FE9EA-628B-4306-8D07-9AF4A90CFC0E}" srcOrd="2" destOrd="0" presId="urn:microsoft.com/office/officeart/2005/8/layout/hList1"/>
    <dgm:cxn modelId="{A8EE08BB-E618-4B9E-B76E-2CB6CAC12F62}" type="presParOf" srcId="{7C3FE9EA-628B-4306-8D07-9AF4A90CFC0E}" destId="{E232BFEA-9439-4C44-9F72-C65B1E2F2448}" srcOrd="0" destOrd="0" presId="urn:microsoft.com/office/officeart/2005/8/layout/hList1"/>
    <dgm:cxn modelId="{B8756C32-7733-4DE8-BB4B-3120C3554935}" type="presParOf" srcId="{7C3FE9EA-628B-4306-8D07-9AF4A90CFC0E}" destId="{91614B79-2E53-44D9-9ED2-8F6BFED1B558}" srcOrd="1" destOrd="0" presId="urn:microsoft.com/office/officeart/2005/8/layout/hList1"/>
    <dgm:cxn modelId="{53D54F7D-7BD6-426B-BDE3-8180DF947E76}" type="presParOf" srcId="{E3AC03D4-45B6-4697-BA3C-465D5CBD58A9}" destId="{C188F721-AAD5-44A9-977F-1126F65E613E}" srcOrd="3" destOrd="0" presId="urn:microsoft.com/office/officeart/2005/8/layout/hList1"/>
    <dgm:cxn modelId="{DC97F21D-39FD-4C27-BCDD-C82D4C3D6986}" type="presParOf" srcId="{E3AC03D4-45B6-4697-BA3C-465D5CBD58A9}" destId="{7B9682E3-49BB-4CEB-95BC-2EAFB460C50A}" srcOrd="4" destOrd="0" presId="urn:microsoft.com/office/officeart/2005/8/layout/hList1"/>
    <dgm:cxn modelId="{1BA79818-9EF0-4A0B-A43E-AF4AC89E1DFA}" type="presParOf" srcId="{7B9682E3-49BB-4CEB-95BC-2EAFB460C50A}" destId="{930A4BCF-AC11-4B72-824D-A51E8EC96C28}" srcOrd="0" destOrd="0" presId="urn:microsoft.com/office/officeart/2005/8/layout/hList1"/>
    <dgm:cxn modelId="{E0280C97-CEF7-4CEF-9122-9696733E318D}" type="presParOf" srcId="{7B9682E3-49BB-4CEB-95BC-2EAFB460C50A}" destId="{3B93D992-F7A7-4F75-8672-215EF491E6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64D374-4F62-4B23-BE56-AD4690D532D0}">
      <dsp:nvSpPr>
        <dsp:cNvPr id="0" name=""/>
        <dsp:cNvSpPr/>
      </dsp:nvSpPr>
      <dsp:spPr>
        <a:xfrm>
          <a:off x="37" y="837943"/>
          <a:ext cx="3964841" cy="466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69928-6B2D-4902-B026-F30C1AC43ED5}">
      <dsp:nvSpPr>
        <dsp:cNvPr id="0" name=""/>
        <dsp:cNvSpPr/>
      </dsp:nvSpPr>
      <dsp:spPr>
        <a:xfrm>
          <a:off x="37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12306-C016-4DA7-8901-C861A42895CD}">
      <dsp:nvSpPr>
        <dsp:cNvPr id="0" name=""/>
        <dsp:cNvSpPr/>
      </dsp:nvSpPr>
      <dsp:spPr>
        <a:xfrm>
          <a:off x="37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0" kern="1200" dirty="0"/>
            <a:t>Usuário</a:t>
          </a:r>
        </a:p>
      </dsp:txBody>
      <dsp:txXfrm>
        <a:off x="37" y="0"/>
        <a:ext cx="3964841" cy="837943"/>
      </dsp:txXfrm>
    </dsp:sp>
    <dsp:sp modelId="{55501A60-7F80-4557-B459-97AEE8DB463B}">
      <dsp:nvSpPr>
        <dsp:cNvPr id="0" name=""/>
        <dsp:cNvSpPr/>
      </dsp:nvSpPr>
      <dsp:spPr>
        <a:xfrm>
          <a:off x="37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23FC4-CB11-4C68-A253-3A5CCA2F01FC}">
      <dsp:nvSpPr>
        <dsp:cNvPr id="0" name=""/>
        <dsp:cNvSpPr/>
      </dsp:nvSpPr>
      <dsp:spPr>
        <a:xfrm>
          <a:off x="277576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/>
            <a:t>Relacionamento</a:t>
          </a:r>
        </a:p>
      </dsp:txBody>
      <dsp:txXfrm>
        <a:off x="277576" y="1498232"/>
        <a:ext cx="3687302" cy="678938"/>
      </dsp:txXfrm>
    </dsp:sp>
    <dsp:sp modelId="{7E3D4DEB-DFD0-4BAD-BA50-72C0B1BCB1B0}">
      <dsp:nvSpPr>
        <dsp:cNvPr id="0" name=""/>
        <dsp:cNvSpPr/>
      </dsp:nvSpPr>
      <dsp:spPr>
        <a:xfrm>
          <a:off x="37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5C5F3-C700-4217-AEA8-2AC160CDB2A8}">
      <dsp:nvSpPr>
        <dsp:cNvPr id="0" name=""/>
        <dsp:cNvSpPr/>
      </dsp:nvSpPr>
      <dsp:spPr>
        <a:xfrm>
          <a:off x="277576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/>
            <a:t>Learning</a:t>
          </a:r>
        </a:p>
      </dsp:txBody>
      <dsp:txXfrm>
        <a:off x="277576" y="2177170"/>
        <a:ext cx="3687302" cy="678938"/>
      </dsp:txXfrm>
    </dsp:sp>
    <dsp:sp modelId="{7F9C41DB-6A14-4F88-A1DD-CC7CBDE25802}">
      <dsp:nvSpPr>
        <dsp:cNvPr id="0" name=""/>
        <dsp:cNvSpPr/>
      </dsp:nvSpPr>
      <dsp:spPr>
        <a:xfrm>
          <a:off x="37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877DD-714D-4BD8-BCC6-B1713984314C}">
      <dsp:nvSpPr>
        <dsp:cNvPr id="0" name=""/>
        <dsp:cNvSpPr/>
      </dsp:nvSpPr>
      <dsp:spPr>
        <a:xfrm>
          <a:off x="277576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/>
            <a:t>Perfil</a:t>
          </a:r>
        </a:p>
      </dsp:txBody>
      <dsp:txXfrm>
        <a:off x="277576" y="2856108"/>
        <a:ext cx="3687302" cy="678938"/>
      </dsp:txXfrm>
    </dsp:sp>
    <dsp:sp modelId="{64812E13-405D-43DA-B476-BB3A50B06388}">
      <dsp:nvSpPr>
        <dsp:cNvPr id="0" name=""/>
        <dsp:cNvSpPr/>
      </dsp:nvSpPr>
      <dsp:spPr>
        <a:xfrm>
          <a:off x="4163121" y="837943"/>
          <a:ext cx="3964841" cy="466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D7B5F-4EF0-4CF1-ACC8-0C04DC2FCD0D}">
      <dsp:nvSpPr>
        <dsp:cNvPr id="0" name=""/>
        <dsp:cNvSpPr/>
      </dsp:nvSpPr>
      <dsp:spPr>
        <a:xfrm>
          <a:off x="4163121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3F53F-6C91-429C-9CC7-EC9E1387C981}">
      <dsp:nvSpPr>
        <dsp:cNvPr id="0" name=""/>
        <dsp:cNvSpPr/>
      </dsp:nvSpPr>
      <dsp:spPr>
        <a:xfrm>
          <a:off x="4163121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0" kern="1200" dirty="0"/>
            <a:t>Empresas</a:t>
          </a:r>
        </a:p>
      </dsp:txBody>
      <dsp:txXfrm>
        <a:off x="4163121" y="0"/>
        <a:ext cx="3964841" cy="837943"/>
      </dsp:txXfrm>
    </dsp:sp>
    <dsp:sp modelId="{C7651BB3-BC22-4A0C-99AA-37257426EA23}">
      <dsp:nvSpPr>
        <dsp:cNvPr id="0" name=""/>
        <dsp:cNvSpPr/>
      </dsp:nvSpPr>
      <dsp:spPr>
        <a:xfrm>
          <a:off x="4163121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F8ACC-D6E3-470C-B963-53D0663E1DEB}">
      <dsp:nvSpPr>
        <dsp:cNvPr id="0" name=""/>
        <dsp:cNvSpPr/>
      </dsp:nvSpPr>
      <dsp:spPr>
        <a:xfrm>
          <a:off x="4440659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/>
            <a:t>Relacionamento</a:t>
          </a:r>
        </a:p>
      </dsp:txBody>
      <dsp:txXfrm>
        <a:off x="4440659" y="1498232"/>
        <a:ext cx="3687302" cy="678938"/>
      </dsp:txXfrm>
    </dsp:sp>
    <dsp:sp modelId="{1811DC67-702F-42CD-824C-B8E40E3D2233}">
      <dsp:nvSpPr>
        <dsp:cNvPr id="0" name=""/>
        <dsp:cNvSpPr/>
      </dsp:nvSpPr>
      <dsp:spPr>
        <a:xfrm>
          <a:off x="4163121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191C8-CEA7-4BEC-82DD-E6948A00CC7C}">
      <dsp:nvSpPr>
        <dsp:cNvPr id="0" name=""/>
        <dsp:cNvSpPr/>
      </dsp:nvSpPr>
      <dsp:spPr>
        <a:xfrm>
          <a:off x="4440659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/>
            <a:t>Divulgação</a:t>
          </a:r>
        </a:p>
      </dsp:txBody>
      <dsp:txXfrm>
        <a:off x="4440659" y="2177170"/>
        <a:ext cx="3687302" cy="678938"/>
      </dsp:txXfrm>
    </dsp:sp>
    <dsp:sp modelId="{F4FF0DAE-736E-4221-82FA-5732398FCB74}">
      <dsp:nvSpPr>
        <dsp:cNvPr id="0" name=""/>
        <dsp:cNvSpPr/>
      </dsp:nvSpPr>
      <dsp:spPr>
        <a:xfrm>
          <a:off x="4163121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F768D-1EA5-4AA3-AE23-2940562FC3FC}">
      <dsp:nvSpPr>
        <dsp:cNvPr id="0" name=""/>
        <dsp:cNvSpPr/>
      </dsp:nvSpPr>
      <dsp:spPr>
        <a:xfrm>
          <a:off x="4440659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/>
            <a:t>Perfil</a:t>
          </a:r>
        </a:p>
      </dsp:txBody>
      <dsp:txXfrm>
        <a:off x="4440659" y="2856108"/>
        <a:ext cx="3687302" cy="67893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20BF77-3F54-41E4-B49F-D34EB884310B}">
      <dsp:nvSpPr>
        <dsp:cNvPr id="0" name=""/>
        <dsp:cNvSpPr/>
      </dsp:nvSpPr>
      <dsp:spPr>
        <a:xfrm>
          <a:off x="3665" y="227272"/>
          <a:ext cx="3573428" cy="1247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just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/>
            <a:t>Relacionamento</a:t>
          </a:r>
          <a:r>
            <a:rPr lang="pt-BR" sz="1600" kern="1200" dirty="0"/>
            <a:t>: página de interação do usuário com empresas e outros usuários, nela o aluno poderá visualizar:</a:t>
          </a:r>
        </a:p>
      </dsp:txBody>
      <dsp:txXfrm>
        <a:off x="3665" y="227272"/>
        <a:ext cx="3573428" cy="1247764"/>
      </dsp:txXfrm>
    </dsp:sp>
    <dsp:sp modelId="{B0132BC3-1601-4AAF-B7AB-BEC25504927F}">
      <dsp:nvSpPr>
        <dsp:cNvPr id="0" name=""/>
        <dsp:cNvSpPr/>
      </dsp:nvSpPr>
      <dsp:spPr>
        <a:xfrm>
          <a:off x="3665" y="1475036"/>
          <a:ext cx="3573428" cy="4048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pt-BR" sz="1600" kern="1200" dirty="0"/>
            <a:t>Novidades postadas pelo Instituto sobre novos cursos oferecidos;</a:t>
          </a:r>
        </a:p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/>
            <a:t>Seguir empresas e outras usuários;</a:t>
          </a:r>
          <a:endParaRPr lang="pt-BR" sz="1600" kern="1200" dirty="0"/>
        </a:p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Candidatar à vagas oferecidas pelas empresas parceiras; </a:t>
          </a:r>
        </a:p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Compartilhar seus resultados; </a:t>
          </a:r>
        </a:p>
      </dsp:txBody>
      <dsp:txXfrm>
        <a:off x="3665" y="1475036"/>
        <a:ext cx="3573428" cy="4048875"/>
      </dsp:txXfrm>
    </dsp:sp>
    <dsp:sp modelId="{E232BFEA-9439-4C44-9F72-C65B1E2F2448}">
      <dsp:nvSpPr>
        <dsp:cNvPr id="0" name=""/>
        <dsp:cNvSpPr/>
      </dsp:nvSpPr>
      <dsp:spPr>
        <a:xfrm>
          <a:off x="4077372" y="227272"/>
          <a:ext cx="3573428" cy="1247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just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/>
            <a:t>Learning</a:t>
          </a:r>
          <a:r>
            <a:rPr lang="pt-BR" sz="1600" kern="1200" dirty="0"/>
            <a:t>: página de realização dos cursos, nela o candidato vai:</a:t>
          </a:r>
        </a:p>
      </dsp:txBody>
      <dsp:txXfrm>
        <a:off x="4077372" y="227272"/>
        <a:ext cx="3573428" cy="1247764"/>
      </dsp:txXfrm>
    </dsp:sp>
    <dsp:sp modelId="{91614B79-2E53-44D9-9ED2-8F6BFED1B558}">
      <dsp:nvSpPr>
        <dsp:cNvPr id="0" name=""/>
        <dsp:cNvSpPr/>
      </dsp:nvSpPr>
      <dsp:spPr>
        <a:xfrm>
          <a:off x="4077372" y="1475036"/>
          <a:ext cx="3573428" cy="4048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pt-BR" sz="1600" kern="1200" dirty="0"/>
            <a:t>Fazer a inscrição nas trilhas de seu interesse, que estarão habilitadas de acordo com seu perfil/escolar e área de atuação; </a:t>
          </a:r>
        </a:p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/>
            <a:t>Realizar os games, que resultará na sua pontuação para avançar para as próximas etapas, conclusão e certificação dos cursos; </a:t>
          </a:r>
          <a:endParaRPr lang="pt-BR" sz="1600" kern="1200" dirty="0"/>
        </a:p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Realizar as inscrições para cursos presenciais </a:t>
          </a:r>
        </a:p>
      </dsp:txBody>
      <dsp:txXfrm>
        <a:off x="4077372" y="1475036"/>
        <a:ext cx="3573428" cy="4048875"/>
      </dsp:txXfrm>
    </dsp:sp>
    <dsp:sp modelId="{930A4BCF-AC11-4B72-824D-A51E8EC96C28}">
      <dsp:nvSpPr>
        <dsp:cNvPr id="0" name=""/>
        <dsp:cNvSpPr/>
      </dsp:nvSpPr>
      <dsp:spPr>
        <a:xfrm>
          <a:off x="8151080" y="227272"/>
          <a:ext cx="3573428" cy="1247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just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/>
            <a:t>Perfil</a:t>
          </a:r>
          <a:r>
            <a:rPr lang="pt-BR" sz="1600" kern="1200" dirty="0"/>
            <a:t>: página de atualização do usuário, nessa página ele vai:</a:t>
          </a:r>
        </a:p>
      </dsp:txBody>
      <dsp:txXfrm>
        <a:off x="8151080" y="227272"/>
        <a:ext cx="3573428" cy="1247764"/>
      </dsp:txXfrm>
    </dsp:sp>
    <dsp:sp modelId="{3B93D992-F7A7-4F75-8672-215EF491E632}">
      <dsp:nvSpPr>
        <dsp:cNvPr id="0" name=""/>
        <dsp:cNvSpPr/>
      </dsp:nvSpPr>
      <dsp:spPr>
        <a:xfrm>
          <a:off x="8151080" y="1475036"/>
          <a:ext cx="3573428" cy="4048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pt-BR" sz="1600" kern="1200" dirty="0"/>
            <a:t>Armazenar seus certificados; </a:t>
          </a:r>
        </a:p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/>
            <a:t>Evolução nas trilhas cadastradas; </a:t>
          </a:r>
          <a:endParaRPr lang="pt-BR" sz="1600" kern="1200" dirty="0"/>
        </a:p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/>
            <a:t>Ranking nos games de finalização de curso;</a:t>
          </a:r>
          <a:endParaRPr lang="pt-BR" sz="1600" kern="1200" dirty="0"/>
        </a:p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Vagas de emprego cadastradas; </a:t>
          </a:r>
        </a:p>
        <a:p>
          <a:pPr marL="171450" lvl="1" indent="-171450" algn="just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Relatórios referente ao mercado e a ferramenta, por exemplo, as empresas que mais divulgam e contratam e os cursos “em alta”. </a:t>
          </a:r>
        </a:p>
      </dsp:txBody>
      <dsp:txXfrm>
        <a:off x="8151080" y="1475036"/>
        <a:ext cx="3573428" cy="404887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20BF77-3F54-41E4-B49F-D34EB884310B}">
      <dsp:nvSpPr>
        <dsp:cNvPr id="0" name=""/>
        <dsp:cNvSpPr/>
      </dsp:nvSpPr>
      <dsp:spPr>
        <a:xfrm>
          <a:off x="3665" y="222621"/>
          <a:ext cx="3573428" cy="788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just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/>
            <a:t>Relacionamento</a:t>
          </a:r>
          <a:r>
            <a:rPr lang="pt-BR" sz="1400" kern="1200" dirty="0"/>
            <a:t>: página de interação das empresas com os usuários:</a:t>
          </a:r>
        </a:p>
      </dsp:txBody>
      <dsp:txXfrm>
        <a:off x="3665" y="222621"/>
        <a:ext cx="3573428" cy="788014"/>
      </dsp:txXfrm>
    </dsp:sp>
    <dsp:sp modelId="{B0132BC3-1601-4AAF-B7AB-BEC25504927F}">
      <dsp:nvSpPr>
        <dsp:cNvPr id="0" name=""/>
        <dsp:cNvSpPr/>
      </dsp:nvSpPr>
      <dsp:spPr>
        <a:xfrm>
          <a:off x="3665" y="1010635"/>
          <a:ext cx="3573428" cy="45179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pt-BR" sz="1400" kern="1200" dirty="0"/>
            <a:t>Os usuários irão seguir as empresas e as mesmas poderão acompanhar os compartilhamentos dos usuários;</a:t>
          </a: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pt-BR" sz="1400" kern="1200" dirty="0"/>
            <a:t>Acompanhar a divulgação de vagas e informações das empresas concorrentes; </a:t>
          </a: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pt-BR" sz="1400" kern="1200" dirty="0"/>
            <a:t>Divulgação das vagas de empregos, estágios e programas.</a:t>
          </a:r>
        </a:p>
      </dsp:txBody>
      <dsp:txXfrm>
        <a:off x="3665" y="1010635"/>
        <a:ext cx="3573428" cy="4517926"/>
      </dsp:txXfrm>
    </dsp:sp>
    <dsp:sp modelId="{E232BFEA-9439-4C44-9F72-C65B1E2F2448}">
      <dsp:nvSpPr>
        <dsp:cNvPr id="0" name=""/>
        <dsp:cNvSpPr/>
      </dsp:nvSpPr>
      <dsp:spPr>
        <a:xfrm>
          <a:off x="4077372" y="222621"/>
          <a:ext cx="3573428" cy="788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just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/>
            <a:t>Divulgação: fazer a divulgação e acompanhamento das vagas</a:t>
          </a:r>
          <a:endParaRPr lang="pt-BR" sz="1400" kern="1200" dirty="0"/>
        </a:p>
      </dsp:txBody>
      <dsp:txXfrm>
        <a:off x="4077372" y="222621"/>
        <a:ext cx="3573428" cy="788014"/>
      </dsp:txXfrm>
    </dsp:sp>
    <dsp:sp modelId="{91614B79-2E53-44D9-9ED2-8F6BFED1B558}">
      <dsp:nvSpPr>
        <dsp:cNvPr id="0" name=""/>
        <dsp:cNvSpPr/>
      </dsp:nvSpPr>
      <dsp:spPr>
        <a:xfrm>
          <a:off x="4077372" y="1010635"/>
          <a:ext cx="3573428" cy="45179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pt-BR" sz="1400" kern="1200" dirty="0"/>
            <a:t>Fazer a divulgação de vagas para contratação, estágios e programas que serão divulgados na página de relacionamento; </a:t>
          </a: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pt-BR" sz="1400" kern="1200" dirty="0"/>
            <a:t>Fazer o follow das inscrições. </a:t>
          </a:r>
        </a:p>
      </dsp:txBody>
      <dsp:txXfrm>
        <a:off x="4077372" y="1010635"/>
        <a:ext cx="3573428" cy="4517926"/>
      </dsp:txXfrm>
    </dsp:sp>
    <dsp:sp modelId="{930A4BCF-AC11-4B72-824D-A51E8EC96C28}">
      <dsp:nvSpPr>
        <dsp:cNvPr id="0" name=""/>
        <dsp:cNvSpPr/>
      </dsp:nvSpPr>
      <dsp:spPr>
        <a:xfrm>
          <a:off x="8151080" y="222621"/>
          <a:ext cx="3573428" cy="788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just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/>
            <a:t>Perfil</a:t>
          </a:r>
          <a:r>
            <a:rPr lang="pt-BR" sz="1400" kern="1200" dirty="0"/>
            <a:t>: página de atualização do usuário, nessa página ele vai:</a:t>
          </a:r>
        </a:p>
      </dsp:txBody>
      <dsp:txXfrm>
        <a:off x="8151080" y="222621"/>
        <a:ext cx="3573428" cy="788014"/>
      </dsp:txXfrm>
    </dsp:sp>
    <dsp:sp modelId="{3B93D992-F7A7-4F75-8672-215EF491E632}">
      <dsp:nvSpPr>
        <dsp:cNvPr id="0" name=""/>
        <dsp:cNvSpPr/>
      </dsp:nvSpPr>
      <dsp:spPr>
        <a:xfrm>
          <a:off x="8151080" y="1010635"/>
          <a:ext cx="3573428" cy="45179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pt-BR" sz="1400" kern="1200" dirty="0"/>
            <a:t>Extrair relatórios referentes aos processos divulgados, como informações de contatos dos candidatos e cursos que esses já realizaram na ferramenta;</a:t>
          </a: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/>
            <a:t>Ranking nos games de finalização de curso;</a:t>
          </a: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/>
            <a:t>Vagas de emprego cadastradas por essa empresa com cruzamentos, por exemplo, quantidade de vagas ofertadas x contratações; </a:t>
          </a:r>
        </a:p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/>
            <a:t>Relatórios referente ao mercado e a ferramenta, por exemplo, as empresas que mais divulgam e contratam e os cursos “em alta”. </a:t>
          </a:r>
        </a:p>
      </dsp:txBody>
      <dsp:txXfrm>
        <a:off x="8151080" y="1010635"/>
        <a:ext cx="3573428" cy="4517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D9E6FD8-4F30-4FE7-BE00-589A12C2B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4CE5EBD-FA6D-42CD-816E-B72513BFA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E256C87-EEF3-4596-8F7C-D1A15782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01A-1356-4812-AE98-FC79D9585405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8E9323E-8328-4738-8EDE-5F1D38D7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2C19394-6DC6-4DC4-840E-31209961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DA24-CCB9-41C1-ABA2-27482064C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4749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BAF7BD-FBA9-4069-9D6C-EC059648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02C4FFE9-3664-4A74-8E4E-32429E42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EF949AD-E80F-4979-A0C2-E895D43C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01A-1356-4812-AE98-FC79D9585405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CCA7B63-E1CB-467D-A4F0-FFA3FBEF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B7015E7-064C-4282-8013-61D33035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DA24-CCB9-41C1-ABA2-27482064C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2756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A37D03C-D787-411E-9167-23058CB24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F013975-62F5-4559-BD83-6DA9F4EC8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46F398A-6245-423E-B0F0-4CC42AD5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01A-1356-4812-AE98-FC79D9585405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B7A96EA-94A8-4BA8-B8F2-4AB9CF66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3DA448B-67A4-4623-BB89-9B48B107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DA24-CCB9-41C1-ABA2-27482064C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7447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53B948-B31D-4E0A-8F7C-9A145F4F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08C0BA1-6AFC-4AAA-BC2F-F21A36E7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4CE572B-0ECF-495C-BB70-5A18FB5F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01A-1356-4812-AE98-FC79D9585405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FA5991B-B794-4EE1-B1CF-0AB40C34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B50B80F-02B5-44CC-AF06-7FB587D1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DA24-CCB9-41C1-ABA2-27482064C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1604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67A47D-E424-4315-A3DE-EC0406EA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9DE7ACB-B218-4820-8F57-9469BFF9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F87D812-6DAE-4BBB-8BCD-CE9B41F0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01A-1356-4812-AE98-FC79D9585405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D633D4D-9B88-4C46-8F51-AF099C98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EA85576-0C36-40ED-B373-48BB0843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DA24-CCB9-41C1-ABA2-27482064C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8917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F5BCB1-8877-4A23-8E44-10F368DE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8086E14-348D-4A24-9BDE-C865678A8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90E55BC-7084-402D-807C-736806F01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2D98486-C552-4224-ADEB-C3E0D87D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01A-1356-4812-AE98-FC79D9585405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6FA3B984-9FA2-47B6-A619-D854BB47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11B8895-9757-4E23-924B-25B35F08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DA24-CCB9-41C1-ABA2-27482064C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056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9997D0-BD8B-46FF-921A-828D06A1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BBB46C0-A101-4FF3-931E-8D9A5E86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96AD2BA-03D5-40CF-9203-DA53349AF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8A95E8B5-9AD7-4970-B311-C662A2C63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98AA94AF-689D-4993-802B-E0A4B44CC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6C0726AE-C0D9-4DB6-96E6-65E11D9B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01A-1356-4812-AE98-FC79D9585405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1BF2A26B-B988-4187-B793-A8FE8342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11C02FF1-9CD6-4F9E-A04E-5B297698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DA24-CCB9-41C1-ABA2-27482064C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160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D89EB62-5479-40E1-95F7-B55D39B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9CA7DFB3-53DA-450D-AFE4-FE943519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01A-1356-4812-AE98-FC79D9585405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163C056-041B-4923-BB22-A0D35FCB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1FF83E5E-9003-46A1-8F7D-7670D5B9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DA24-CCB9-41C1-ABA2-27482064C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0161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BB96ECB9-8D6A-4E82-8CCB-E2CEFF47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01A-1356-4812-AE98-FC79D9585405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72AA42B3-1A9B-4264-9046-098D5BF2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615A421-EEC6-4BBC-B55A-3F578E45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DA24-CCB9-41C1-ABA2-27482064C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0174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237222-6C7A-4CDB-AE2B-CF8A8EE9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268BF01-CF56-46B0-B66D-FD19D443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D6396BD-7D0A-4B04-8E10-5DC14B614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9F10834-990E-4C24-A157-47FEBDDF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01A-1356-4812-AE98-FC79D9585405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AF91E16-B89A-4AB5-B2B8-76F73629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A647BAD-1C73-4BE2-9CBF-DEA94734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DA24-CCB9-41C1-ABA2-27482064C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1357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20CBB1-8CE3-4B1E-8A2A-76B85D09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BD770B99-3FF1-48D1-8046-477BB799C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3D599D26-F66C-4C18-BC98-D7ECF9B64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A949723-DF22-447E-A243-665666AB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01A-1356-4812-AE98-FC79D9585405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D5F3ED2-2B70-4B07-9D88-68C13FF5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D07BD29-A2F0-41B5-A6D8-0EB7BDCF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DA24-CCB9-41C1-ABA2-27482064C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3406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5B3AF846-6002-4933-B8D2-C9791122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A1B7015-DC3F-4E77-ABFD-6F6E5E22B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EF9846B-5540-4C19-9D49-1D08213D8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201A-1356-4812-AE98-FC79D9585405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43A885B-7188-4670-84F2-A52430C9C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52E2B18-29E2-4D06-914A-773F57329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DA24-CCB9-41C1-ABA2-27482064C9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4230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xmlns="" id="{41F85174-2D28-4B9D-A52C-D9568300C2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967507876"/>
              </p:ext>
            </p:extLst>
          </p:nvPr>
        </p:nvGraphicFramePr>
        <p:xfrm>
          <a:off x="1815520" y="16088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E6E6F43-AD4A-4695-9C3C-B903931BB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" y="249238"/>
            <a:ext cx="8110330" cy="8109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pt-BR" sz="3200" dirty="0"/>
              <a:t>Interação com a ferramenta</a:t>
            </a:r>
          </a:p>
        </p:txBody>
      </p:sp>
      <p:pic>
        <p:nvPicPr>
          <p:cNvPr id="1026" name="Picture 2" descr="Resultado de imagem para Usuario">
            <a:extLst>
              <a:ext uri="{FF2B5EF4-FFF2-40B4-BE49-F238E27FC236}">
                <a16:creationId xmlns:a16="http://schemas.microsoft.com/office/drawing/2014/main" xmlns="" id="{CAA4791B-0962-4FA2-99C2-51AFFF74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8874" y="1743426"/>
            <a:ext cx="631503" cy="6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empresa icone">
            <a:extLst>
              <a:ext uri="{FF2B5EF4-FFF2-40B4-BE49-F238E27FC236}">
                <a16:creationId xmlns:a16="http://schemas.microsoft.com/office/drawing/2014/main" xmlns="" id="{9D6BA635-0A85-4B26-8199-F676BDAE0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7721" y="1743425"/>
            <a:ext cx="631504" cy="63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998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E6E6F43-AD4A-4695-9C3C-B903931BB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" y="249238"/>
            <a:ext cx="8110330" cy="8109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pt-BR" sz="3200" dirty="0"/>
              <a:t>Usuário</a:t>
            </a:r>
          </a:p>
        </p:txBody>
      </p:sp>
      <p:pic>
        <p:nvPicPr>
          <p:cNvPr id="7" name="Picture 2" descr="Resultado de imagem para Usuario">
            <a:extLst>
              <a:ext uri="{FF2B5EF4-FFF2-40B4-BE49-F238E27FC236}">
                <a16:creationId xmlns:a16="http://schemas.microsoft.com/office/drawing/2014/main" xmlns="" id="{A84CD3D7-87A7-4139-AA53-26065D711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7609" y="338954"/>
            <a:ext cx="631503" cy="6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B7D3389-0FBA-4FE7-9E7E-43BE57EDCA06}"/>
              </a:ext>
            </a:extLst>
          </p:cNvPr>
          <p:cNvSpPr txBox="1"/>
          <p:nvPr/>
        </p:nvSpPr>
        <p:spPr>
          <a:xfrm>
            <a:off x="159025" y="1284849"/>
            <a:ext cx="1168841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Relacionamento</a:t>
            </a:r>
            <a:r>
              <a:rPr lang="pt-BR" dirty="0"/>
              <a:t>: página de interação do usuário com empresas e outros usuários, nela o aluno poderá visualizar: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F1A890C-647A-41A8-B899-E8ACBE75CDB0}"/>
              </a:ext>
            </a:extLst>
          </p:cNvPr>
          <p:cNvSpPr txBox="1"/>
          <p:nvPr/>
        </p:nvSpPr>
        <p:spPr>
          <a:xfrm>
            <a:off x="159025" y="1974395"/>
            <a:ext cx="1077401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Novidades postadas pelo Instituto sobre novos cursos oferecidos;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Seguir empresas e outras usuários;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Candidatar à vagas oferecidas pelas empresas parceiras;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Compartilhar seus resultados;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871416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E6E6F43-AD4A-4695-9C3C-B903931BB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" y="249238"/>
            <a:ext cx="8110330" cy="8109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pt-BR" sz="3200" dirty="0"/>
              <a:t>Usuário</a:t>
            </a:r>
          </a:p>
        </p:txBody>
      </p:sp>
      <p:pic>
        <p:nvPicPr>
          <p:cNvPr id="7" name="Picture 2" descr="Resultado de imagem para Usuario">
            <a:extLst>
              <a:ext uri="{FF2B5EF4-FFF2-40B4-BE49-F238E27FC236}">
                <a16:creationId xmlns:a16="http://schemas.microsoft.com/office/drawing/2014/main" xmlns="" id="{A84CD3D7-87A7-4139-AA53-26065D711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7609" y="338954"/>
            <a:ext cx="631503" cy="6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B7D3389-0FBA-4FE7-9E7E-43BE57EDCA06}"/>
              </a:ext>
            </a:extLst>
          </p:cNvPr>
          <p:cNvSpPr txBox="1"/>
          <p:nvPr/>
        </p:nvSpPr>
        <p:spPr>
          <a:xfrm>
            <a:off x="159025" y="1284849"/>
            <a:ext cx="1168841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Learning</a:t>
            </a:r>
            <a:r>
              <a:rPr lang="pt-BR" dirty="0"/>
              <a:t>: página de realização dos cursos, nela o candidato vai: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F1A890C-647A-41A8-B899-E8ACBE75CDB0}"/>
              </a:ext>
            </a:extLst>
          </p:cNvPr>
          <p:cNvSpPr txBox="1"/>
          <p:nvPr/>
        </p:nvSpPr>
        <p:spPr>
          <a:xfrm>
            <a:off x="159025" y="1974395"/>
            <a:ext cx="10774018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Fazer a inscrição nas trilhas de seu interesse, que estarão habilitadas de acordo com seu perfil/escolar e área de atuação;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Realizar os games, que resultará na sua pontuação para avançar para as próximas etapas, conclusão e certificação dos cursos;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Realizar as inscrições para cursos presenciais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801769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E6E6F43-AD4A-4695-9C3C-B903931BB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" y="249238"/>
            <a:ext cx="8110330" cy="8109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pt-BR" sz="3200" dirty="0"/>
              <a:t>Usuário</a:t>
            </a:r>
          </a:p>
        </p:txBody>
      </p:sp>
      <p:pic>
        <p:nvPicPr>
          <p:cNvPr id="7" name="Picture 2" descr="Resultado de imagem para Usuario">
            <a:extLst>
              <a:ext uri="{FF2B5EF4-FFF2-40B4-BE49-F238E27FC236}">
                <a16:creationId xmlns:a16="http://schemas.microsoft.com/office/drawing/2014/main" xmlns="" id="{A84CD3D7-87A7-4139-AA53-26065D711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7609" y="338954"/>
            <a:ext cx="631503" cy="6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B7D3389-0FBA-4FE7-9E7E-43BE57EDCA06}"/>
              </a:ext>
            </a:extLst>
          </p:cNvPr>
          <p:cNvSpPr txBox="1"/>
          <p:nvPr/>
        </p:nvSpPr>
        <p:spPr>
          <a:xfrm>
            <a:off x="159025" y="1284849"/>
            <a:ext cx="1168841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Perfil</a:t>
            </a:r>
            <a:r>
              <a:rPr lang="pt-BR" dirty="0"/>
              <a:t>: página de atualização do usuário, nessa página ele vai: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F1A890C-647A-41A8-B899-E8ACBE75CDB0}"/>
              </a:ext>
            </a:extLst>
          </p:cNvPr>
          <p:cNvSpPr txBox="1"/>
          <p:nvPr/>
        </p:nvSpPr>
        <p:spPr>
          <a:xfrm>
            <a:off x="159025" y="1974395"/>
            <a:ext cx="107740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Armazenar seus certificados;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Evolução nas trilhas cadastradas;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Ranking nos games de finalização de curso;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Vagas de emprego cadastradas;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Relatórios referente ao mercado e a ferramenta, por exemplo, as empregas que mais divulgam e contratam e os cursos “em alta”.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605488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E6E6F43-AD4A-4695-9C3C-B903931BB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" y="249238"/>
            <a:ext cx="8110330" cy="8109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pt-BR" sz="3200" dirty="0"/>
              <a:t>Usuário</a:t>
            </a:r>
          </a:p>
        </p:txBody>
      </p:sp>
      <p:pic>
        <p:nvPicPr>
          <p:cNvPr id="7" name="Picture 2" descr="Resultado de imagem para Usuario">
            <a:extLst>
              <a:ext uri="{FF2B5EF4-FFF2-40B4-BE49-F238E27FC236}">
                <a16:creationId xmlns:a16="http://schemas.microsoft.com/office/drawing/2014/main" xmlns="" id="{A84CD3D7-87A7-4139-AA53-26065D711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7609" y="338954"/>
            <a:ext cx="631503" cy="6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770A6EA8-3F67-4F4A-9E4E-262065684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948013544"/>
              </p:ext>
            </p:extLst>
          </p:nvPr>
        </p:nvGraphicFramePr>
        <p:xfrm>
          <a:off x="159026" y="970457"/>
          <a:ext cx="11728174" cy="575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23808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E6E6F43-AD4A-4695-9C3C-B903931BB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" y="249238"/>
            <a:ext cx="8110330" cy="8109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pt-BR" sz="3200" dirty="0"/>
              <a:t>Empresas 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770A6EA8-3F67-4F4A-9E4E-262065684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283550710"/>
              </p:ext>
            </p:extLst>
          </p:nvPr>
        </p:nvGraphicFramePr>
        <p:xfrm>
          <a:off x="159026" y="970457"/>
          <a:ext cx="11728174" cy="575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 descr="Resultado de imagem para empresa icone">
            <a:extLst>
              <a:ext uri="{FF2B5EF4-FFF2-40B4-BE49-F238E27FC236}">
                <a16:creationId xmlns:a16="http://schemas.microsoft.com/office/drawing/2014/main" xmlns="" id="{33E289AC-1008-4318-9C95-E3499083C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2121" y="338953"/>
            <a:ext cx="631504" cy="63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5588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63B1C95B-F812-4B7B-A6BA-C1295C95B5B0}"/>
              </a:ext>
            </a:extLst>
          </p:cNvPr>
          <p:cNvGrpSpPr/>
          <p:nvPr/>
        </p:nvGrpSpPr>
        <p:grpSpPr>
          <a:xfrm>
            <a:off x="8302622" y="671512"/>
            <a:ext cx="4256451" cy="5514975"/>
            <a:chOff x="3810000" y="809625"/>
            <a:chExt cx="4572000" cy="5238750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xmlns="" id="{003C45F4-2724-4BA5-BBFC-051010F7A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0" y="809625"/>
              <a:ext cx="4572000" cy="5238750"/>
            </a:xfrm>
            <a:prstGeom prst="rect">
              <a:avLst/>
            </a:prstGeom>
          </p:spPr>
        </p:pic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xmlns="" id="{1AA790EE-07D2-4C21-A4C8-A94568485FD1}"/>
                </a:ext>
              </a:extLst>
            </p:cNvPr>
            <p:cNvSpPr txBox="1"/>
            <p:nvPr/>
          </p:nvSpPr>
          <p:spPr>
            <a:xfrm>
              <a:off x="4419600" y="2571750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900" b="1">
                  <a:solidFill>
                    <a:schemeClr val="bg1"/>
                  </a:solidFill>
                </a:defRPr>
              </a:lvl1pPr>
            </a:lstStyle>
            <a:p>
              <a:r>
                <a:rPr lang="pt-BR" dirty="0"/>
                <a:t>MINHAS </a:t>
              </a:r>
            </a:p>
            <a:p>
              <a:r>
                <a:rPr lang="pt-BR" dirty="0"/>
                <a:t>VAGAS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xmlns="" id="{03957939-8F6E-4AD6-B2F3-3E2651CB5619}"/>
                </a:ext>
              </a:extLst>
            </p:cNvPr>
            <p:cNvSpPr txBox="1"/>
            <p:nvPr/>
          </p:nvSpPr>
          <p:spPr>
            <a:xfrm>
              <a:off x="6496050" y="2571750"/>
              <a:ext cx="1104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>
                  <a:solidFill>
                    <a:schemeClr val="bg1"/>
                  </a:solidFill>
                </a:rPr>
                <a:t>MEUS CERTIFICADOS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698680C0-8699-4DEA-A745-A3FEDB88F0A8}"/>
                </a:ext>
              </a:extLst>
            </p:cNvPr>
            <p:cNvSpPr txBox="1"/>
            <p:nvPr/>
          </p:nvSpPr>
          <p:spPr>
            <a:xfrm>
              <a:off x="4419600" y="4012656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900" b="1">
                  <a:solidFill>
                    <a:schemeClr val="bg1"/>
                  </a:solidFill>
                </a:defRPr>
              </a:lvl1pPr>
            </a:lstStyle>
            <a:p>
              <a:r>
                <a:rPr lang="pt-BR" dirty="0"/>
                <a:t>ANÁLISE DE MARCADO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xmlns="" id="{196A0572-0AA2-40DC-9BEC-05A8EA200757}"/>
                </a:ext>
              </a:extLst>
            </p:cNvPr>
            <p:cNvSpPr txBox="1"/>
            <p:nvPr/>
          </p:nvSpPr>
          <p:spPr>
            <a:xfrm>
              <a:off x="6477000" y="4012656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900" b="1">
                  <a:solidFill>
                    <a:schemeClr val="bg1"/>
                  </a:solidFill>
                </a:defRPr>
              </a:lvl1pPr>
            </a:lstStyle>
            <a:p>
              <a:r>
                <a:rPr lang="pt-BR" dirty="0"/>
                <a:t>MINHAS PONTUAÇÕES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8EFE0B15-A174-411F-8267-6269806CD663}"/>
              </a:ext>
            </a:extLst>
          </p:cNvPr>
          <p:cNvGrpSpPr/>
          <p:nvPr/>
        </p:nvGrpSpPr>
        <p:grpSpPr>
          <a:xfrm>
            <a:off x="4039740" y="671512"/>
            <a:ext cx="4212840" cy="5514975"/>
            <a:chOff x="3795712" y="814387"/>
            <a:chExt cx="4600575" cy="5229225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xmlns="" id="{BA0B25BD-8F09-4245-880D-F17D4753A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5712" y="814387"/>
              <a:ext cx="4600575" cy="5229225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xmlns="" id="{649248EA-84CF-4D9F-BEB8-6E5F17E67AE1}"/>
                </a:ext>
              </a:extLst>
            </p:cNvPr>
            <p:cNvSpPr txBox="1"/>
            <p:nvPr/>
          </p:nvSpPr>
          <p:spPr>
            <a:xfrm>
              <a:off x="4026089" y="2086423"/>
              <a:ext cx="2483893" cy="144873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200" b="1" dirty="0"/>
                <a:t>TRILHA: Nova Regra Gramatical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pt-BR" sz="1200" b="1" dirty="0"/>
                <a:t>Aula 1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b="1" dirty="0"/>
                <a:t>Game 1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pt-BR" sz="1200" b="1" dirty="0"/>
                <a:t>Aula 2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b="1" dirty="0"/>
                <a:t>Game 2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xmlns="" id="{698F6566-96FB-4E6B-A087-F10B222E780D}"/>
                </a:ext>
              </a:extLst>
            </p:cNvPr>
            <p:cNvSpPr txBox="1"/>
            <p:nvPr/>
          </p:nvSpPr>
          <p:spPr>
            <a:xfrm>
              <a:off x="4026088" y="3644542"/>
              <a:ext cx="2483893" cy="144873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200" b="1" dirty="0"/>
                <a:t>TRILHA: Excel 1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pt-BR" sz="1200" b="1" dirty="0"/>
                <a:t>Aula 1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b="1" dirty="0"/>
                <a:t>Game 1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pt-BR" sz="1200" b="1" dirty="0"/>
                <a:t>Aula 2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b="1" dirty="0"/>
                <a:t>Game 2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xmlns="" id="{4E1CEC64-E24D-4341-9198-A79EDF865DA9}"/>
                </a:ext>
              </a:extLst>
            </p:cNvPr>
            <p:cNvSpPr txBox="1"/>
            <p:nvPr/>
          </p:nvSpPr>
          <p:spPr>
            <a:xfrm>
              <a:off x="6509981" y="2102935"/>
              <a:ext cx="1774210" cy="3110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200" b="1" dirty="0"/>
                <a:t>TRILHAS CADASTRADAS: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pt-BR" sz="1200" b="1" dirty="0"/>
                <a:t>EM ANDAMENTO: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200" b="1" dirty="0"/>
                <a:t>TRILHA: Nova Regra Gramatical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200" b="1" dirty="0"/>
                <a:t>TRILHA: Excel 1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200" b="1" dirty="0"/>
                <a:t>TRILHA: WORD 1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200" b="1" dirty="0"/>
                <a:t>TRILHA: WORD 2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200" b="1" dirty="0"/>
                <a:t>TRILHA: Gestão Empresarial</a:t>
              </a:r>
            </a:p>
            <a:p>
              <a:pPr>
                <a:lnSpc>
                  <a:spcPct val="150000"/>
                </a:lnSpc>
              </a:pPr>
              <a:endParaRPr lang="pt-BR" sz="1200" b="1" dirty="0"/>
            </a:p>
            <a:p>
              <a:pPr>
                <a:lnSpc>
                  <a:spcPct val="150000"/>
                </a:lnSpc>
              </a:pPr>
              <a:endParaRPr lang="pt-BR" sz="1200" b="1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xmlns="" id="{738B2BC4-E175-4346-AD2D-AAA703BF2C61}"/>
              </a:ext>
            </a:extLst>
          </p:cNvPr>
          <p:cNvGrpSpPr/>
          <p:nvPr/>
        </p:nvGrpSpPr>
        <p:grpSpPr>
          <a:xfrm>
            <a:off x="-173101" y="671512"/>
            <a:ext cx="4212840" cy="5514975"/>
            <a:chOff x="1862276" y="814387"/>
            <a:chExt cx="4600575" cy="5229225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xmlns="" id="{C4FC8E0D-FC7E-4B45-877C-931D5EFB2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2276" y="814387"/>
              <a:ext cx="4600575" cy="5229225"/>
            </a:xfrm>
            <a:prstGeom prst="rect">
              <a:avLst/>
            </a:prstGeom>
          </p:spPr>
        </p:pic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xmlns="" id="{1524CD5A-C5A1-4641-ABCC-7EF6475942F4}"/>
                </a:ext>
              </a:extLst>
            </p:cNvPr>
            <p:cNvGrpSpPr/>
            <p:nvPr/>
          </p:nvGrpSpPr>
          <p:grpSpPr>
            <a:xfrm>
              <a:off x="2125827" y="1978147"/>
              <a:ext cx="4009137" cy="1259213"/>
              <a:chOff x="6991258" y="1282890"/>
              <a:chExt cx="4009137" cy="1375862"/>
            </a:xfrm>
          </p:grpSpPr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0B9DC4C4-4BDE-402B-A895-E1865F7BB44B}"/>
                  </a:ext>
                </a:extLst>
              </p:cNvPr>
              <p:cNvSpPr txBox="1"/>
              <p:nvPr/>
            </p:nvSpPr>
            <p:spPr>
              <a:xfrm>
                <a:off x="6991258" y="1282890"/>
                <a:ext cx="4009137" cy="1375862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Baskerville Old Face" panose="02020602080505020303" pitchFamily="18" charset="0"/>
                  </a:rPr>
                  <a:t>Nova Empresa Parceira</a:t>
                </a:r>
                <a:br>
                  <a:rPr lang="pt-BR" dirty="0">
                    <a:latin typeface="Baskerville Old Face" panose="02020602080505020303" pitchFamily="18" charset="0"/>
                  </a:rPr>
                </a:br>
                <a:r>
                  <a:rPr lang="pt-BR" dirty="0" err="1">
                    <a:latin typeface="Baskerville Old Face" panose="02020602080505020303" pitchFamily="18" charset="0"/>
                  </a:rPr>
                  <a:t>Sankhya</a:t>
                </a:r>
                <a:r>
                  <a:rPr lang="pt-BR" dirty="0">
                    <a:latin typeface="Baskerville Old Face" panose="02020602080505020303" pitchFamily="18" charset="0"/>
                  </a:rPr>
                  <a:t> S.A </a:t>
                </a:r>
                <a:br>
                  <a:rPr lang="pt-BR" dirty="0">
                    <a:latin typeface="Baskerville Old Face" panose="02020602080505020303" pitchFamily="18" charset="0"/>
                  </a:rPr>
                </a:br>
                <a:r>
                  <a:rPr lang="pt-BR" dirty="0">
                    <a:latin typeface="Baskerville Old Face" panose="02020602080505020303" pitchFamily="18" charset="0"/>
                  </a:rPr>
                  <a:t/>
                </a:r>
                <a:br>
                  <a:rPr lang="pt-BR" dirty="0">
                    <a:latin typeface="Baskerville Old Face" panose="02020602080505020303" pitchFamily="18" charset="0"/>
                  </a:rPr>
                </a:br>
                <a:endParaRPr lang="pt-BR" dirty="0">
                  <a:latin typeface="Baskerville Old Face" panose="02020602080505020303" pitchFamily="18" charset="0"/>
                </a:endParaRPr>
              </a:p>
            </p:txBody>
          </p:sp>
          <p:pic>
            <p:nvPicPr>
              <p:cNvPr id="20" name="Picture 4" descr="Resultado de imagem para empresa icone">
                <a:extLst>
                  <a:ext uri="{FF2B5EF4-FFF2-40B4-BE49-F238E27FC236}">
                    <a16:creationId xmlns:a16="http://schemas.microsoft.com/office/drawing/2014/main" xmlns="" id="{0663ADF5-8C0D-4057-B76F-4036C5F510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16584" y="1374681"/>
                <a:ext cx="631504" cy="6315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Imagem 20">
                <a:extLst>
                  <a:ext uri="{FF2B5EF4-FFF2-40B4-BE49-F238E27FC236}">
                    <a16:creationId xmlns:a16="http://schemas.microsoft.com/office/drawing/2014/main" xmlns="" id="{31DC233E-56AD-490B-8BDE-37FE92766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287902" y="2006185"/>
                <a:ext cx="1152747" cy="336218"/>
              </a:xfrm>
              <a:prstGeom prst="rect">
                <a:avLst/>
              </a:prstGeom>
            </p:spPr>
          </p:pic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7325412B-EB22-4B9D-BC3E-DAA0BB49896B}"/>
                </a:ext>
              </a:extLst>
            </p:cNvPr>
            <p:cNvGrpSpPr/>
            <p:nvPr/>
          </p:nvGrpSpPr>
          <p:grpSpPr>
            <a:xfrm>
              <a:off x="2125827" y="3428998"/>
              <a:ext cx="4009137" cy="1071004"/>
              <a:chOff x="6991258" y="1282890"/>
              <a:chExt cx="4009137" cy="1170218"/>
            </a:xfrm>
          </p:grpSpPr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xmlns="" id="{AF3407C9-1744-445E-A767-21D8270444C7}"/>
                  </a:ext>
                </a:extLst>
              </p:cNvPr>
              <p:cNvSpPr txBox="1"/>
              <p:nvPr/>
            </p:nvSpPr>
            <p:spPr>
              <a:xfrm>
                <a:off x="6991258" y="1282890"/>
                <a:ext cx="4009137" cy="1170218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Baskerville Old Face" panose="02020602080505020303" pitchFamily="18" charset="0"/>
                  </a:rPr>
                  <a:t>Vaga: Atendente </a:t>
                </a:r>
                <a:r>
                  <a:rPr lang="pt-BR" dirty="0" err="1">
                    <a:latin typeface="Baskerville Old Face" panose="02020602080505020303" pitchFamily="18" charset="0"/>
                  </a:rPr>
                  <a:t>Call</a:t>
                </a:r>
                <a:r>
                  <a:rPr lang="pt-BR" dirty="0">
                    <a:latin typeface="Baskerville Old Face" panose="02020602080505020303" pitchFamily="18" charset="0"/>
                  </a:rPr>
                  <a:t> Center</a:t>
                </a:r>
              </a:p>
              <a:p>
                <a:r>
                  <a:rPr lang="pt-BR" dirty="0">
                    <a:latin typeface="Baskerville Old Face" panose="02020602080505020303" pitchFamily="18" charset="0"/>
                  </a:rPr>
                  <a:t>Empresa: Express </a:t>
                </a:r>
                <a:r>
                  <a:rPr lang="pt-BR" dirty="0" err="1">
                    <a:latin typeface="Baskerville Old Face" panose="02020602080505020303" pitchFamily="18" charset="0"/>
                  </a:rPr>
                  <a:t>Atend</a:t>
                </a:r>
                <a:endParaRPr lang="pt-BR" dirty="0">
                  <a:latin typeface="Baskerville Old Face" panose="020206020805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Baskerville Old Face" panose="02020602080505020303" pitchFamily="18" charset="0"/>
                  </a:rPr>
                  <a:t>+ Candidatar	+ Info</a:t>
                </a:r>
              </a:p>
            </p:txBody>
          </p:sp>
          <p:pic>
            <p:nvPicPr>
              <p:cNvPr id="18" name="Picture 4" descr="Resultado de imagem para empresa icone">
                <a:extLst>
                  <a:ext uri="{FF2B5EF4-FFF2-40B4-BE49-F238E27FC236}">
                    <a16:creationId xmlns:a16="http://schemas.microsoft.com/office/drawing/2014/main" xmlns="" id="{C42A0A4B-97B3-4056-A3BD-57773458DD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16584" y="1374681"/>
                <a:ext cx="631504" cy="6315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xmlns="" val="410718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600</Words>
  <Application>Microsoft Office PowerPoint</Application>
  <PresentationFormat>Personalizar</PresentationFormat>
  <Paragraphs>82</Paragraphs>
  <Slides>7</Slides>
  <Notes>0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Mendonca Borges</dc:creator>
  <cp:lastModifiedBy>Usuário do Windows</cp:lastModifiedBy>
  <cp:revision>16</cp:revision>
  <dcterms:created xsi:type="dcterms:W3CDTF">2018-09-28T23:56:38Z</dcterms:created>
  <dcterms:modified xsi:type="dcterms:W3CDTF">2018-09-29T04:37:54Z</dcterms:modified>
</cp:coreProperties>
</file>