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70D8-9021-413B-B0B6-2F87F5F063CC}" type="datetimeFigureOut">
              <a:rPr lang="pt-BR" smtClean="0"/>
              <a:t>01/01/2002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60A1-76C5-4F8B-9CE4-B1B8699382F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70D8-9021-413B-B0B6-2F87F5F063CC}" type="datetimeFigureOut">
              <a:rPr lang="pt-BR" smtClean="0"/>
              <a:t>01/01/2002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60A1-76C5-4F8B-9CE4-B1B8699382F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70D8-9021-413B-B0B6-2F87F5F063CC}" type="datetimeFigureOut">
              <a:rPr lang="pt-BR" smtClean="0"/>
              <a:t>01/01/2002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60A1-76C5-4F8B-9CE4-B1B8699382F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70D8-9021-413B-B0B6-2F87F5F063CC}" type="datetimeFigureOut">
              <a:rPr lang="pt-BR" smtClean="0"/>
              <a:t>01/01/2002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60A1-76C5-4F8B-9CE4-B1B8699382F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70D8-9021-413B-B0B6-2F87F5F063CC}" type="datetimeFigureOut">
              <a:rPr lang="pt-BR" smtClean="0"/>
              <a:t>01/01/2002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60A1-76C5-4F8B-9CE4-B1B8699382F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70D8-9021-413B-B0B6-2F87F5F063CC}" type="datetimeFigureOut">
              <a:rPr lang="pt-BR" smtClean="0"/>
              <a:t>01/01/2002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60A1-76C5-4F8B-9CE4-B1B8699382F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70D8-9021-413B-B0B6-2F87F5F063CC}" type="datetimeFigureOut">
              <a:rPr lang="pt-BR" smtClean="0"/>
              <a:t>01/01/2002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60A1-76C5-4F8B-9CE4-B1B8699382F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70D8-9021-413B-B0B6-2F87F5F063CC}" type="datetimeFigureOut">
              <a:rPr lang="pt-BR" smtClean="0"/>
              <a:t>01/01/2002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60A1-76C5-4F8B-9CE4-B1B8699382F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70D8-9021-413B-B0B6-2F87F5F063CC}" type="datetimeFigureOut">
              <a:rPr lang="pt-BR" smtClean="0"/>
              <a:t>01/01/2002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60A1-76C5-4F8B-9CE4-B1B8699382F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70D8-9021-413B-B0B6-2F87F5F063CC}" type="datetimeFigureOut">
              <a:rPr lang="pt-BR" smtClean="0"/>
              <a:t>01/01/2002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60A1-76C5-4F8B-9CE4-B1B8699382F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70D8-9021-413B-B0B6-2F87F5F063CC}" type="datetimeFigureOut">
              <a:rPr lang="pt-BR" smtClean="0"/>
              <a:t>01/01/2002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60A1-76C5-4F8B-9CE4-B1B8699382F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D70D8-9021-413B-B0B6-2F87F5F063CC}" type="datetimeFigureOut">
              <a:rPr lang="pt-BR" smtClean="0"/>
              <a:t>01/01/2002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760A1-76C5-4F8B-9CE4-B1B8699382F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Usuário do Windows</dc:creator>
  <cp:lastModifiedBy>Usuário do Windows</cp:lastModifiedBy>
  <cp:revision>1</cp:revision>
  <dcterms:created xsi:type="dcterms:W3CDTF">2002-01-01T03:07:02Z</dcterms:created>
  <dcterms:modified xsi:type="dcterms:W3CDTF">2002-01-01T03:07:25Z</dcterms:modified>
</cp:coreProperties>
</file>