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10691800" cx="7559675"/>
  <p:notesSz cx="7559675" cy="10691800"/>
  <p:embeddedFontLst>
    <p:embeddedFont>
      <p:font typeface="Montserrat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Black-bold.fntdata"/><Relationship Id="rId25" Type="http://schemas.openxmlformats.org/officeDocument/2006/relationships/slide" Target="slides/slide21.xml"/><Relationship Id="rId27" Type="http://schemas.openxmlformats.org/officeDocument/2006/relationships/font" Target="fonts/Montserrat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702000" y="2692800"/>
            <a:ext cx="61556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02000" y="2692800"/>
            <a:ext cx="198180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2783160" y="2692800"/>
            <a:ext cx="198180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4864680" y="2692800"/>
            <a:ext cx="198180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702000" y="5713560"/>
            <a:ext cx="198180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2783160" y="5713560"/>
            <a:ext cx="198180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4864680" y="5713560"/>
            <a:ext cx="198180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702000" y="757440"/>
            <a:ext cx="6155640" cy="771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702000" y="490680"/>
            <a:ext cx="615564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2000" y="757440"/>
            <a:ext cx="615564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02000" y="9444240"/>
            <a:ext cx="1593360" cy="68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699280" y="9444240"/>
            <a:ext cx="2167920" cy="68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264280" y="9444240"/>
            <a:ext cx="1593360" cy="68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github.com/katiaeleuterio/prompts-for-ebook-generate-by-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80" y="360000"/>
            <a:ext cx="6970680" cy="9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720" y="3402360"/>
            <a:ext cx="6929640" cy="69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29960" y="2341800"/>
            <a:ext cx="563004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 ALQUIMIA DOS DADOS</a:t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936800" y="721800"/>
            <a:ext cx="368748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C# E LINQ</a:t>
            </a:r>
            <a:endParaRPr b="0" i="0" sz="4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86440" y="4814640"/>
            <a:ext cx="38250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867600" y="900360"/>
            <a:ext cx="5252400" cy="9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OBTENDO O PRIMEIRO  ELEMENTO</a:t>
            </a:r>
            <a:endParaRPr b="0" sz="3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720000" y="360"/>
            <a:ext cx="90000" cy="144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720000" y="2880360"/>
            <a:ext cx="612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O método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 retorna o primeiro elemento de uma coleção que satisfaz uma condição. Se não houver, ele lança uma exceção. Para evitar exceções, usamos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FirstOrDefault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960360"/>
            <a:ext cx="612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40" y="54036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810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360000" y="360000"/>
            <a:ext cx="6840000" cy="9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2606760" y="2970000"/>
            <a:ext cx="2725920" cy="33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620000" y="7740000"/>
            <a:ext cx="4320000" cy="9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272675" y="6480350"/>
            <a:ext cx="32346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4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GROUPBY</a:t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867600" y="900360"/>
            <a:ext cx="4222800" cy="11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AGRUPANDO DADOS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720000" y="360"/>
            <a:ext cx="90000" cy="144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720000" y="2880360"/>
            <a:ext cx="612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GroupBy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 permite agrupar elementos de uma coleção com base em uma chave comum.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960360"/>
            <a:ext cx="6120000" cy="409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40" y="54036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828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360000" y="360000"/>
            <a:ext cx="6840000" cy="9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2606760" y="2970000"/>
            <a:ext cx="2738520" cy="33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06</a:t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1620000" y="7740000"/>
            <a:ext cx="4320000" cy="9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071160" y="6480720"/>
            <a:ext cx="1417680" cy="214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4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ANY</a:t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867600" y="900360"/>
            <a:ext cx="6152400" cy="9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VERIFICANDO SE EXISTE UM ELEMENTO</a:t>
            </a:r>
            <a:endParaRPr b="0" sz="3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20000" y="360"/>
            <a:ext cx="90000" cy="144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720000" y="2880360"/>
            <a:ext cx="612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 verifica se existe ao menos um elemento em uma coleção que atenda a uma condição.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60" y="3960360"/>
            <a:ext cx="6119640" cy="209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000" y="54072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810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360000" y="360000"/>
            <a:ext cx="6840000" cy="9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177360" y="6480000"/>
            <a:ext cx="1205280" cy="214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4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ALL</a:t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2606760" y="2970000"/>
            <a:ext cx="2357640" cy="60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07</a:t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1620000" y="7740000"/>
            <a:ext cx="4320000" cy="9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867600" y="900360"/>
            <a:ext cx="4743360" cy="11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OPERAÇÕES NUMÉRICAS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20000" y="360"/>
            <a:ext cx="90000" cy="144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720000" y="2880360"/>
            <a:ext cx="612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Diferente do Any, o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 verifica se todos os elementos atendem a uma condição.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60" y="3960360"/>
            <a:ext cx="6119640" cy="209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40" y="54036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810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360000" y="360000"/>
            <a:ext cx="6840000" cy="9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1620000" y="7740000"/>
            <a:ext cx="4320000" cy="9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1337575" y="6875375"/>
            <a:ext cx="4977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SUM, MAX, MIN, AVERAGE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2606760" y="2970000"/>
            <a:ext cx="2721240" cy="33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08</a:t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867600" y="900360"/>
            <a:ext cx="4222800" cy="11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FILTRANDO COLEÇÕES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720000" y="360"/>
            <a:ext cx="90000" cy="144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720000" y="2880360"/>
            <a:ext cx="61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Esses métodos realizam operações como somar, obter o maior ou menor valor, ou calcular a média dos elementos.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4004280"/>
            <a:ext cx="6120000" cy="229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40" y="54036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810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2655000" y="1080360"/>
            <a:ext cx="225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Conclusão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720360" y="2880360"/>
            <a:ext cx="612000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 facilita muito a manipulação de coleções no C#, oferecendo uma maneira elegante de consultar e transformar dados. Explore esses métodos e incorpore-os no seu dia a dia para escrever códigos mais limpos e eficientes!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280" y="54000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810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990000" y="1080360"/>
            <a:ext cx="5580000" cy="11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INTRODUÇÃO AO LINQ NO C#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20360" y="2880360"/>
            <a:ext cx="612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O LINQ (Language Integrated Query) é uma das ferramentas mais poderosas do C# para manipular e consultar coleções de dados de forma clara e concisa. Ele oferece métodos para trabalhar com dados como se estivéssemos fazendo consultas em bancos de dados, mas diretamente em coleções na memória, como arrays ou listas.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2183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Vamos explorar alguns dos principais métodos do LINQ, sempre com exemplos práticos.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280" y="54000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810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>
            <a:off x="360000" y="360000"/>
            <a:ext cx="6840000" cy="9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1620000" y="7740000"/>
            <a:ext cx="4320000" cy="9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810000" y="6480000"/>
            <a:ext cx="5940000" cy="214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4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AGRADECIMENTOS</a:t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867600" y="900360"/>
            <a:ext cx="5612400" cy="12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OBRIGADA POR LER ATÉ AQUI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720000" y="360"/>
            <a:ext cx="90000" cy="144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720000" y="2880353"/>
            <a:ext cx="61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Este Ebook foi gerado com o auxílio de IA, toda a diagramação foi realizada por um humano.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640" y="54036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688" y="4812929"/>
            <a:ext cx="1785700" cy="1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331625" y="6885225"/>
            <a:ext cx="68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5"/>
              </a:rPr>
              <a:t>https://github.com/katiaeleuterio/prompts-for-ebook-generate-by-ia</a:t>
            </a:r>
            <a:endParaRPr sz="1800"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640" y="7104610"/>
            <a:ext cx="5851800" cy="329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060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360000" y="360000"/>
            <a:ext cx="6840000" cy="9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606760" y="2970000"/>
            <a:ext cx="2346480" cy="60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620000" y="7740000"/>
            <a:ext cx="4320000" cy="9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667250" y="6480000"/>
            <a:ext cx="24363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4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WHERE</a:t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867960" y="900360"/>
            <a:ext cx="4222800" cy="11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FILTRANDO COLEÇÕES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20360" y="360"/>
            <a:ext cx="90000" cy="144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20360" y="2880360"/>
            <a:ext cx="612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O método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 é utilizado para filtrar dados em uma coleção, baseado em uma condição.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60" y="3998880"/>
            <a:ext cx="6120000" cy="248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40" y="54036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810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360000" y="360000"/>
            <a:ext cx="6840000" cy="9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606760" y="2970000"/>
            <a:ext cx="2638080" cy="33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1620000" y="7740000"/>
            <a:ext cx="4320000" cy="9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667250" y="6480350"/>
            <a:ext cx="24849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4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867600" y="900360"/>
            <a:ext cx="4957560" cy="11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TRANSFORMANDO DADOS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720000" y="360"/>
            <a:ext cx="90000" cy="144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20000" y="2880360"/>
            <a:ext cx="612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 permite projetar (ou transformar) cada item de uma coleção, alterando seu formato ou valor.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960360"/>
            <a:ext cx="6120000" cy="2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40" y="540360"/>
            <a:ext cx="5851800" cy="329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810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360000" y="360000"/>
            <a:ext cx="6840000" cy="9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2606760" y="2970000"/>
            <a:ext cx="2710080" cy="33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620000" y="7740000"/>
            <a:ext cx="4320000" cy="9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080000" y="6840000"/>
            <a:ext cx="5400000" cy="9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ORDERBY E ORDERBYDESCENDING</a:t>
            </a:r>
            <a:endParaRPr b="0" sz="3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867600" y="900360"/>
            <a:ext cx="4892400" cy="11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ORDENANDO COLEÇÕES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720000" y="360"/>
            <a:ext cx="90000" cy="144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720000" y="2880360"/>
            <a:ext cx="612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Os métodos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OrderBy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1600" strike="noStrike">
                <a:latin typeface="Calibri"/>
                <a:ea typeface="Calibri"/>
                <a:cs typeface="Calibri"/>
                <a:sym typeface="Calibri"/>
              </a:rPr>
              <a:t>OrderByDescending</a:t>
            </a:r>
            <a:r>
              <a:rPr b="0" lang="pt-BR" sz="1600" strike="noStrike">
                <a:latin typeface="Calibri"/>
                <a:ea typeface="Calibri"/>
                <a:cs typeface="Calibri"/>
                <a:sym typeface="Calibri"/>
              </a:rPr>
              <a:t> são usados para ordenar uma coleção em ordem crescente ou decrescente.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60" y="3960360"/>
            <a:ext cx="6119640" cy="263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40" y="540360"/>
            <a:ext cx="5851800" cy="32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810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360000" y="360000"/>
            <a:ext cx="6840000" cy="9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606760" y="2970000"/>
            <a:ext cx="2631960" cy="339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620000" y="7740000"/>
            <a:ext cx="4320000" cy="90000"/>
          </a:xfrm>
          <a:prstGeom prst="rect">
            <a:avLst/>
          </a:prstGeom>
          <a:gradFill>
            <a:gsLst>
              <a:gs pos="0">
                <a:srgbClr val="8D281E"/>
              </a:gs>
              <a:gs pos="100000">
                <a:srgbClr val="C99C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360440" y="6840000"/>
            <a:ext cx="4839120" cy="11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000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FIRST E FIRSTORDEFAULT</a:t>
            </a:r>
            <a:endParaRPr b="0" sz="4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