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3D3-A4ED-4E12-AA12-5CB4CC2D9D90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AAC6-8CE8-45CF-A53C-D0D5D156BD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763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3D3-A4ED-4E12-AA12-5CB4CC2D9D90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AAC6-8CE8-45CF-A53C-D0D5D156BD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12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3D3-A4ED-4E12-AA12-5CB4CC2D9D90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AAC6-8CE8-45CF-A53C-D0D5D156BD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418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3D3-A4ED-4E12-AA12-5CB4CC2D9D90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AAC6-8CE8-45CF-A53C-D0D5D156BD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396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3D3-A4ED-4E12-AA12-5CB4CC2D9D90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AAC6-8CE8-45CF-A53C-D0D5D156BD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58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3D3-A4ED-4E12-AA12-5CB4CC2D9D90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AAC6-8CE8-45CF-A53C-D0D5D156BD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29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3D3-A4ED-4E12-AA12-5CB4CC2D9D90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AAC6-8CE8-45CF-A53C-D0D5D156BD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576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3D3-A4ED-4E12-AA12-5CB4CC2D9D90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AAC6-8CE8-45CF-A53C-D0D5D156BD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72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3D3-A4ED-4E12-AA12-5CB4CC2D9D90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AAC6-8CE8-45CF-A53C-D0D5D156BD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005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3D3-A4ED-4E12-AA12-5CB4CC2D9D90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AAC6-8CE8-45CF-A53C-D0D5D156BD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025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3D3-A4ED-4E12-AA12-5CB4CC2D9D90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AAC6-8CE8-45CF-A53C-D0D5D156BD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335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273D3-A4ED-4E12-AA12-5CB4CC2D9D90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AAC6-8CE8-45CF-A53C-D0D5D156BD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14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74" y="274017"/>
            <a:ext cx="5381900" cy="602326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250166" y="274017"/>
            <a:ext cx="6055743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u="sng" dirty="0" smtClean="0"/>
              <a:t>יוצאים לשינוי</a:t>
            </a:r>
            <a:endParaRPr lang="en-US" sz="2400" b="1" u="sng" dirty="0" smtClean="0"/>
          </a:p>
          <a:p>
            <a:r>
              <a:rPr lang="he-IL" dirty="0" smtClean="0"/>
              <a:t>מטרות העמותה: </a:t>
            </a:r>
          </a:p>
          <a:p>
            <a:r>
              <a:rPr lang="he-IL" dirty="0" smtClean="0"/>
              <a:t>1.הנגשת המידע על האפשרויות הניצבות בפני העוזבים את העולם החרדי.</a:t>
            </a:r>
          </a:p>
          <a:p>
            <a:r>
              <a:rPr lang="he-IL" dirty="0" smtClean="0"/>
              <a:t>2. סיוע באפשרויות תעסוקה והכשרה מקצועית.</a:t>
            </a:r>
          </a:p>
          <a:p>
            <a:r>
              <a:rPr lang="he-IL" dirty="0" smtClean="0"/>
              <a:t>3. התאמת השירות הצבאי ויצירת הזדמנויות שוות</a:t>
            </a:r>
          </a:p>
          <a:p>
            <a:r>
              <a:rPr lang="he-IL" dirty="0" smtClean="0"/>
              <a:t>4. יצית מסלולים מתאימים להשלמת הפערים ההשכלתיים.</a:t>
            </a:r>
          </a:p>
          <a:p>
            <a:r>
              <a:rPr lang="he-IL" dirty="0" smtClean="0"/>
              <a:t>5. מתן כלים מקצועיים להתמודדות עם הקשיים הנלווים</a:t>
            </a:r>
            <a:r>
              <a:rPr lang="he-IL" dirty="0" smtClean="0"/>
              <a:t>.</a:t>
            </a:r>
          </a:p>
          <a:p>
            <a:r>
              <a:rPr lang="he-IL" dirty="0" smtClean="0"/>
              <a:t>וכל זאת במטרה להשוות את תנאיהם של היוצאים מהקהילה החרדית לאלו שנמצאים </a:t>
            </a:r>
            <a:r>
              <a:rPr lang="he-IL" smtClean="0"/>
              <a:t>עדיין בקהילה.</a:t>
            </a:r>
            <a:endParaRPr lang="he-IL" dirty="0" smtClean="0"/>
          </a:p>
          <a:p>
            <a:endParaRPr lang="he-IL" dirty="0"/>
          </a:p>
          <a:p>
            <a:pPr algn="ctr"/>
            <a:r>
              <a:rPr lang="he-IL" sz="2400" b="1" u="sng" dirty="0" smtClean="0"/>
              <a:t>יוצאים ללמוד</a:t>
            </a:r>
            <a:endParaRPr lang="he-IL" sz="2400" u="sng" dirty="0" smtClean="0"/>
          </a:p>
          <a:p>
            <a:r>
              <a:rPr lang="he-IL" dirty="0" err="1" smtClean="0"/>
              <a:t>פרוייקט</a:t>
            </a:r>
            <a:r>
              <a:rPr lang="he-IL" dirty="0" smtClean="0"/>
              <a:t> פנימי של יוצאים לשינוי, מתעסק במתן שיעורי עזר לחרדים לשעבר. (דתיים וחילונים) </a:t>
            </a:r>
          </a:p>
          <a:p>
            <a:r>
              <a:rPr lang="he-IL" dirty="0" smtClean="0"/>
              <a:t>מתנדבים ומלגאים מלמדים שיעורי עזר במגוון תחומים. (החל מהשלמת בגרויות, פסיכומטרי, מכינות, תארים, וכן נושאים פרטיים כגון: מחשבים, אנגלית ושפות נוספות)</a:t>
            </a:r>
          </a:p>
          <a:p>
            <a:r>
              <a:rPr lang="he-IL" dirty="0" smtClean="0"/>
              <a:t>העזרה ניתנת לכל החרדים לשעבר ללא קשר לגיל.</a:t>
            </a:r>
          </a:p>
        </p:txBody>
      </p:sp>
    </p:spTree>
    <p:extLst>
      <p:ext uri="{BB962C8B-B14F-4D97-AF65-F5344CB8AC3E}">
        <p14:creationId xmlns:p14="http://schemas.microsoft.com/office/powerpoint/2010/main" val="11600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2800" b="1" u="sng" dirty="0" smtClean="0"/>
              <a:t>המערכת הנדרשת ומימושה</a:t>
            </a:r>
            <a:endParaRPr lang="he-IL" sz="28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74785" y="2104845"/>
            <a:ext cx="10593238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u="sng" dirty="0" smtClean="0"/>
              <a:t>המערכת</a:t>
            </a:r>
          </a:p>
          <a:p>
            <a:r>
              <a:rPr lang="he-IL" dirty="0" smtClean="0"/>
              <a:t>הבעיה העיקרית לשמה נצרכת המערכת היא סנכרון בין עשרות התלמידים המורים.</a:t>
            </a:r>
          </a:p>
          <a:p>
            <a:r>
              <a:rPr lang="he-IL" dirty="0" smtClean="0"/>
              <a:t>המערכת תכיל מידע על המורים והתלמידים, עבור כל אחד פרטים אישיים וכן פרטים מקצועיים.</a:t>
            </a:r>
          </a:p>
          <a:p>
            <a:r>
              <a:rPr lang="he-IL" dirty="0" smtClean="0"/>
              <a:t>למערכת יהיו שלושה משתמשי קצה:</a:t>
            </a:r>
          </a:p>
          <a:p>
            <a:r>
              <a:rPr lang="he-IL" b="1" dirty="0" smtClean="0"/>
              <a:t>רכזים</a:t>
            </a:r>
            <a:r>
              <a:rPr lang="he-IL" dirty="0" smtClean="0"/>
              <a:t>, להם תהיה את היכולת להוסיף/להוציא תלמידים/מורים ממאגר הנתונים, להסתכל ולהוציא מידע על פי קריטריונים וכן לעקוב אחרי הפעילות השוטפת. </a:t>
            </a:r>
          </a:p>
          <a:p>
            <a:r>
              <a:rPr lang="he-IL" b="1" dirty="0" smtClean="0"/>
              <a:t>מלגאים</a:t>
            </a:r>
            <a:r>
              <a:rPr lang="he-IL" dirty="0" smtClean="0"/>
              <a:t>, צריכים לתת 120 שעות שנתיות, במערכת הם יצטרכו לדווח על שעות פעילות (וגם עם איזה תלמיד ופרטים נוספים), לעדכן פרטים אודות תלמידים, אפשרות חיפוש תלמידים חדשים.</a:t>
            </a:r>
          </a:p>
          <a:p>
            <a:r>
              <a:rPr lang="he-IL" b="1" dirty="0" smtClean="0"/>
              <a:t>מתנדבים</a:t>
            </a:r>
            <a:r>
              <a:rPr lang="he-IL" dirty="0" smtClean="0"/>
              <a:t>, הם יהיו כמו המלגאים רק ללא הדיווח (אפשר במימוש אולי לשלב בין שניהם)</a:t>
            </a:r>
          </a:p>
          <a:p>
            <a:pPr algn="ctr"/>
            <a:r>
              <a:rPr lang="he-IL" b="1" u="sng" dirty="0" smtClean="0"/>
              <a:t>המימוש</a:t>
            </a:r>
            <a:endParaRPr lang="he-IL" dirty="0" smtClean="0"/>
          </a:p>
          <a:p>
            <a:r>
              <a:rPr lang="he-IL" dirty="0" smtClean="0"/>
              <a:t>ההצעה למימוש היא אפליקציית ווב עם תמיכה לטלפונים (ובהמשך אפשרות להרחבה לאפליקציה רגילה)</a:t>
            </a:r>
          </a:p>
          <a:p>
            <a:r>
              <a:rPr lang="he-IL" dirty="0" smtClean="0"/>
              <a:t>אפשרי לעשות אב טיפוס על מנת לבדוק תקלות ושיפורים תוך כדי עבודה על מנת להגיע למערכת הרצויה ולאו דווקא הנדרשת.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511118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272</Words>
  <Application>Microsoft Office PowerPoint</Application>
  <PresentationFormat>מסך רחב</PresentationFormat>
  <Paragraphs>24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המערכת הנדרשת ומימושה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elad saadia</dc:creator>
  <cp:lastModifiedBy>elad saadia</cp:lastModifiedBy>
  <cp:revision>8</cp:revision>
  <dcterms:created xsi:type="dcterms:W3CDTF">2016-03-05T12:03:21Z</dcterms:created>
  <dcterms:modified xsi:type="dcterms:W3CDTF">2016-03-05T17:14:43Z</dcterms:modified>
</cp:coreProperties>
</file>