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fld id="{1E79B87F-4F38-47C0-9D6D-F4F5F515A5D9}" type="datetimeFigureOut">
              <a:rPr lang="he-IL" smtClean="0"/>
              <a:t>י"ג/סיון/תשע"ו</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BF539273-8FD0-48CB-B849-49D5304700AD}" type="slidenum">
              <a:rPr lang="he-IL" smtClean="0"/>
              <a:t>‹#›</a:t>
            </a:fld>
            <a:endParaRPr lang="he-IL"/>
          </a:p>
        </p:txBody>
      </p:sp>
    </p:spTree>
    <p:extLst>
      <p:ext uri="{BB962C8B-B14F-4D97-AF65-F5344CB8AC3E}">
        <p14:creationId xmlns:p14="http://schemas.microsoft.com/office/powerpoint/2010/main" val="2331014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1E79B87F-4F38-47C0-9D6D-F4F5F515A5D9}" type="datetimeFigureOut">
              <a:rPr lang="he-IL" smtClean="0"/>
              <a:t>י"ג/סיון/תשע"ו</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BF539273-8FD0-48CB-B849-49D5304700AD}" type="slidenum">
              <a:rPr lang="he-IL" smtClean="0"/>
              <a:t>‹#›</a:t>
            </a:fld>
            <a:endParaRPr lang="he-IL"/>
          </a:p>
        </p:txBody>
      </p:sp>
    </p:spTree>
    <p:extLst>
      <p:ext uri="{BB962C8B-B14F-4D97-AF65-F5344CB8AC3E}">
        <p14:creationId xmlns:p14="http://schemas.microsoft.com/office/powerpoint/2010/main" val="2238366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1E79B87F-4F38-47C0-9D6D-F4F5F515A5D9}" type="datetimeFigureOut">
              <a:rPr lang="he-IL" smtClean="0"/>
              <a:t>י"ג/סיון/תשע"ו</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BF539273-8FD0-48CB-B849-49D5304700AD}" type="slidenum">
              <a:rPr lang="he-IL" smtClean="0"/>
              <a:t>‹#›</a:t>
            </a:fld>
            <a:endParaRPr lang="he-IL"/>
          </a:p>
        </p:txBody>
      </p:sp>
    </p:spTree>
    <p:extLst>
      <p:ext uri="{BB962C8B-B14F-4D97-AF65-F5344CB8AC3E}">
        <p14:creationId xmlns:p14="http://schemas.microsoft.com/office/powerpoint/2010/main" val="1870199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1E79B87F-4F38-47C0-9D6D-F4F5F515A5D9}" type="datetimeFigureOut">
              <a:rPr lang="he-IL" smtClean="0"/>
              <a:t>י"ג/סיון/תשע"ו</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BF539273-8FD0-48CB-B849-49D5304700AD}" type="slidenum">
              <a:rPr lang="he-IL" smtClean="0"/>
              <a:t>‹#›</a:t>
            </a:fld>
            <a:endParaRPr lang="he-IL"/>
          </a:p>
        </p:txBody>
      </p:sp>
    </p:spTree>
    <p:extLst>
      <p:ext uri="{BB962C8B-B14F-4D97-AF65-F5344CB8AC3E}">
        <p14:creationId xmlns:p14="http://schemas.microsoft.com/office/powerpoint/2010/main" val="3732388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1E79B87F-4F38-47C0-9D6D-F4F5F515A5D9}" type="datetimeFigureOut">
              <a:rPr lang="he-IL" smtClean="0"/>
              <a:t>י"ג/סיון/תשע"ו</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BF539273-8FD0-48CB-B849-49D5304700AD}" type="slidenum">
              <a:rPr lang="he-IL" smtClean="0"/>
              <a:t>‹#›</a:t>
            </a:fld>
            <a:endParaRPr lang="he-IL"/>
          </a:p>
        </p:txBody>
      </p:sp>
    </p:spTree>
    <p:extLst>
      <p:ext uri="{BB962C8B-B14F-4D97-AF65-F5344CB8AC3E}">
        <p14:creationId xmlns:p14="http://schemas.microsoft.com/office/powerpoint/2010/main" val="893140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838200" y="1825625"/>
            <a:ext cx="5181600" cy="435133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6172200" y="1825625"/>
            <a:ext cx="5181600" cy="435133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p:txBody>
          <a:bodyPr/>
          <a:lstStyle/>
          <a:p>
            <a:fld id="{1E79B87F-4F38-47C0-9D6D-F4F5F515A5D9}" type="datetimeFigureOut">
              <a:rPr lang="he-IL" smtClean="0"/>
              <a:t>י"ג/סיון/תשע"ו</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BF539273-8FD0-48CB-B849-49D5304700AD}" type="slidenum">
              <a:rPr lang="he-IL" smtClean="0"/>
              <a:t>‹#›</a:t>
            </a:fld>
            <a:endParaRPr lang="he-IL"/>
          </a:p>
        </p:txBody>
      </p:sp>
    </p:spTree>
    <p:extLst>
      <p:ext uri="{BB962C8B-B14F-4D97-AF65-F5344CB8AC3E}">
        <p14:creationId xmlns:p14="http://schemas.microsoft.com/office/powerpoint/2010/main" val="3752092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6"/>
          <p:cNvSpPr>
            <a:spLocks noGrp="1"/>
          </p:cNvSpPr>
          <p:nvPr>
            <p:ph type="dt" sz="half" idx="10"/>
          </p:nvPr>
        </p:nvSpPr>
        <p:spPr/>
        <p:txBody>
          <a:bodyPr/>
          <a:lstStyle/>
          <a:p>
            <a:fld id="{1E79B87F-4F38-47C0-9D6D-F4F5F515A5D9}" type="datetimeFigureOut">
              <a:rPr lang="he-IL" smtClean="0"/>
              <a:t>י"ג/סיון/תשע"ו</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BF539273-8FD0-48CB-B849-49D5304700AD}" type="slidenum">
              <a:rPr lang="he-IL" smtClean="0"/>
              <a:t>‹#›</a:t>
            </a:fld>
            <a:endParaRPr lang="he-IL"/>
          </a:p>
        </p:txBody>
      </p:sp>
    </p:spTree>
    <p:extLst>
      <p:ext uri="{BB962C8B-B14F-4D97-AF65-F5344CB8AC3E}">
        <p14:creationId xmlns:p14="http://schemas.microsoft.com/office/powerpoint/2010/main" val="3064767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fld id="{1E79B87F-4F38-47C0-9D6D-F4F5F515A5D9}" type="datetimeFigureOut">
              <a:rPr lang="he-IL" smtClean="0"/>
              <a:t>י"ג/סיון/תשע"ו</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BF539273-8FD0-48CB-B849-49D5304700AD}" type="slidenum">
              <a:rPr lang="he-IL" smtClean="0"/>
              <a:t>‹#›</a:t>
            </a:fld>
            <a:endParaRPr lang="he-IL"/>
          </a:p>
        </p:txBody>
      </p:sp>
    </p:spTree>
    <p:extLst>
      <p:ext uri="{BB962C8B-B14F-4D97-AF65-F5344CB8AC3E}">
        <p14:creationId xmlns:p14="http://schemas.microsoft.com/office/powerpoint/2010/main" val="2526782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1E79B87F-4F38-47C0-9D6D-F4F5F515A5D9}" type="datetimeFigureOut">
              <a:rPr lang="he-IL" smtClean="0"/>
              <a:t>י"ג/סיון/תשע"ו</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BF539273-8FD0-48CB-B849-49D5304700AD}" type="slidenum">
              <a:rPr lang="he-IL" smtClean="0"/>
              <a:t>‹#›</a:t>
            </a:fld>
            <a:endParaRPr lang="he-IL"/>
          </a:p>
        </p:txBody>
      </p:sp>
    </p:spTree>
    <p:extLst>
      <p:ext uri="{BB962C8B-B14F-4D97-AF65-F5344CB8AC3E}">
        <p14:creationId xmlns:p14="http://schemas.microsoft.com/office/powerpoint/2010/main" val="617457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1E79B87F-4F38-47C0-9D6D-F4F5F515A5D9}" type="datetimeFigureOut">
              <a:rPr lang="he-IL" smtClean="0"/>
              <a:t>י"ג/סיון/תשע"ו</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BF539273-8FD0-48CB-B849-49D5304700AD}" type="slidenum">
              <a:rPr lang="he-IL" smtClean="0"/>
              <a:t>‹#›</a:t>
            </a:fld>
            <a:endParaRPr lang="he-IL"/>
          </a:p>
        </p:txBody>
      </p:sp>
    </p:spTree>
    <p:extLst>
      <p:ext uri="{BB962C8B-B14F-4D97-AF65-F5344CB8AC3E}">
        <p14:creationId xmlns:p14="http://schemas.microsoft.com/office/powerpoint/2010/main" val="1584675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he-IL"/>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1E79B87F-4F38-47C0-9D6D-F4F5F515A5D9}" type="datetimeFigureOut">
              <a:rPr lang="he-IL" smtClean="0"/>
              <a:t>י"ג/סיון/תשע"ו</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BF539273-8FD0-48CB-B849-49D5304700AD}" type="slidenum">
              <a:rPr lang="he-IL" smtClean="0"/>
              <a:t>‹#›</a:t>
            </a:fld>
            <a:endParaRPr lang="he-IL"/>
          </a:p>
        </p:txBody>
      </p:sp>
    </p:spTree>
    <p:extLst>
      <p:ext uri="{BB962C8B-B14F-4D97-AF65-F5344CB8AC3E}">
        <p14:creationId xmlns:p14="http://schemas.microsoft.com/office/powerpoint/2010/main" val="1509622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1E79B87F-4F38-47C0-9D6D-F4F5F515A5D9}" type="datetimeFigureOut">
              <a:rPr lang="he-IL" smtClean="0"/>
              <a:t>י"ג/סיון/תשע"ו</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BF539273-8FD0-48CB-B849-49D5304700AD}" type="slidenum">
              <a:rPr lang="he-IL" smtClean="0"/>
              <a:t>‹#›</a:t>
            </a:fld>
            <a:endParaRPr lang="he-IL"/>
          </a:p>
        </p:txBody>
      </p:sp>
    </p:spTree>
    <p:extLst>
      <p:ext uri="{BB962C8B-B14F-4D97-AF65-F5344CB8AC3E}">
        <p14:creationId xmlns:p14="http://schemas.microsoft.com/office/powerpoint/2010/main" val="2070164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4" name="תמונה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6892" y="839790"/>
            <a:ext cx="5441577" cy="4392596"/>
          </a:xfrm>
          <a:prstGeom prst="rect">
            <a:avLst/>
          </a:prstGeom>
        </p:spPr>
      </p:pic>
      <p:sp>
        <p:nvSpPr>
          <p:cNvPr id="2" name="כותרת 1"/>
          <p:cNvSpPr>
            <a:spLocks noGrp="1"/>
          </p:cNvSpPr>
          <p:nvPr>
            <p:ph type="ctrTitle"/>
          </p:nvPr>
        </p:nvSpPr>
        <p:spPr>
          <a:xfrm>
            <a:off x="1525680" y="2952844"/>
            <a:ext cx="9144000" cy="2387600"/>
          </a:xfrm>
        </p:spPr>
        <p:txBody>
          <a:bodyPr>
            <a:normAutofit/>
          </a:bodyPr>
          <a:lstStyle/>
          <a:p>
            <a:r>
              <a:rPr lang="en-US" dirty="0" smtClean="0"/>
              <a:t/>
            </a:r>
            <a:br>
              <a:rPr lang="en-US" dirty="0" smtClean="0"/>
            </a:br>
            <a:r>
              <a:rPr lang="en-US" b="1" dirty="0" smtClean="0">
                <a:solidFill>
                  <a:schemeClr val="accent1">
                    <a:lumMod val="75000"/>
                  </a:schemeClr>
                </a:solidFill>
              </a:rPr>
              <a:t>Project summary</a:t>
            </a:r>
            <a:endParaRPr lang="he-IL" b="1" dirty="0">
              <a:solidFill>
                <a:schemeClr val="accent1">
                  <a:lumMod val="75000"/>
                </a:schemeClr>
              </a:solidFill>
            </a:endParaRPr>
          </a:p>
        </p:txBody>
      </p:sp>
    </p:spTree>
    <p:extLst>
      <p:ext uri="{BB962C8B-B14F-4D97-AF65-F5344CB8AC3E}">
        <p14:creationId xmlns:p14="http://schemas.microsoft.com/office/powerpoint/2010/main" val="767169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89811" y="1"/>
            <a:ext cx="1702189" cy="1690688"/>
          </a:xfrm>
          <a:prstGeom prst="rect">
            <a:avLst/>
          </a:prstGeom>
        </p:spPr>
      </p:pic>
      <p:sp>
        <p:nvSpPr>
          <p:cNvPr id="2" name="כותרת 1"/>
          <p:cNvSpPr>
            <a:spLocks noGrp="1"/>
          </p:cNvSpPr>
          <p:nvPr>
            <p:ph type="title"/>
          </p:nvPr>
        </p:nvSpPr>
        <p:spPr/>
        <p:txBody>
          <a:bodyPr/>
          <a:lstStyle/>
          <a:p>
            <a:pPr algn="ctr"/>
            <a:r>
              <a:rPr lang="he-IL" b="1" dirty="0" smtClean="0">
                <a:solidFill>
                  <a:srgbClr val="FF0000"/>
                </a:solidFill>
              </a:rPr>
              <a:t>מה היה לנו?</a:t>
            </a:r>
            <a:endParaRPr lang="he-IL" b="1" dirty="0">
              <a:solidFill>
                <a:srgbClr val="FF0000"/>
              </a:solidFill>
            </a:endParaRPr>
          </a:p>
        </p:txBody>
      </p:sp>
      <p:sp>
        <p:nvSpPr>
          <p:cNvPr id="3" name="מציין מיקום תוכן 2"/>
          <p:cNvSpPr>
            <a:spLocks noGrp="1"/>
          </p:cNvSpPr>
          <p:nvPr>
            <p:ph idx="1"/>
          </p:nvPr>
        </p:nvSpPr>
        <p:spPr/>
        <p:txBody>
          <a:bodyPr>
            <a:normAutofit lnSpcReduction="10000"/>
          </a:bodyPr>
          <a:lstStyle/>
          <a:p>
            <a:pPr marL="0" indent="0">
              <a:buNone/>
            </a:pPr>
            <a:r>
              <a:rPr lang="he-IL" dirty="0" smtClean="0"/>
              <a:t>מטרות הפרויקט בגדול:</a:t>
            </a:r>
          </a:p>
          <a:p>
            <a:pPr>
              <a:lnSpc>
                <a:spcPct val="150000"/>
              </a:lnSpc>
            </a:pPr>
            <a:r>
              <a:rPr lang="he-IL" dirty="0" smtClean="0"/>
              <a:t>לקדם טכנולוגית את עמותת "יוצאים לשינוי", ופרויקט "יוצאים ללמוד" פרט.</a:t>
            </a:r>
          </a:p>
          <a:p>
            <a:pPr>
              <a:lnSpc>
                <a:spcPct val="150000"/>
              </a:lnSpc>
            </a:pPr>
            <a:r>
              <a:rPr lang="he-IL" dirty="0" smtClean="0"/>
              <a:t>להקל על עבודת הרכזים של הפרויקט במעבר מ_</a:t>
            </a:r>
            <a:r>
              <a:rPr lang="en-US" dirty="0" smtClean="0"/>
              <a:t>excel</a:t>
            </a:r>
            <a:r>
              <a:rPr lang="he-IL" dirty="0" smtClean="0"/>
              <a:t> ו</a:t>
            </a:r>
            <a:r>
              <a:rPr lang="en-US" dirty="0" smtClean="0"/>
              <a:t>google docs_</a:t>
            </a:r>
            <a:r>
              <a:rPr lang="he-IL" dirty="0" smtClean="0"/>
              <a:t> לאפליקציית </a:t>
            </a:r>
            <a:r>
              <a:rPr lang="en-US" dirty="0" smtClean="0"/>
              <a:t>web</a:t>
            </a:r>
            <a:r>
              <a:rPr lang="he-IL" dirty="0" smtClean="0"/>
              <a:t> פשוטה.</a:t>
            </a:r>
          </a:p>
          <a:p>
            <a:pPr>
              <a:lnSpc>
                <a:spcPct val="150000"/>
              </a:lnSpc>
            </a:pPr>
            <a:r>
              <a:rPr lang="he-IL" dirty="0" smtClean="0"/>
              <a:t>ללמוד ולצבור ניסיון לקראת עבודה בתעשייה.</a:t>
            </a:r>
          </a:p>
          <a:p>
            <a:pPr marL="0" indent="0">
              <a:buNone/>
            </a:pPr>
            <a:endParaRPr lang="en-US" dirty="0" smtClean="0"/>
          </a:p>
          <a:p>
            <a:pPr marL="0" indent="0">
              <a:buNone/>
            </a:pPr>
            <a:r>
              <a:rPr lang="en-US" dirty="0"/>
              <a:t> </a:t>
            </a:r>
            <a:r>
              <a:rPr lang="en-US" dirty="0" smtClean="0"/>
              <a:t>       </a:t>
            </a:r>
            <a:endParaRPr lang="he-IL" dirty="0"/>
          </a:p>
        </p:txBody>
      </p:sp>
    </p:spTree>
    <p:extLst>
      <p:ext uri="{BB962C8B-B14F-4D97-AF65-F5344CB8AC3E}">
        <p14:creationId xmlns:p14="http://schemas.microsoft.com/office/powerpoint/2010/main" val="4107094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b="1" dirty="0" smtClean="0">
                <a:solidFill>
                  <a:srgbClr val="FF0000"/>
                </a:solidFill>
              </a:rPr>
              <a:t>איך היה?</a:t>
            </a:r>
            <a:endParaRPr lang="he-IL" b="1" dirty="0">
              <a:solidFill>
                <a:srgbClr val="FF0000"/>
              </a:solidFill>
            </a:endParaRPr>
          </a:p>
        </p:txBody>
      </p:sp>
      <p:sp>
        <p:nvSpPr>
          <p:cNvPr id="3" name="מציין מיקום תוכן 2"/>
          <p:cNvSpPr>
            <a:spLocks noGrp="1"/>
          </p:cNvSpPr>
          <p:nvPr>
            <p:ph idx="1"/>
          </p:nvPr>
        </p:nvSpPr>
        <p:spPr/>
        <p:txBody>
          <a:bodyPr>
            <a:normAutofit fontScale="92500" lnSpcReduction="10000"/>
          </a:bodyPr>
          <a:lstStyle/>
          <a:p>
            <a:pPr marL="0" indent="0">
              <a:buNone/>
            </a:pPr>
            <a:r>
              <a:rPr lang="he-IL" dirty="0" smtClean="0"/>
              <a:t>קשיים ובעיות אותם חווינו במהלך הקורס:</a:t>
            </a:r>
          </a:p>
          <a:p>
            <a:pPr>
              <a:lnSpc>
                <a:spcPct val="150000"/>
              </a:lnSpc>
            </a:pPr>
            <a:r>
              <a:rPr lang="he-IL" dirty="0" smtClean="0"/>
              <a:t>בעיית הזמן – הסמסטר היה קצר מדי ולאחר התעסקות ארוכה בדרישות ובתכנון, מצאנו את עצמנו בבעיית זמן לקראת הביצוע.</a:t>
            </a:r>
          </a:p>
          <a:p>
            <a:pPr>
              <a:lnSpc>
                <a:spcPct val="150000"/>
              </a:lnSpc>
            </a:pPr>
            <a:r>
              <a:rPr lang="he-IL" dirty="0" smtClean="0"/>
              <a:t>בעיית עבודה בצוות – מאחר ואנו צוות מאוד מגוון, היה לנו קשה להגיע להחלטות, בין אם מתי להיפגש ובין איך צריך לעצב את האתר.</a:t>
            </a:r>
          </a:p>
          <a:p>
            <a:pPr>
              <a:lnSpc>
                <a:spcPct val="150000"/>
              </a:lnSpc>
            </a:pPr>
            <a:r>
              <a:rPr lang="he-IL" dirty="0" smtClean="0"/>
              <a:t>בעיית ידע – בנושאים מסוימים בפרויקט לקח לנו הרבה זמן ללמוד ולהבין כיצד לפתור את הבעיות שניצבו לפנינו.</a:t>
            </a:r>
            <a:endParaRPr lang="he-IL" dirty="0"/>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67975" y="0"/>
            <a:ext cx="1724025" cy="1712377"/>
          </a:xfrm>
          <a:prstGeom prst="rect">
            <a:avLst/>
          </a:prstGeom>
        </p:spPr>
      </p:pic>
    </p:spTree>
    <p:extLst>
      <p:ext uri="{BB962C8B-B14F-4D97-AF65-F5344CB8AC3E}">
        <p14:creationId xmlns:p14="http://schemas.microsoft.com/office/powerpoint/2010/main" val="2841213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b="1" dirty="0" smtClean="0">
                <a:solidFill>
                  <a:srgbClr val="FF0000"/>
                </a:solidFill>
              </a:rPr>
              <a:t>אז מה למדנו?</a:t>
            </a:r>
            <a:endParaRPr lang="he-IL" b="1" dirty="0">
              <a:solidFill>
                <a:srgbClr val="FF0000"/>
              </a:solidFill>
            </a:endParaRPr>
          </a:p>
        </p:txBody>
      </p:sp>
      <p:sp>
        <p:nvSpPr>
          <p:cNvPr id="3" name="מציין מיקום תוכן 2"/>
          <p:cNvSpPr>
            <a:spLocks noGrp="1"/>
          </p:cNvSpPr>
          <p:nvPr>
            <p:ph idx="1"/>
          </p:nvPr>
        </p:nvSpPr>
        <p:spPr/>
        <p:txBody>
          <a:bodyPr>
            <a:normAutofit fontScale="85000" lnSpcReduction="10000"/>
          </a:bodyPr>
          <a:lstStyle/>
          <a:p>
            <a:pPr>
              <a:lnSpc>
                <a:spcPct val="150000"/>
              </a:lnSpc>
            </a:pPr>
            <a:r>
              <a:rPr lang="he-IL" dirty="0" smtClean="0"/>
              <a:t>קודם כל למדנו שעבודת צוות עדיפה על עבודה לבד, בקבוצה אומנם קצת יותר קשה לעבוד, אבל הערך המוסף שכל אחד יכול לעזור לאחר בנושא מסוים חשוב יותר.</a:t>
            </a:r>
          </a:p>
          <a:p>
            <a:pPr>
              <a:lnSpc>
                <a:spcPct val="150000"/>
              </a:lnSpc>
            </a:pPr>
            <a:r>
              <a:rPr lang="he-IL" dirty="0" smtClean="0"/>
              <a:t>למדנו כי עבודה בזמנים קצרים מאוד מאתגרת, וצריך להשקיע המון כדי לעמוד בזמנים לאחר שמציבים אותם.</a:t>
            </a:r>
          </a:p>
          <a:p>
            <a:pPr>
              <a:lnSpc>
                <a:spcPct val="150000"/>
              </a:lnSpc>
            </a:pPr>
            <a:r>
              <a:rPr lang="he-IL" dirty="0" smtClean="0"/>
              <a:t>בנוסף למדנו שעבודה מול לקוח והדרישות שלו אינן מקלות על הביצוע כמו שחשבנו בהתחלה, קיווינו כי הדרישות יכוונו אותנו למוצר הסופי, אבל חוסר הבנה אפילו בדברים הכי קטנים, יכול לשנות לגמרי את המוצר, שלא כמו בעבודה פרטית שלנו.</a:t>
            </a:r>
            <a:endParaRPr lang="he-IL" dirty="0"/>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89811" y="1"/>
            <a:ext cx="1702189" cy="1690688"/>
          </a:xfrm>
          <a:prstGeom prst="rect">
            <a:avLst/>
          </a:prstGeom>
        </p:spPr>
      </p:pic>
    </p:spTree>
    <p:extLst>
      <p:ext uri="{BB962C8B-B14F-4D97-AF65-F5344CB8AC3E}">
        <p14:creationId xmlns:p14="http://schemas.microsoft.com/office/powerpoint/2010/main" val="1845888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b="1" dirty="0" smtClean="0">
                <a:solidFill>
                  <a:srgbClr val="FF0000"/>
                </a:solidFill>
              </a:rPr>
              <a:t>ומה עם תכנות?</a:t>
            </a:r>
            <a:endParaRPr lang="he-IL" b="1" dirty="0">
              <a:solidFill>
                <a:srgbClr val="FF0000"/>
              </a:solidFill>
            </a:endParaRPr>
          </a:p>
        </p:txBody>
      </p:sp>
      <p:sp>
        <p:nvSpPr>
          <p:cNvPr id="3" name="מציין מיקום תוכן 2"/>
          <p:cNvSpPr>
            <a:spLocks noGrp="1"/>
          </p:cNvSpPr>
          <p:nvPr>
            <p:ph idx="1"/>
          </p:nvPr>
        </p:nvSpPr>
        <p:spPr/>
        <p:txBody>
          <a:bodyPr/>
          <a:lstStyle/>
          <a:p>
            <a:pPr marL="0" indent="0">
              <a:buNone/>
            </a:pPr>
            <a:r>
              <a:rPr lang="he-IL" dirty="0" smtClean="0"/>
              <a:t>אז למדנו המון, למשל:</a:t>
            </a:r>
          </a:p>
          <a:p>
            <a:pPr>
              <a:lnSpc>
                <a:spcPct val="150000"/>
              </a:lnSpc>
            </a:pPr>
            <a:r>
              <a:rPr lang="he-IL" dirty="0" smtClean="0"/>
              <a:t>לעבוד עם </a:t>
            </a:r>
            <a:r>
              <a:rPr lang="en-US" dirty="0" err="1" smtClean="0"/>
              <a:t>git</a:t>
            </a:r>
            <a:r>
              <a:rPr lang="he-IL" dirty="0"/>
              <a:t> </a:t>
            </a:r>
            <a:r>
              <a:rPr lang="he-IL" dirty="0" smtClean="0"/>
              <a:t>ועם </a:t>
            </a:r>
            <a:r>
              <a:rPr lang="en-US" dirty="0" smtClean="0"/>
              <a:t>wiki</a:t>
            </a:r>
            <a:r>
              <a:rPr lang="he-IL" dirty="0" smtClean="0"/>
              <a:t>.</a:t>
            </a:r>
          </a:p>
          <a:p>
            <a:pPr>
              <a:lnSpc>
                <a:spcPct val="150000"/>
              </a:lnSpc>
            </a:pPr>
            <a:r>
              <a:rPr lang="he-IL" dirty="0" smtClean="0"/>
              <a:t>לעבוד מול </a:t>
            </a:r>
            <a:r>
              <a:rPr lang="en-US" dirty="0" smtClean="0"/>
              <a:t>DB</a:t>
            </a:r>
            <a:r>
              <a:rPr lang="he-IL" dirty="0" smtClean="0"/>
              <a:t> עם שאילתות של </a:t>
            </a:r>
            <a:r>
              <a:rPr lang="en-US" dirty="0" smtClean="0"/>
              <a:t>SQL</a:t>
            </a:r>
            <a:r>
              <a:rPr lang="he-IL" dirty="0" smtClean="0"/>
              <a:t>, שלמדנו אבל לא העמקנו מספיק.</a:t>
            </a:r>
          </a:p>
          <a:p>
            <a:pPr>
              <a:lnSpc>
                <a:spcPct val="150000"/>
              </a:lnSpc>
            </a:pPr>
            <a:r>
              <a:rPr lang="he-IL" dirty="0" smtClean="0"/>
              <a:t>עבדנו עם </a:t>
            </a:r>
            <a:r>
              <a:rPr lang="en-US" dirty="0" smtClean="0"/>
              <a:t>JS, HTML, CSS, C sharp</a:t>
            </a:r>
            <a:r>
              <a:rPr lang="he-IL" dirty="0" smtClean="0"/>
              <a:t> והשילוב ביניהם.</a:t>
            </a:r>
          </a:p>
          <a:p>
            <a:endParaRPr lang="he-IL" dirty="0"/>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89811" y="1"/>
            <a:ext cx="1702189" cy="1690688"/>
          </a:xfrm>
          <a:prstGeom prst="rect">
            <a:avLst/>
          </a:prstGeom>
        </p:spPr>
      </p:pic>
    </p:spTree>
    <p:extLst>
      <p:ext uri="{BB962C8B-B14F-4D97-AF65-F5344CB8AC3E}">
        <p14:creationId xmlns:p14="http://schemas.microsoft.com/office/powerpoint/2010/main" val="913554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b="1" dirty="0" smtClean="0">
                <a:solidFill>
                  <a:srgbClr val="FF0000"/>
                </a:solidFill>
              </a:rPr>
              <a:t>מה יצא בסוף?</a:t>
            </a:r>
            <a:endParaRPr lang="he-IL" b="1" dirty="0">
              <a:solidFill>
                <a:srgbClr val="FF0000"/>
              </a:solidFill>
            </a:endParaRPr>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89811" y="1"/>
            <a:ext cx="1702189" cy="1690688"/>
          </a:xfrm>
          <a:prstGeom prst="rect">
            <a:avLst/>
          </a:prstGeom>
        </p:spPr>
      </p:pic>
    </p:spTree>
    <p:extLst>
      <p:ext uri="{BB962C8B-B14F-4D97-AF65-F5344CB8AC3E}">
        <p14:creationId xmlns:p14="http://schemas.microsoft.com/office/powerpoint/2010/main" val="2002599100"/>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267</Words>
  <Application>Microsoft Office PowerPoint</Application>
  <PresentationFormat>מסך רחב</PresentationFormat>
  <Paragraphs>23</Paragraphs>
  <Slides>6</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6</vt:i4>
      </vt:variant>
    </vt:vector>
  </HeadingPairs>
  <TitlesOfParts>
    <vt:vector size="11" baseType="lpstr">
      <vt:lpstr>Arial</vt:lpstr>
      <vt:lpstr>Calibri</vt:lpstr>
      <vt:lpstr>Calibri Light</vt:lpstr>
      <vt:lpstr>Times New Roman</vt:lpstr>
      <vt:lpstr>ערכת נושא Office</vt:lpstr>
      <vt:lpstr> Project summary</vt:lpstr>
      <vt:lpstr>מה היה לנו?</vt:lpstr>
      <vt:lpstr>איך היה?</vt:lpstr>
      <vt:lpstr>אז מה למדנו?</vt:lpstr>
      <vt:lpstr>ומה עם תכנות?</vt:lpstr>
      <vt:lpstr>מה יצא בסוף?</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summary</dc:title>
  <dc:creator>elad saadia</dc:creator>
  <cp:lastModifiedBy>elad saadia</cp:lastModifiedBy>
  <cp:revision>16</cp:revision>
  <dcterms:created xsi:type="dcterms:W3CDTF">2016-06-19T16:45:21Z</dcterms:created>
  <dcterms:modified xsi:type="dcterms:W3CDTF">2016-06-19T17:30:50Z</dcterms:modified>
</cp:coreProperties>
</file>