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77"/>
  </p:notesMasterIdLst>
  <p:handoutMasterIdLst>
    <p:handoutMasterId r:id="rId78"/>
  </p:handoutMasterIdLst>
  <p:sldIdLst>
    <p:sldId id="274" r:id="rId2"/>
    <p:sldId id="278" r:id="rId3"/>
    <p:sldId id="259" r:id="rId4"/>
    <p:sldId id="280" r:id="rId5"/>
    <p:sldId id="281" r:id="rId6"/>
    <p:sldId id="282" r:id="rId7"/>
    <p:sldId id="283" r:id="rId8"/>
    <p:sldId id="285" r:id="rId9"/>
    <p:sldId id="286" r:id="rId10"/>
    <p:sldId id="287" r:id="rId11"/>
    <p:sldId id="288" r:id="rId12"/>
    <p:sldId id="289" r:id="rId13"/>
    <p:sldId id="291" r:id="rId14"/>
    <p:sldId id="290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279" r:id="rId24"/>
    <p:sldId id="300" r:id="rId25"/>
    <p:sldId id="301" r:id="rId26"/>
    <p:sldId id="302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03" r:id="rId36"/>
    <p:sldId id="312" r:id="rId37"/>
    <p:sldId id="313" r:id="rId38"/>
    <p:sldId id="314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15" r:id="rId53"/>
    <p:sldId id="329" r:id="rId54"/>
    <p:sldId id="330" r:id="rId55"/>
    <p:sldId id="331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32" r:id="rId65"/>
    <p:sldId id="341" r:id="rId66"/>
    <p:sldId id="342" r:id="rId67"/>
    <p:sldId id="343" r:id="rId68"/>
    <p:sldId id="345" r:id="rId69"/>
    <p:sldId id="346" r:id="rId70"/>
    <p:sldId id="347" r:id="rId71"/>
    <p:sldId id="348" r:id="rId72"/>
    <p:sldId id="349" r:id="rId73"/>
    <p:sldId id="350" r:id="rId74"/>
    <p:sldId id="351" r:id="rId75"/>
    <p:sldId id="344" r:id="rId7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andos SQL" id="{7F270495-3068-49AB-BDBA-C1D2E9270351}">
          <p14:sldIdLst>
            <p14:sldId id="274"/>
            <p14:sldId id="278"/>
            <p14:sldId id="259"/>
            <p14:sldId id="280"/>
            <p14:sldId id="281"/>
            <p14:sldId id="282"/>
            <p14:sldId id="283"/>
            <p14:sldId id="285"/>
            <p14:sldId id="286"/>
            <p14:sldId id="287"/>
            <p14:sldId id="288"/>
            <p14:sldId id="289"/>
            <p14:sldId id="291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279"/>
          </p14:sldIdLst>
        </p14:section>
        <p14:section name="DIFERENCIANDO AS APIs" id="{8E7C9D02-FA27-4622-AA3D-1B6FC04991CD}">
          <p14:sldIdLst>
            <p14:sldId id="300"/>
            <p14:sldId id="301"/>
            <p14:sldId id="302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03"/>
          </p14:sldIdLst>
        </p14:section>
        <p14:section name="CONECTANDO PHP AS APIs" id="{8D075459-FA18-465E-9D65-BAFEA32BCE5D}">
          <p14:sldIdLst>
            <p14:sldId id="312"/>
            <p14:sldId id="313"/>
            <p14:sldId id="314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15"/>
          </p14:sldIdLst>
        </p14:section>
        <p14:section name="Seção sem Título" id="{72018EB7-BFDD-4FF6-9289-A58D87CEDA2F}">
          <p14:sldIdLst>
            <p14:sldId id="329"/>
            <p14:sldId id="330"/>
            <p14:sldId id="331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32"/>
          </p14:sldIdLst>
        </p14:section>
        <p14:section name="Seção sem Título" id="{2200263D-A08F-416D-A349-EBDF13076E75}">
          <p14:sldIdLst>
            <p14:sldId id="341"/>
            <p14:sldId id="342"/>
            <p14:sldId id="343"/>
            <p14:sldId id="345"/>
            <p14:sldId id="346"/>
            <p14:sldId id="347"/>
            <p14:sldId id="348"/>
            <p14:sldId id="349"/>
            <p14:sldId id="350"/>
            <p14:sldId id="351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4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54683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5206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90677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1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53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13" y="3189933"/>
            <a:ext cx="3647751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909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98285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877074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100" y="863238"/>
            <a:ext cx="1321936" cy="295689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34464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232865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42626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8811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340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65030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38585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47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10" r:id="rId13"/>
    <p:sldLayoutId id="2147483712" r:id="rId14"/>
    <p:sldLayoutId id="2147483664" r:id="rId15"/>
    <p:sldLayoutId id="2147483692" r:id="rId16"/>
    <p:sldLayoutId id="2147483665" r:id="rId17"/>
    <p:sldLayoutId id="2147483693" r:id="rId18"/>
    <p:sldLayoutId id="2147483690" r:id="rId19"/>
    <p:sldLayoutId id="2147483666" r:id="rId20"/>
    <p:sldLayoutId id="2147483691" r:id="rId21"/>
    <p:sldLayoutId id="2147483686" r:id="rId22"/>
    <p:sldLayoutId id="2147483675" r:id="rId23"/>
    <p:sldLayoutId id="2147483685" r:id="rId24"/>
    <p:sldLayoutId id="2147483684" r:id="rId25"/>
    <p:sldLayoutId id="2147483694" r:id="rId26"/>
    <p:sldLayoutId id="2147483687" r:id="rId27"/>
    <p:sldLayoutId id="2147483667" r:id="rId28"/>
    <p:sldLayoutId id="2147483670" r:id="rId29"/>
    <p:sldLayoutId id="2147483669" r:id="rId30"/>
    <p:sldLayoutId id="2147483676" r:id="rId31"/>
    <p:sldLayoutId id="2147483678" r:id="rId32"/>
    <p:sldLayoutId id="2147483677" r:id="rId33"/>
    <p:sldLayoutId id="2147483671" r:id="rId34"/>
    <p:sldLayoutId id="2147483688" r:id="rId35"/>
    <p:sldLayoutId id="2147483672" r:id="rId36"/>
    <p:sldLayoutId id="2147483679" r:id="rId37"/>
    <p:sldLayoutId id="2147483673" r:id="rId38"/>
    <p:sldLayoutId id="2147483713" r:id="rId3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6" r="36576"/>
          <a:stretch>
            <a:fillRect/>
          </a:stretch>
        </p:blipFill>
        <p:spPr>
          <a:xfrm>
            <a:off x="6145306" y="1"/>
            <a:ext cx="6046693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650" y="1609040"/>
            <a:ext cx="5128206" cy="4182161"/>
          </a:xfrm>
        </p:spPr>
        <p:txBody>
          <a:bodyPr/>
          <a:lstStyle/>
          <a:p>
            <a:r>
              <a:rPr lang="pt-BR" dirty="0"/>
              <a:t>Trabalho de Conclusão de Curso I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1" y="0"/>
            <a:ext cx="10730754" cy="6858000"/>
          </a:xfrm>
          <a:prstGeom prst="rect">
            <a:avLst/>
          </a:prstGeom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1116107" y="2993551"/>
            <a:ext cx="5029199" cy="182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PROGRAMAÇÃO BACK END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25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DML </a:t>
            </a:r>
            <a:r>
              <a:rPr lang="pt-BR" dirty="0"/>
              <a:t>ou Linguagem de Manipulação de Dados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Objetivo de manipular </a:t>
            </a:r>
            <a:r>
              <a:rPr lang="pt-BR" sz="2800" dirty="0"/>
              <a:t>dados </a:t>
            </a:r>
            <a:r>
              <a:rPr lang="pt-BR" sz="2800" dirty="0" smtClean="0"/>
              <a:t>no SGBD: Consulta, Inserção, Alteração e Exclusão. </a:t>
            </a:r>
            <a:r>
              <a:rPr lang="pt-BR" sz="2800" dirty="0"/>
              <a:t>Os comandos que fazem parte deste subgrupo são: SELECT, INSERT, UPDATE e DELETE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658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DML </a:t>
            </a:r>
            <a:r>
              <a:rPr lang="pt-BR" dirty="0"/>
              <a:t>ou Linguagem de Manipulação de Dados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Para incluir uma nova linha em uma tabela, </a:t>
            </a:r>
            <a:r>
              <a:rPr lang="pt-BR" sz="2800" dirty="0" smtClean="0"/>
              <a:t>é utilizado a reservada </a:t>
            </a:r>
            <a:r>
              <a:rPr lang="pt-BR" sz="2800" dirty="0"/>
              <a:t>INSERT, </a:t>
            </a:r>
            <a:r>
              <a:rPr lang="pt-BR" sz="2800" dirty="0" smtClean="0"/>
              <a:t>com </a:t>
            </a:r>
            <a:r>
              <a:rPr lang="pt-BR" sz="2800" dirty="0"/>
              <a:t>a preposição </a:t>
            </a:r>
            <a:r>
              <a:rPr lang="pt-BR" sz="2800" dirty="0" smtClean="0"/>
              <a:t>INTO</a:t>
            </a:r>
            <a:r>
              <a:rPr lang="pt-BR" sz="2800" dirty="0"/>
              <a:t>, o nome da tabela, os nomes das </a:t>
            </a:r>
            <a:r>
              <a:rPr lang="pt-BR" sz="2800" dirty="0" smtClean="0"/>
              <a:t>colunas, por fim pela </a:t>
            </a:r>
            <a:r>
              <a:rPr lang="pt-BR" sz="2800" dirty="0"/>
              <a:t>palavra </a:t>
            </a:r>
            <a:r>
              <a:rPr lang="pt-BR" sz="2800" dirty="0" smtClean="0"/>
              <a:t>VALUES.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140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DML </a:t>
            </a:r>
            <a:r>
              <a:rPr lang="pt-BR" dirty="0"/>
              <a:t>ou Linguagem de Manipulação de Dados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23704" y="1508574"/>
            <a:ext cx="10110651" cy="5316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20"/>
              </a:spcBef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INSERT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INTO </a:t>
            </a:r>
            <a:r>
              <a:rPr lang="pt-B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nome_da_tabela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</a:rPr>
              <a:t>coluna1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</a:rPr>
              <a:t>coluna2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</a:rPr>
              <a:t>coluna2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rgbClr val="00B050"/>
                </a:solidFill>
                <a:latin typeface="Arial" panose="020B0604020202020204" pitchFamily="34" charset="0"/>
              </a:rPr>
              <a:t>colunaN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pt-BR" sz="2400" dirty="0"/>
          </a:p>
          <a:p>
            <a:pPr>
              <a:spcBef>
                <a:spcPts val="420"/>
              </a:spcBef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VALUES (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valor1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valor2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valor3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valorN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pt-BR" sz="2400" dirty="0"/>
          </a:p>
          <a:p>
            <a:pPr>
              <a:spcBef>
                <a:spcPts val="420"/>
              </a:spcBef>
            </a:pP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INSERT INTO 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</a:rPr>
              <a:t>pessoa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pt-BR" sz="2400" dirty="0" err="1">
                <a:solidFill>
                  <a:srgbClr val="00B050"/>
                </a:solidFill>
                <a:latin typeface="Arial" panose="020B0604020202020204" pitchFamily="34" charset="0"/>
              </a:rPr>
              <a:t>id_pessoa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</a:rPr>
              <a:t>nome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</a:rPr>
              <a:t>sobrenome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rgbClr val="00B050"/>
                </a:solidFill>
                <a:latin typeface="Arial" panose="020B0604020202020204" pitchFamily="34" charset="0"/>
              </a:rPr>
              <a:t>cpf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rgbClr val="00B050"/>
                </a:solidFill>
                <a:latin typeface="Arial" panose="020B0604020202020204" pitchFamily="34" charset="0"/>
              </a:rPr>
              <a:t>rg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</a:rPr>
              <a:t>sexo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pt-BR" sz="2400" dirty="0"/>
          </a:p>
          <a:p>
            <a:pPr>
              <a:spcBef>
                <a:spcPts val="420"/>
              </a:spcBef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VALUES (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'Carlos Danilo'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'Luz'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99999999999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999999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'M'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pt-BR" sz="2400" dirty="0"/>
          </a:p>
          <a:p>
            <a:pPr>
              <a:spcBef>
                <a:spcPts val="480"/>
              </a:spcBef>
            </a:pP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Inserir múltiplos dados na tabela</a:t>
            </a:r>
            <a:endParaRPr lang="pt-BR" sz="2400" dirty="0"/>
          </a:p>
          <a:p>
            <a:pPr>
              <a:spcBef>
                <a:spcPts val="420"/>
              </a:spcBef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INSERT INTO 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</a:rPr>
              <a:t>pessoa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pt-BR" sz="2400" dirty="0" err="1">
                <a:solidFill>
                  <a:srgbClr val="00B050"/>
                </a:solidFill>
                <a:latin typeface="Arial" panose="020B0604020202020204" pitchFamily="34" charset="0"/>
              </a:rPr>
              <a:t>id_pessoa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</a:rPr>
              <a:t>nome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</a:rPr>
              <a:t>sobrenome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rgbClr val="00B050"/>
                </a:solidFill>
                <a:latin typeface="Arial" panose="020B0604020202020204" pitchFamily="34" charset="0"/>
              </a:rPr>
              <a:t>cpf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rgbClr val="00B050"/>
                </a:solidFill>
                <a:latin typeface="Arial" panose="020B0604020202020204" pitchFamily="34" charset="0"/>
              </a:rPr>
              <a:t>rg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</a:rPr>
              <a:t>sexo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pt-BR" sz="2400" dirty="0"/>
          </a:p>
          <a:p>
            <a:pPr>
              <a:spcBef>
                <a:spcPts val="420"/>
              </a:spcBef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VALUES (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2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‘Jeferson'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‘Kaiser'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99999999999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999999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'M'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),</a:t>
            </a:r>
            <a:endParaRPr lang="pt-BR" sz="2400" dirty="0"/>
          </a:p>
          <a:p>
            <a:pPr>
              <a:spcBef>
                <a:spcPts val="420"/>
              </a:spcBef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               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3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‘Roberta'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‘</a:t>
            </a:r>
            <a:r>
              <a:rPr lang="pt-BR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Rampani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'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99999999999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999999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‘F'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),</a:t>
            </a:r>
            <a:endParaRPr lang="pt-BR" sz="2400" dirty="0"/>
          </a:p>
          <a:p>
            <a:pPr>
              <a:spcBef>
                <a:spcPts val="420"/>
              </a:spcBef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   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4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‘William'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‘</a:t>
            </a:r>
            <a:r>
              <a:rPr lang="pt-BR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Pelissari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'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99999999999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999999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'M'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pt-BR" sz="2400" dirty="0"/>
          </a:p>
          <a:p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777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DML </a:t>
            </a:r>
            <a:r>
              <a:rPr lang="pt-BR" dirty="0"/>
              <a:t>ou Linguagem de Manipulação de Dados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Para atualizar </a:t>
            </a:r>
            <a:r>
              <a:rPr lang="pt-BR" sz="2800" dirty="0"/>
              <a:t>os dados de uma tabela utilizamos o comando UPDATE.</a:t>
            </a:r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comando UPDATE </a:t>
            </a:r>
            <a:r>
              <a:rPr lang="pt-BR" sz="2800" dirty="0" smtClean="0"/>
              <a:t>utiliza a </a:t>
            </a:r>
            <a:r>
              <a:rPr lang="pt-BR" sz="2800" dirty="0"/>
              <a:t>pela palavra SET e do nome da coluna onde ocorrerá a alteração ou atualização dos </a:t>
            </a:r>
            <a:r>
              <a:rPr lang="pt-BR" sz="2800" dirty="0" smtClean="0"/>
              <a:t>dados.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DML </a:t>
            </a:r>
            <a:r>
              <a:rPr lang="pt-BR" dirty="0"/>
              <a:t>ou Linguagem de Manipulação de Dados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323703" y="1719329"/>
            <a:ext cx="10667999" cy="4106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Alteração de dados já existentes na tabela</a:t>
            </a:r>
            <a:endParaRPr lang="pt-BR" sz="2400" dirty="0"/>
          </a:p>
          <a:p>
            <a:pPr>
              <a:spcBef>
                <a:spcPts val="420"/>
              </a:spcBef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UPDATE </a:t>
            </a:r>
            <a:r>
              <a:rPr lang="pt-B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nome_da_tabela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SET 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</a:rPr>
              <a:t>coluna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'</a:t>
            </a:r>
            <a:r>
              <a:rPr lang="pt-BR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novo_valor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'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pt-BR" sz="2400" dirty="0"/>
          </a:p>
          <a:p>
            <a:pPr>
              <a:spcBef>
                <a:spcPts val="420"/>
              </a:spcBef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UPDATE 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</a:rPr>
              <a:t>pessoa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SET </a:t>
            </a:r>
            <a:r>
              <a:rPr lang="pt-BR" sz="2400" dirty="0" err="1">
                <a:solidFill>
                  <a:srgbClr val="00B050"/>
                </a:solidFill>
                <a:latin typeface="Arial" panose="020B0604020202020204" pitchFamily="34" charset="0"/>
              </a:rPr>
              <a:t>rg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'96542</a:t>
            </a:r>
            <a:r>
              <a:rPr lang="pt-BR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'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spcBef>
                <a:spcPts val="420"/>
              </a:spcBef>
            </a:pPr>
            <a:endParaRPr lang="pt-BR" sz="2400" dirty="0"/>
          </a:p>
          <a:p>
            <a:pPr>
              <a:spcBef>
                <a:spcPts val="480"/>
              </a:spcBef>
            </a:pP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Alteração várias colunas</a:t>
            </a:r>
            <a:endParaRPr lang="pt-BR" sz="2400" dirty="0"/>
          </a:p>
          <a:p>
            <a:pPr>
              <a:spcBef>
                <a:spcPts val="420"/>
              </a:spcBef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UPDATE </a:t>
            </a:r>
            <a:r>
              <a:rPr lang="pt-B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nome_da_tabela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SET 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</a:rPr>
              <a:t>coluna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'</a:t>
            </a:r>
            <a:r>
              <a:rPr lang="pt-BR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novo_valor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‘, 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</a:rPr>
              <a:t>coluna2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pt-BR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'</a:t>
            </a:r>
            <a:r>
              <a:rPr lang="pt-BR" sz="2400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novo_valor</a:t>
            </a:r>
            <a:r>
              <a:rPr lang="pt-BR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’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</a:rPr>
              <a:t>coluna3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'</a:t>
            </a:r>
            <a:r>
              <a:rPr lang="pt-BR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novo_valor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‘;</a:t>
            </a:r>
            <a:endParaRPr lang="pt-BR" sz="2400" dirty="0"/>
          </a:p>
          <a:p>
            <a:pPr>
              <a:spcBef>
                <a:spcPts val="420"/>
              </a:spcBef>
            </a:pP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UPDATE 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</a:rPr>
              <a:t>pessoa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SET 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</a:rPr>
              <a:t>nome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‘Carlos‘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</a:rPr>
              <a:t>sobrenome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‘Massa‘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00B050"/>
                </a:solidFill>
                <a:latin typeface="Arial" panose="020B0604020202020204" pitchFamily="34" charset="0"/>
              </a:rPr>
              <a:t>rg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'96542</a:t>
            </a:r>
            <a:r>
              <a:rPr lang="pt-BR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'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329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DML </a:t>
            </a:r>
            <a:r>
              <a:rPr lang="pt-BR" dirty="0"/>
              <a:t>ou Linguagem de Manipulação de Dados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23704" y="1745294"/>
            <a:ext cx="10119359" cy="4134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00" dirty="0">
                <a:solidFill>
                  <a:srgbClr val="000000"/>
                </a:solidFill>
                <a:latin typeface="Arial" panose="020B0604020202020204" pitchFamily="34" charset="0"/>
              </a:rPr>
              <a:t>Alteração de dados já existentes na tabela, com identificação da linha do registro</a:t>
            </a:r>
            <a:endParaRPr lang="pt-BR" sz="2100" dirty="0"/>
          </a:p>
          <a:p>
            <a:pPr>
              <a:spcBef>
                <a:spcPts val="420"/>
              </a:spcBef>
            </a:pP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UPDATE </a:t>
            </a:r>
            <a:r>
              <a:rPr lang="pt-BR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nome_da_tabela</a:t>
            </a:r>
            <a:r>
              <a:rPr lang="pt-BR" sz="2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SET </a:t>
            </a:r>
            <a:r>
              <a:rPr lang="pt-BR" sz="2200" dirty="0">
                <a:solidFill>
                  <a:srgbClr val="00B050"/>
                </a:solidFill>
                <a:latin typeface="Arial" panose="020B0604020202020204" pitchFamily="34" charset="0"/>
              </a:rPr>
              <a:t>coluna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pt-BR" sz="2200" dirty="0">
                <a:solidFill>
                  <a:srgbClr val="00B0F0"/>
                </a:solidFill>
                <a:latin typeface="Arial" panose="020B0604020202020204" pitchFamily="34" charset="0"/>
              </a:rPr>
              <a:t>'</a:t>
            </a:r>
            <a:r>
              <a:rPr lang="pt-BR" sz="2200" dirty="0" err="1">
                <a:solidFill>
                  <a:srgbClr val="00B0F0"/>
                </a:solidFill>
                <a:latin typeface="Arial" panose="020B0604020202020204" pitchFamily="34" charset="0"/>
              </a:rPr>
              <a:t>novo_valor</a:t>
            </a:r>
            <a:r>
              <a:rPr lang="pt-BR" sz="2200" dirty="0">
                <a:solidFill>
                  <a:srgbClr val="00B0F0"/>
                </a:solidFill>
                <a:latin typeface="Arial" panose="020B0604020202020204" pitchFamily="34" charset="0"/>
              </a:rPr>
              <a:t>‘ 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pt-BR" sz="2200" dirty="0">
                <a:solidFill>
                  <a:srgbClr val="00B050"/>
                </a:solidFill>
                <a:latin typeface="Arial" panose="020B0604020202020204" pitchFamily="34" charset="0"/>
              </a:rPr>
              <a:t>coluna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pt-BR" sz="2200" dirty="0">
                <a:solidFill>
                  <a:srgbClr val="00B0F0"/>
                </a:solidFill>
                <a:latin typeface="Arial" panose="020B0604020202020204" pitchFamily="34" charset="0"/>
              </a:rPr>
              <a:t>'valor‘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pt-BR" sz="2200" dirty="0"/>
          </a:p>
          <a:p>
            <a:pPr>
              <a:spcBef>
                <a:spcPts val="420"/>
              </a:spcBef>
            </a:pP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UPDATE </a:t>
            </a:r>
            <a:r>
              <a:rPr lang="pt-BR" sz="2200" dirty="0">
                <a:solidFill>
                  <a:srgbClr val="FF0000"/>
                </a:solidFill>
                <a:latin typeface="Arial" panose="020B0604020202020204" pitchFamily="34" charset="0"/>
              </a:rPr>
              <a:t>pessoa 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SET </a:t>
            </a:r>
            <a:r>
              <a:rPr lang="pt-BR" sz="2200" dirty="0" err="1">
                <a:solidFill>
                  <a:srgbClr val="00B050"/>
                </a:solidFill>
                <a:latin typeface="Arial" panose="020B0604020202020204" pitchFamily="34" charset="0"/>
              </a:rPr>
              <a:t>rg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pt-BR" sz="2200" dirty="0">
                <a:solidFill>
                  <a:srgbClr val="00B0F0"/>
                </a:solidFill>
                <a:latin typeface="Arial" panose="020B0604020202020204" pitchFamily="34" charset="0"/>
              </a:rPr>
              <a:t>‘12345‘ 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pt-BR" sz="2200" dirty="0" err="1">
                <a:solidFill>
                  <a:srgbClr val="00B050"/>
                </a:solidFill>
                <a:latin typeface="Arial" panose="020B0604020202020204" pitchFamily="34" charset="0"/>
              </a:rPr>
              <a:t>id_pessoa</a:t>
            </a:r>
            <a:r>
              <a:rPr lang="pt-BR" sz="220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pt-BR" sz="2200" dirty="0">
                <a:solidFill>
                  <a:srgbClr val="00B0F0"/>
                </a:solidFill>
                <a:latin typeface="Arial" panose="020B0604020202020204" pitchFamily="34" charset="0"/>
              </a:rPr>
              <a:t>‘1‘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pt-BR" sz="2200" dirty="0"/>
          </a:p>
          <a:p>
            <a:pPr>
              <a:spcBef>
                <a:spcPts val="480"/>
              </a:spcBef>
            </a:pPr>
            <a:endParaRPr lang="pt-BR" sz="2200" dirty="0" smtClean="0"/>
          </a:p>
          <a:p>
            <a:pPr>
              <a:spcBef>
                <a:spcPts val="480"/>
              </a:spcBef>
            </a:pP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Alteração várias colunas, com identificação da linha do registro</a:t>
            </a:r>
            <a:endParaRPr lang="pt-BR" sz="2200" dirty="0"/>
          </a:p>
          <a:p>
            <a:pPr>
              <a:spcBef>
                <a:spcPts val="420"/>
              </a:spcBef>
            </a:pP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UPDATE </a:t>
            </a:r>
            <a:r>
              <a:rPr lang="pt-BR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nome_da_tabela</a:t>
            </a:r>
            <a:r>
              <a:rPr lang="pt-BR" sz="2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SET </a:t>
            </a:r>
            <a:r>
              <a:rPr lang="pt-BR" sz="2200" dirty="0">
                <a:solidFill>
                  <a:srgbClr val="00B050"/>
                </a:solidFill>
                <a:latin typeface="Arial" panose="020B0604020202020204" pitchFamily="34" charset="0"/>
              </a:rPr>
              <a:t>coluna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pt-BR" sz="2200" dirty="0">
                <a:solidFill>
                  <a:srgbClr val="00B0F0"/>
                </a:solidFill>
                <a:latin typeface="Arial" panose="020B0604020202020204" pitchFamily="34" charset="0"/>
              </a:rPr>
              <a:t>'</a:t>
            </a:r>
            <a:r>
              <a:rPr lang="pt-BR" sz="2200" dirty="0" err="1">
                <a:solidFill>
                  <a:srgbClr val="00B0F0"/>
                </a:solidFill>
                <a:latin typeface="Arial" panose="020B0604020202020204" pitchFamily="34" charset="0"/>
              </a:rPr>
              <a:t>novo_valor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‘, </a:t>
            </a:r>
            <a:r>
              <a:rPr lang="pt-BR" sz="2200" dirty="0">
                <a:solidFill>
                  <a:srgbClr val="00B050"/>
                </a:solidFill>
                <a:latin typeface="Arial" panose="020B0604020202020204" pitchFamily="34" charset="0"/>
              </a:rPr>
              <a:t>coluna2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pt-BR" sz="2200" dirty="0">
                <a:solidFill>
                  <a:srgbClr val="00B0F0"/>
                </a:solidFill>
                <a:latin typeface="Arial" panose="020B0604020202020204" pitchFamily="34" charset="0"/>
              </a:rPr>
              <a:t>'</a:t>
            </a:r>
            <a:r>
              <a:rPr lang="pt-BR" sz="2200" dirty="0" err="1">
                <a:solidFill>
                  <a:srgbClr val="00B0F0"/>
                </a:solidFill>
                <a:latin typeface="Arial" panose="020B0604020202020204" pitchFamily="34" charset="0"/>
              </a:rPr>
              <a:t>novo_valor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‘, </a:t>
            </a:r>
            <a:r>
              <a:rPr lang="pt-BR" sz="2200" dirty="0">
                <a:solidFill>
                  <a:srgbClr val="00B050"/>
                </a:solidFill>
                <a:latin typeface="Arial" panose="020B0604020202020204" pitchFamily="34" charset="0"/>
              </a:rPr>
              <a:t>coluna3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pt-BR" sz="2200" dirty="0">
                <a:solidFill>
                  <a:srgbClr val="00B0F0"/>
                </a:solidFill>
                <a:latin typeface="Arial" panose="020B0604020202020204" pitchFamily="34" charset="0"/>
              </a:rPr>
              <a:t>'</a:t>
            </a:r>
            <a:r>
              <a:rPr lang="pt-BR" sz="2200" dirty="0" err="1">
                <a:solidFill>
                  <a:srgbClr val="00B0F0"/>
                </a:solidFill>
                <a:latin typeface="Arial" panose="020B0604020202020204" pitchFamily="34" charset="0"/>
              </a:rPr>
              <a:t>novo_valor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‘ WHERE </a:t>
            </a:r>
            <a:r>
              <a:rPr lang="pt-BR" sz="2200" dirty="0">
                <a:solidFill>
                  <a:srgbClr val="00B050"/>
                </a:solidFill>
                <a:latin typeface="Arial" panose="020B0604020202020204" pitchFamily="34" charset="0"/>
              </a:rPr>
              <a:t>coluna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pt-BR" sz="2200" dirty="0">
                <a:solidFill>
                  <a:srgbClr val="00B0F0"/>
                </a:solidFill>
                <a:latin typeface="Arial" panose="020B0604020202020204" pitchFamily="34" charset="0"/>
              </a:rPr>
              <a:t>'valor‘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pt-BR" sz="2200" dirty="0"/>
          </a:p>
          <a:p>
            <a:pPr>
              <a:spcBef>
                <a:spcPts val="420"/>
              </a:spcBef>
            </a:pP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UPDATE </a:t>
            </a:r>
            <a:r>
              <a:rPr lang="pt-BR" sz="2200" dirty="0">
                <a:solidFill>
                  <a:srgbClr val="FF0000"/>
                </a:solidFill>
                <a:latin typeface="Arial" panose="020B0604020202020204" pitchFamily="34" charset="0"/>
              </a:rPr>
              <a:t>pessoa 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SET </a:t>
            </a:r>
            <a:r>
              <a:rPr lang="pt-BR" sz="2200" dirty="0">
                <a:solidFill>
                  <a:srgbClr val="00B050"/>
                </a:solidFill>
                <a:latin typeface="Arial" panose="020B0604020202020204" pitchFamily="34" charset="0"/>
              </a:rPr>
              <a:t>nome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pt-BR" sz="2200" dirty="0">
                <a:solidFill>
                  <a:srgbClr val="00B0F0"/>
                </a:solidFill>
                <a:latin typeface="Arial" panose="020B0604020202020204" pitchFamily="34" charset="0"/>
              </a:rPr>
              <a:t>‘José‘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pt-BR" sz="22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pt-BR" sz="2200" dirty="0">
                <a:solidFill>
                  <a:srgbClr val="00B050"/>
                </a:solidFill>
                <a:latin typeface="Arial" panose="020B0604020202020204" pitchFamily="34" charset="0"/>
              </a:rPr>
              <a:t>sobrenome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pt-BR" sz="2200" dirty="0">
                <a:solidFill>
                  <a:srgbClr val="00B0F0"/>
                </a:solidFill>
                <a:latin typeface="Arial" panose="020B0604020202020204" pitchFamily="34" charset="0"/>
              </a:rPr>
              <a:t>‘Silva‘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pt-BR" sz="22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pt-BR" sz="2200" dirty="0" err="1">
                <a:solidFill>
                  <a:srgbClr val="00B050"/>
                </a:solidFill>
                <a:latin typeface="Arial" panose="020B0604020202020204" pitchFamily="34" charset="0"/>
              </a:rPr>
              <a:t>rg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pt-BR" sz="2200" dirty="0">
                <a:solidFill>
                  <a:srgbClr val="00B0F0"/>
                </a:solidFill>
                <a:latin typeface="Arial" panose="020B0604020202020204" pitchFamily="34" charset="0"/>
              </a:rPr>
              <a:t>‘67890‘ 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pt-BR" sz="2200" dirty="0" err="1">
                <a:solidFill>
                  <a:srgbClr val="00B050"/>
                </a:solidFill>
                <a:latin typeface="Arial" panose="020B0604020202020204" pitchFamily="34" charset="0"/>
              </a:rPr>
              <a:t>is_pessoa</a:t>
            </a:r>
            <a:r>
              <a:rPr lang="pt-BR" sz="22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pt-BR" sz="2200" dirty="0">
                <a:solidFill>
                  <a:srgbClr val="00B0F0"/>
                </a:solidFill>
                <a:latin typeface="Arial" panose="020B0604020202020204" pitchFamily="34" charset="0"/>
              </a:rPr>
              <a:t>‘2</a:t>
            </a:r>
            <a:r>
              <a:rPr lang="pt-BR" sz="2200" dirty="0" smtClean="0">
                <a:solidFill>
                  <a:srgbClr val="00B0F0"/>
                </a:solidFill>
                <a:latin typeface="Arial" panose="020B0604020202020204" pitchFamily="34" charset="0"/>
              </a:rPr>
              <a:t>‘</a:t>
            </a:r>
            <a:r>
              <a:rPr lang="pt-BR" sz="2200" dirty="0" smtClean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3013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DML </a:t>
            </a:r>
            <a:r>
              <a:rPr lang="pt-BR" dirty="0"/>
              <a:t>ou Linguagem de Manipulação de Dados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A exclusão de linhas de uma tabela é realizada através do comando DELETE. Podemos excluir uma ou mais linhas de uma tabela utilizando este comando.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1323703" y="3331420"/>
            <a:ext cx="10249987" cy="4054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Deletar linha da tabela</a:t>
            </a:r>
            <a:endParaRPr lang="pt-BR" sz="2400" dirty="0"/>
          </a:p>
          <a:p>
            <a:pPr>
              <a:spcBef>
                <a:spcPts val="420"/>
              </a:spcBef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DELETE 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nome_da_tabela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pt-BR" sz="2400" dirty="0"/>
          </a:p>
          <a:p>
            <a:pPr>
              <a:spcBef>
                <a:spcPts val="420"/>
              </a:spcBef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DELETE 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</a:rPr>
              <a:t>pessoa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pt-BR" sz="2400" dirty="0"/>
          </a:p>
          <a:p>
            <a:pPr>
              <a:spcBef>
                <a:spcPts val="480"/>
              </a:spcBef>
            </a:pP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Deletar linha, com identificação do registro</a:t>
            </a:r>
            <a:endParaRPr lang="pt-BR" sz="2400" dirty="0"/>
          </a:p>
          <a:p>
            <a:pPr>
              <a:spcBef>
                <a:spcPts val="420"/>
              </a:spcBef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DELETE 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nome_da_tabela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</a:rPr>
              <a:t>coluna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'valor'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pt-BR" sz="2400" dirty="0"/>
          </a:p>
          <a:p>
            <a:pPr>
              <a:spcBef>
                <a:spcPts val="420"/>
              </a:spcBef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DELETE 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</a:rPr>
              <a:t>pessoa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WHERE </a:t>
            </a:r>
            <a:r>
              <a:rPr lang="pt-BR" sz="2400" dirty="0" err="1">
                <a:solidFill>
                  <a:srgbClr val="00B050"/>
                </a:solidFill>
                <a:latin typeface="Arial" panose="020B0604020202020204" pitchFamily="34" charset="0"/>
              </a:rPr>
              <a:t>id_pessoa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pt-BR" sz="2400" dirty="0">
                <a:solidFill>
                  <a:srgbClr val="00B0F0"/>
                </a:solidFill>
                <a:latin typeface="Arial" panose="020B0604020202020204" pitchFamily="34" charset="0"/>
              </a:rPr>
              <a:t>'1'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pt-BR" sz="2400" dirty="0"/>
          </a:p>
          <a:p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478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DML </a:t>
            </a:r>
            <a:r>
              <a:rPr lang="pt-BR" dirty="0"/>
              <a:t>ou Linguagem de Manipulação de Dados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O comando SELECT é utilizado para realização de consultas em tabelas ou visões. Através das consultas podemos obter todos os dados de uma tabela ou apenas aqueles que desejamos </a:t>
            </a:r>
            <a:r>
              <a:rPr lang="pt-BR" sz="2800" dirty="0" smtClean="0"/>
              <a:t>utilizando.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570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DML </a:t>
            </a:r>
            <a:r>
              <a:rPr lang="pt-BR" dirty="0"/>
              <a:t>ou Linguagem de Manipulação de Dados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Cláusula </a:t>
            </a:r>
            <a:r>
              <a:rPr lang="pt-BR" sz="2800" b="1" dirty="0"/>
              <a:t>SELECT</a:t>
            </a:r>
            <a:r>
              <a:rPr lang="pt-BR" sz="2800" dirty="0"/>
              <a:t>: é responsável por relacionar os atributos desejados no resultado de uma </a:t>
            </a:r>
            <a:r>
              <a:rPr lang="pt-BR" sz="2800" dirty="0" smtClean="0"/>
              <a:t>consulta.</a:t>
            </a:r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Cláusula </a:t>
            </a:r>
            <a:r>
              <a:rPr lang="pt-BR" sz="2800" b="1" dirty="0"/>
              <a:t>FROM</a:t>
            </a:r>
            <a:r>
              <a:rPr lang="pt-BR" sz="2800" dirty="0"/>
              <a:t>: é ela a responsável por ligar o campo que iremos recuperar no SELECT com a tabela no Banco de Dados.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Cláusula </a:t>
            </a:r>
            <a:r>
              <a:rPr lang="pt-BR" sz="2800" b="1" dirty="0"/>
              <a:t>WHERE</a:t>
            </a:r>
            <a:r>
              <a:rPr lang="pt-BR" sz="2800" dirty="0"/>
              <a:t>: é responsável por estabelecer uma condição de </a:t>
            </a:r>
            <a:r>
              <a:rPr lang="pt-BR" sz="2800" dirty="0" smtClean="0"/>
              <a:t>pesquisa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152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DML </a:t>
            </a:r>
            <a:r>
              <a:rPr lang="pt-BR" dirty="0"/>
              <a:t>ou Linguagem de Manipulação de Dados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23703" y="1818074"/>
            <a:ext cx="10529001" cy="410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SELECT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: em português, “selecionar”</a:t>
            </a:r>
            <a:endParaRPr lang="pt-BR" sz="2400" dirty="0"/>
          </a:p>
          <a:p>
            <a:pPr algn="just"/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: em português, “a partir de”</a:t>
            </a:r>
            <a:endParaRPr lang="pt-BR" sz="2400" dirty="0"/>
          </a:p>
          <a:p>
            <a:pPr algn="just"/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WHERE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: em português, “onde”</a:t>
            </a:r>
            <a:endParaRPr lang="pt-BR" sz="2400" dirty="0"/>
          </a:p>
          <a:p>
            <a:pPr>
              <a:spcBef>
                <a:spcPts val="440"/>
              </a:spcBef>
            </a:pPr>
            <a:r>
              <a:rPr lang="pt-BR" sz="2400" dirty="0"/>
              <a:t/>
            </a:r>
            <a:br>
              <a:rPr lang="pt-BR" sz="2400" dirty="0"/>
            </a:b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&lt;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</a:rPr>
              <a:t>selecione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&gt; &lt;</a:t>
            </a:r>
            <a:r>
              <a:rPr lang="pt-BR" sz="2000" dirty="0">
                <a:solidFill>
                  <a:srgbClr val="00B050"/>
                </a:solidFill>
                <a:latin typeface="Arial" panose="020B0604020202020204" pitchFamily="34" charset="0"/>
              </a:rPr>
              <a:t>a partir de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&gt; </a:t>
            </a:r>
            <a:r>
              <a:rPr lang="pt-B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nome_da_tabela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 &lt;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</a:rPr>
              <a:t>onde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&gt; campo=‘valor’;</a:t>
            </a:r>
            <a:endParaRPr lang="pt-BR" sz="2400" dirty="0"/>
          </a:p>
          <a:p>
            <a:pPr>
              <a:spcBef>
                <a:spcPts val="440"/>
              </a:spcBef>
            </a:pPr>
            <a:r>
              <a:rPr lang="pt-BR" sz="2400" dirty="0"/>
              <a:t/>
            </a:r>
            <a:br>
              <a:rPr lang="pt-BR" sz="2400" dirty="0"/>
            </a:b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</a:rPr>
              <a:t>SELECT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 * </a:t>
            </a:r>
            <a:r>
              <a:rPr lang="pt-BR" sz="2000" dirty="0">
                <a:solidFill>
                  <a:srgbClr val="00B050"/>
                </a:solidFill>
                <a:latin typeface="Arial" panose="020B0604020202020204" pitchFamily="34" charset="0"/>
              </a:rPr>
              <a:t>FROM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 pessoa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</a:rPr>
              <a:t>WHERE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 sobrenome = ‘Luz’;</a:t>
            </a:r>
            <a:endParaRPr lang="pt-BR" sz="2400" dirty="0"/>
          </a:p>
          <a:p>
            <a:pPr>
              <a:spcBef>
                <a:spcPts val="440"/>
              </a:spcBef>
            </a:pP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</a:rPr>
              <a:t>SELECT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 * </a:t>
            </a:r>
            <a:r>
              <a:rPr lang="pt-BR" sz="2000" dirty="0">
                <a:solidFill>
                  <a:srgbClr val="00B050"/>
                </a:solidFill>
                <a:latin typeface="Arial" panose="020B0604020202020204" pitchFamily="34" charset="0"/>
              </a:rPr>
              <a:t>FROM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 pessoa;</a:t>
            </a:r>
            <a:endParaRPr lang="pt-BR" sz="2400" dirty="0"/>
          </a:p>
          <a:p>
            <a:pPr>
              <a:spcBef>
                <a:spcPts val="440"/>
              </a:spcBef>
            </a:pPr>
            <a:r>
              <a:rPr lang="pt-BR" sz="2400" dirty="0"/>
              <a:t/>
            </a:r>
            <a:br>
              <a:rPr lang="pt-BR" sz="2400" dirty="0"/>
            </a:b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SELECT </a:t>
            </a:r>
            <a:r>
              <a:rPr lang="pt-BR" sz="2000" dirty="0">
                <a:solidFill>
                  <a:srgbClr val="00B050"/>
                </a:solidFill>
                <a:latin typeface="Arial" panose="020B0604020202020204" pitchFamily="34" charset="0"/>
              </a:rPr>
              <a:t>campo1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000" dirty="0">
                <a:solidFill>
                  <a:srgbClr val="00B050"/>
                </a:solidFill>
                <a:latin typeface="Arial" panose="020B0604020202020204" pitchFamily="34" charset="0"/>
              </a:rPr>
              <a:t>campo2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 FROM </a:t>
            </a:r>
            <a:r>
              <a:rPr lang="pt-B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nome_da_tabela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pt-BR" sz="2400" dirty="0"/>
          </a:p>
          <a:p>
            <a:pPr>
              <a:spcBef>
                <a:spcPts val="440"/>
              </a:spcBef>
            </a:pP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SELECT </a:t>
            </a:r>
            <a:r>
              <a:rPr lang="pt-BR" sz="2000" dirty="0">
                <a:solidFill>
                  <a:srgbClr val="00B050"/>
                </a:solidFill>
                <a:latin typeface="Arial" panose="020B0604020202020204" pitchFamily="34" charset="0"/>
              </a:rPr>
              <a:t>nome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000" dirty="0" err="1">
                <a:solidFill>
                  <a:srgbClr val="00B050"/>
                </a:solidFill>
                <a:latin typeface="Arial" panose="020B0604020202020204" pitchFamily="34" charset="0"/>
              </a:rPr>
              <a:t>cpf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 FROM pessoa</a:t>
            </a: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934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CONCEITOS BÁSICOS DE BANCO DE DADOS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RELACIONAIS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r="14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9747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DML </a:t>
            </a:r>
            <a:r>
              <a:rPr lang="pt-BR" dirty="0"/>
              <a:t>ou Linguagem de Manipulação de Dados</a:t>
            </a:r>
          </a:p>
        </p:txBody>
      </p:sp>
      <p:pic>
        <p:nvPicPr>
          <p:cNvPr id="2050" name="Picture 2" descr="https://lh6.googleusercontent.com/2YGOP_ofTUh3GKiiToyMWlIi9S1v91ZcIFJnxeKR78Fd5xOQxXTqra6AcQAXfCPHi-KN1oocdxcEr5RxeYjAeRrBQX0in_bwVJHIfLVihP28qNXIzaJDdwhlTlYnJ_4LhW-6MFZaqS6ZWL384H2GAO4c9pOtUsWMaP8PC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206" y="1547763"/>
            <a:ext cx="7122605" cy="470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0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DML </a:t>
            </a:r>
            <a:r>
              <a:rPr lang="pt-BR" dirty="0"/>
              <a:t>ou Linguagem de Manipulação de Dados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323703" y="1566952"/>
            <a:ext cx="9845039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SELECT * FROM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nome_da_tabela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WHERE campo 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</a:rPr>
              <a:t>condição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ꞌvalorꞌ</a:t>
            </a:r>
            <a:endParaRPr lang="pt-BR" sz="2400" dirty="0"/>
          </a:p>
          <a:p>
            <a:pPr>
              <a:spcBef>
                <a:spcPts val="440"/>
              </a:spcBef>
            </a:pP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Seletc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*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pedido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Where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valor </a:t>
            </a:r>
            <a:r>
              <a:rPr lang="pt-BR" sz="2400" b="1" dirty="0">
                <a:solidFill>
                  <a:srgbClr val="00B050"/>
                </a:solidFill>
                <a:latin typeface="Arial" panose="020B0604020202020204" pitchFamily="34" charset="0"/>
              </a:rPr>
              <a:t>&gt;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20;</a:t>
            </a:r>
            <a:endParaRPr lang="pt-BR" sz="2400" dirty="0"/>
          </a:p>
          <a:p>
            <a:pPr>
              <a:spcBef>
                <a:spcPts val="440"/>
              </a:spcBef>
            </a:pP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Seletc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*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pedido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Where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valor </a:t>
            </a:r>
            <a:r>
              <a:rPr lang="pt-BR" sz="2400" b="1" dirty="0">
                <a:solidFill>
                  <a:srgbClr val="00B050"/>
                </a:solidFill>
                <a:latin typeface="Arial" panose="020B0604020202020204" pitchFamily="34" charset="0"/>
              </a:rPr>
              <a:t>&lt;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20;</a:t>
            </a:r>
            <a:endParaRPr lang="pt-BR" sz="2400" dirty="0"/>
          </a:p>
          <a:p>
            <a:pPr>
              <a:spcBef>
                <a:spcPts val="440"/>
              </a:spcBef>
            </a:pP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Seletc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*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pedido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Where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valor </a:t>
            </a:r>
            <a:r>
              <a:rPr lang="pt-BR" sz="2400" b="1" dirty="0">
                <a:solidFill>
                  <a:srgbClr val="00B050"/>
                </a:solidFill>
                <a:latin typeface="Arial" panose="020B0604020202020204" pitchFamily="34" charset="0"/>
              </a:rPr>
              <a:t>!=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20;</a:t>
            </a:r>
            <a:endParaRPr lang="pt-BR" sz="2400" dirty="0"/>
          </a:p>
          <a:p>
            <a:pPr>
              <a:spcBef>
                <a:spcPts val="440"/>
              </a:spcBef>
            </a:pP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Seletc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id_pedido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qtde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pedido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Where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valor </a:t>
            </a:r>
            <a:r>
              <a:rPr lang="pt-BR" sz="2400" b="1" dirty="0">
                <a:solidFill>
                  <a:srgbClr val="00B050"/>
                </a:solidFill>
                <a:latin typeface="Arial" panose="020B0604020202020204" pitchFamily="34" charset="0"/>
              </a:rPr>
              <a:t>&gt;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20;</a:t>
            </a:r>
            <a:endParaRPr lang="pt-BR" sz="2400" dirty="0"/>
          </a:p>
          <a:p>
            <a:pPr>
              <a:spcBef>
                <a:spcPts val="440"/>
              </a:spcBef>
            </a:pP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Seletc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id_pedido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qtde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pedido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Where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valor </a:t>
            </a:r>
            <a:r>
              <a:rPr lang="pt-BR" sz="2400" b="1" dirty="0">
                <a:solidFill>
                  <a:srgbClr val="00B050"/>
                </a:solidFill>
                <a:latin typeface="Arial" panose="020B0604020202020204" pitchFamily="34" charset="0"/>
              </a:rPr>
              <a:t>&lt;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20;</a:t>
            </a:r>
            <a:endParaRPr lang="pt-BR" sz="2400" dirty="0"/>
          </a:p>
          <a:p>
            <a:pPr>
              <a:spcBef>
                <a:spcPts val="440"/>
              </a:spcBef>
            </a:pP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Seletc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id_pedido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qtde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pedido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Where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valor </a:t>
            </a:r>
            <a:r>
              <a:rPr lang="pt-BR" sz="2400" b="1" dirty="0">
                <a:solidFill>
                  <a:srgbClr val="00B050"/>
                </a:solidFill>
                <a:latin typeface="Arial" panose="020B0604020202020204" pitchFamily="34" charset="0"/>
              </a:rPr>
              <a:t>!=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20;</a:t>
            </a:r>
            <a:endParaRPr lang="pt-BR" sz="2400" dirty="0"/>
          </a:p>
          <a:p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762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DML </a:t>
            </a:r>
            <a:r>
              <a:rPr lang="pt-BR" dirty="0"/>
              <a:t>ou Linguagem de Manipulação de Dados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15583" y="4857873"/>
            <a:ext cx="7143302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kumimoji="0" lang="pt-BR" altLang="pt-BR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pedido </a:t>
            </a:r>
            <a:r>
              <a:rPr kumimoji="0" lang="pt-BR" altLang="pt-BR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valor </a:t>
            </a: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kumimoji="0" lang="pt-BR" altLang="pt-BR" sz="2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valor </a:t>
            </a: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20;</a:t>
            </a:r>
            <a:endParaRPr kumimoji="0" lang="pt-BR" alt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kumimoji="0" lang="pt-BR" altLang="pt-BR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pedido </a:t>
            </a:r>
            <a:r>
              <a:rPr kumimoji="0" lang="pt-BR" altLang="pt-BR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valor </a:t>
            </a: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kumimoji="0" lang="pt-BR" altLang="pt-BR" sz="2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 </a:t>
            </a: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20;</a:t>
            </a:r>
            <a:endParaRPr kumimoji="0" lang="pt-BR" alt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kumimoji="0" lang="pt-BR" altLang="pt-BR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pedido </a:t>
            </a:r>
            <a:r>
              <a:rPr kumimoji="0" lang="pt-BR" altLang="pt-BR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valor </a:t>
            </a: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|| 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 </a:t>
            </a: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0" lang="pt-BR" altLang="pt-B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20;</a:t>
            </a:r>
            <a:endParaRPr kumimoji="0" lang="pt-BR" alt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lh4.googleusercontent.com/84QRbDXE8bUUs_KgSQRLmUfOnEMSCGCynGL6TMFn0ieTkP1AHqvUJ-TZ_1ePAprj7G51CLVDFVUMK20XSoReRhsMw5PyodEmglkFRBd6vbiD-Fo4DisNsLesXHpLdb0gWNwMfcMDxQDcg5KUqqN7DY8bGM7Duu1muefLwQ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83" y="1443259"/>
            <a:ext cx="8927944" cy="3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5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4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6" r="36576"/>
          <a:stretch>
            <a:fillRect/>
          </a:stretch>
        </p:blipFill>
        <p:spPr>
          <a:xfrm>
            <a:off x="6145306" y="1"/>
            <a:ext cx="6046693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650" y="1609040"/>
            <a:ext cx="5128206" cy="4182161"/>
          </a:xfrm>
        </p:spPr>
        <p:txBody>
          <a:bodyPr/>
          <a:lstStyle/>
          <a:p>
            <a:r>
              <a:rPr lang="pt-BR" dirty="0"/>
              <a:t>Trabalho de Conclusão de Curso I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1" y="0"/>
            <a:ext cx="10730754" cy="6858000"/>
          </a:xfrm>
          <a:prstGeom prst="rect">
            <a:avLst/>
          </a:prstGeom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1116107" y="2993551"/>
            <a:ext cx="5029199" cy="182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PROGRAMAÇÃO BACK END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082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DIFERENCIANDO </a:t>
            </a:r>
            <a:r>
              <a:rPr lang="pt-BR" dirty="0" err="1" smtClean="0"/>
              <a:t>APIs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r="14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6925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DIFERENCIANDO AS </a:t>
            </a:r>
            <a:r>
              <a:rPr lang="pt-BR" dirty="0" err="1"/>
              <a:t>APIs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Atualmente o PHP conecta-se com diversos gerenciadores de bancos de dados disponíveis no mercado, sejam pagos ou </a:t>
            </a:r>
            <a:r>
              <a:rPr lang="pt-BR" sz="2800" dirty="0" err="1"/>
              <a:t>free</a:t>
            </a:r>
            <a:r>
              <a:rPr lang="pt-BR" sz="2800" dirty="0"/>
              <a:t>,  tais como: </a:t>
            </a:r>
            <a:endParaRPr lang="pt-BR" sz="2800" dirty="0" smtClean="0"/>
          </a:p>
          <a:p>
            <a:pPr algn="just"/>
            <a:endParaRPr lang="pt-BR" sz="2800" dirty="0" smtClean="0"/>
          </a:p>
          <a:p>
            <a:pPr marL="45720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Oracle</a:t>
            </a:r>
            <a:r>
              <a:rPr lang="pt-BR" sz="2800" dirty="0"/>
              <a:t>, </a:t>
            </a:r>
            <a:endParaRPr lang="pt-BR" sz="2800" dirty="0" smtClean="0"/>
          </a:p>
          <a:p>
            <a:pPr marL="45720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err="1" smtClean="0"/>
              <a:t>SQLServer</a:t>
            </a:r>
            <a:r>
              <a:rPr lang="pt-BR" sz="2800" dirty="0"/>
              <a:t>, </a:t>
            </a:r>
            <a:endParaRPr lang="pt-BR" sz="2800" dirty="0" smtClean="0"/>
          </a:p>
          <a:p>
            <a:pPr marL="45720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err="1" smtClean="0"/>
              <a:t>PostgreSql</a:t>
            </a:r>
            <a:r>
              <a:rPr lang="pt-BR" sz="2800" dirty="0"/>
              <a:t>, </a:t>
            </a:r>
            <a:endParaRPr lang="pt-BR" sz="2800" dirty="0" smtClean="0"/>
          </a:p>
          <a:p>
            <a:pPr marL="45720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err="1" smtClean="0"/>
              <a:t>Mysql</a:t>
            </a:r>
            <a:r>
              <a:rPr lang="pt-BR" sz="2800" dirty="0"/>
              <a:t>, </a:t>
            </a:r>
            <a:endParaRPr lang="pt-BR" sz="2800" dirty="0" smtClean="0"/>
          </a:p>
          <a:p>
            <a:pPr marL="45720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err="1" smtClean="0"/>
              <a:t>Interbase</a:t>
            </a:r>
            <a:r>
              <a:rPr lang="pt-BR" sz="2800" dirty="0"/>
              <a:t>, </a:t>
            </a:r>
            <a:endParaRPr lang="pt-BR" sz="2800" dirty="0" smtClean="0"/>
          </a:p>
          <a:p>
            <a:pPr marL="45720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Db2, </a:t>
            </a:r>
          </a:p>
          <a:p>
            <a:pPr marL="45720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err="1" smtClean="0"/>
              <a:t>MariaDB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221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DIFERENCIANDO AS </a:t>
            </a:r>
            <a:r>
              <a:rPr lang="pt-BR" dirty="0" err="1"/>
              <a:t>APIs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A </a:t>
            </a:r>
            <a:r>
              <a:rPr lang="pt-BR" sz="2800" dirty="0" smtClean="0"/>
              <a:t>extensão </a:t>
            </a:r>
            <a:r>
              <a:rPr lang="pt-BR" sz="2800" b="1" dirty="0" err="1"/>
              <a:t>extension</a:t>
            </a:r>
            <a:r>
              <a:rPr lang="pt-BR" sz="2800" b="1" dirty="0"/>
              <a:t>=</a:t>
            </a:r>
            <a:r>
              <a:rPr lang="pt-BR" sz="2800" b="1" dirty="0" err="1"/>
              <a:t>mysqli</a:t>
            </a:r>
            <a:r>
              <a:rPr lang="pt-BR" sz="2800" dirty="0"/>
              <a:t> habilita a conexão do PHP com o gerenciador do banco de dados </a:t>
            </a:r>
            <a:r>
              <a:rPr lang="pt-BR" sz="2800" dirty="0" err="1"/>
              <a:t>Mysql</a:t>
            </a:r>
            <a:r>
              <a:rPr lang="pt-BR" sz="2800" dirty="0"/>
              <a:t>, e a </a:t>
            </a:r>
            <a:r>
              <a:rPr lang="pt-BR" sz="2800" dirty="0" smtClean="0"/>
              <a:t>extensão </a:t>
            </a:r>
            <a:r>
              <a:rPr lang="pt-BR" sz="2800" b="1" dirty="0" err="1"/>
              <a:t>extension</a:t>
            </a:r>
            <a:r>
              <a:rPr lang="pt-BR" sz="2800" b="1" dirty="0"/>
              <a:t>=</a:t>
            </a:r>
            <a:r>
              <a:rPr lang="pt-BR" sz="2800" b="1" dirty="0" err="1"/>
              <a:t>pdo_mysql</a:t>
            </a:r>
            <a:r>
              <a:rPr lang="pt-BR" sz="2800" dirty="0"/>
              <a:t> habilita o driver de conexão com o PDO (PHP Data </a:t>
            </a:r>
            <a:r>
              <a:rPr lang="pt-BR" sz="2800" dirty="0" err="1"/>
              <a:t>Objects</a:t>
            </a:r>
            <a:r>
              <a:rPr lang="pt-BR" sz="2800" dirty="0" smtClean="0"/>
              <a:t>).</a:t>
            </a:r>
          </a:p>
          <a:p>
            <a:pPr algn="just"/>
            <a:endParaRPr lang="pt-BR" sz="2800" dirty="0" smtClean="0"/>
          </a:p>
          <a:p>
            <a:pPr algn="just">
              <a:spcBef>
                <a:spcPts val="0"/>
              </a:spcBef>
            </a:pPr>
            <a:r>
              <a:rPr lang="pt-BR" sz="2800" dirty="0"/>
              <a:t>Caso </a:t>
            </a:r>
            <a:r>
              <a:rPr lang="pt-BR" sz="2800" dirty="0" smtClean="0"/>
              <a:t>não </a:t>
            </a:r>
            <a:r>
              <a:rPr lang="pt-BR" sz="2800" dirty="0"/>
              <a:t>esteja habilitado, você deverá abrir o arquivo de configuração (php.ini</a:t>
            </a:r>
            <a:r>
              <a:rPr lang="pt-BR" sz="2800" dirty="0" smtClean="0"/>
              <a:t>).</a:t>
            </a:r>
          </a:p>
          <a:p>
            <a:pPr algn="just">
              <a:spcBef>
                <a:spcPts val="0"/>
              </a:spcBef>
            </a:pPr>
            <a:endParaRPr lang="pt-BR" sz="2800" dirty="0"/>
          </a:p>
          <a:p>
            <a:pPr>
              <a:spcBef>
                <a:spcPts val="0"/>
              </a:spcBef>
            </a:pPr>
            <a:r>
              <a:rPr lang="pt-BR" dirty="0" err="1"/>
              <a:t>extension</a:t>
            </a:r>
            <a:r>
              <a:rPr lang="pt-BR" dirty="0"/>
              <a:t>=</a:t>
            </a:r>
            <a:r>
              <a:rPr lang="pt-BR" dirty="0" err="1"/>
              <a:t>mysqli</a:t>
            </a:r>
            <a:endParaRPr lang="pt-BR" sz="2800" dirty="0"/>
          </a:p>
          <a:p>
            <a:pPr>
              <a:spcBef>
                <a:spcPts val="0"/>
              </a:spcBef>
            </a:pPr>
            <a:r>
              <a:rPr lang="pt-BR" dirty="0" err="1"/>
              <a:t>extension</a:t>
            </a:r>
            <a:r>
              <a:rPr lang="pt-BR" dirty="0"/>
              <a:t>=</a:t>
            </a:r>
            <a:r>
              <a:rPr lang="pt-BR" dirty="0" err="1"/>
              <a:t>pdo_mysql</a:t>
            </a:r>
            <a:endParaRPr lang="pt-BR" sz="2800" dirty="0"/>
          </a:p>
          <a:p>
            <a:pPr>
              <a:spcBef>
                <a:spcPts val="0"/>
              </a:spcBef>
            </a:pP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721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Extensão </a:t>
            </a:r>
            <a:r>
              <a:rPr lang="pt-BR" dirty="0" err="1"/>
              <a:t>MySQLi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O </a:t>
            </a:r>
            <a:r>
              <a:rPr lang="pt-BR" sz="2800" dirty="0" err="1"/>
              <a:t>Mysqli</a:t>
            </a:r>
            <a:r>
              <a:rPr lang="pt-BR" sz="2800" dirty="0"/>
              <a:t> é uma extensão do PHP que substitui a extensão antiga API do </a:t>
            </a:r>
            <a:r>
              <a:rPr lang="pt-BR" sz="2800" dirty="0" err="1"/>
              <a:t>Mysql</a:t>
            </a:r>
            <a:r>
              <a:rPr lang="pt-BR" sz="2800" dirty="0"/>
              <a:t> que poderia ser utilizado até a versão 5.6 do PHP. </a:t>
            </a:r>
            <a:endParaRPr lang="pt-BR" sz="2800" dirty="0" smtClean="0"/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partir da versão 6 do </a:t>
            </a:r>
            <a:r>
              <a:rPr lang="pt-BR" sz="2800" dirty="0" err="1"/>
              <a:t>php</a:t>
            </a:r>
            <a:r>
              <a:rPr lang="pt-BR" sz="2800" dirty="0"/>
              <a:t>, está é a extensão disponível para a nova versão da API do MySQL, e esta por sua vez aproveita os recursos avançados do </a:t>
            </a:r>
            <a:r>
              <a:rPr lang="pt-BR" sz="2800" dirty="0" err="1"/>
              <a:t>Mysql</a:t>
            </a:r>
            <a:r>
              <a:rPr lang="pt-BR" sz="2800" dirty="0"/>
              <a:t>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920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Extensão </a:t>
            </a:r>
            <a:r>
              <a:rPr lang="pt-BR" dirty="0" err="1"/>
              <a:t>MySQLi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O </a:t>
            </a:r>
            <a:r>
              <a:rPr lang="pt-BR" sz="2800" dirty="0" err="1"/>
              <a:t>MySQLi</a:t>
            </a:r>
            <a:r>
              <a:rPr lang="pt-BR" sz="2800" dirty="0"/>
              <a:t> pode ser utilizada de duas forma: </a:t>
            </a:r>
            <a:r>
              <a:rPr lang="pt-BR" sz="2800" b="1" dirty="0"/>
              <a:t>orientada</a:t>
            </a:r>
            <a:r>
              <a:rPr lang="pt-BR" sz="2800" dirty="0"/>
              <a:t> ou estrutural.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Para utilizar o banco de dados com o PHP, devemos realizar a conexão, ou seja, este processo realiza a ligação dos servidores para aquela </a:t>
            </a:r>
            <a:r>
              <a:rPr lang="pt-BR" sz="2800" dirty="0" smtClean="0"/>
              <a:t>aplicação.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$</a:t>
            </a:r>
            <a:r>
              <a:rPr lang="pt-BR" sz="2800" dirty="0" err="1"/>
              <a:t>objetoInstancia</a:t>
            </a:r>
            <a:r>
              <a:rPr lang="pt-BR" sz="2800" dirty="0"/>
              <a:t> = new </a:t>
            </a:r>
            <a:r>
              <a:rPr lang="pt-BR" sz="2800" dirty="0" err="1"/>
              <a:t>Mysqli</a:t>
            </a:r>
            <a:r>
              <a:rPr lang="pt-BR" sz="2800" dirty="0"/>
              <a:t>("&lt;servidor&gt;", "&lt;usuário&gt;", "&lt;senha&gt;", "&lt;nome do banco de dados</a:t>
            </a:r>
            <a:r>
              <a:rPr lang="pt-BR" sz="2800" dirty="0" smtClean="0"/>
              <a:t>&gt;");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8191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BANCO DE DADOS RELACIONAIS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Um sistema Web </a:t>
            </a:r>
            <a:r>
              <a:rPr lang="pt-BR" sz="2800" dirty="0"/>
              <a:t>faz parte de um ecossistema mais elaborado e complexo, por isso ter o conhecimento dos subsistemas, componentes e armazenamento dos dados </a:t>
            </a:r>
            <a:r>
              <a:rPr lang="pt-BR" sz="2800" dirty="0" smtClean="0"/>
              <a:t>se faz necessário.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Devemos lembrar que os dados armazenados são manipulados por intermédio de um Sistemas </a:t>
            </a:r>
            <a:r>
              <a:rPr lang="pt-BR" sz="2800" dirty="0"/>
              <a:t>Gerenciador de Banco de Dados (SGBD</a:t>
            </a:r>
            <a:r>
              <a:rPr lang="pt-BR" sz="2800" dirty="0" smtClean="0"/>
              <a:t>), aplicando a linguagem Standard </a:t>
            </a:r>
            <a:r>
              <a:rPr lang="pt-BR" sz="2800" dirty="0"/>
              <a:t>Query </a:t>
            </a:r>
            <a:r>
              <a:rPr lang="pt-BR" sz="2800" dirty="0" err="1"/>
              <a:t>Language</a:t>
            </a:r>
            <a:r>
              <a:rPr lang="pt-BR" sz="2800" dirty="0"/>
              <a:t> (SQL</a:t>
            </a:r>
            <a:r>
              <a:rPr lang="pt-BR" sz="2800" dirty="0" smtClean="0"/>
              <a:t>).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PreparadStatement 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A API do </a:t>
            </a:r>
            <a:r>
              <a:rPr lang="pt-BR" sz="2800" dirty="0" err="1"/>
              <a:t>Mysqli</a:t>
            </a:r>
            <a:r>
              <a:rPr lang="pt-BR" sz="2800" dirty="0"/>
              <a:t>, proporciona uma maior performance e segurança em suas consultas ao banco de dados. Para isso, devemos utilizar o recurso de preparação de consultas, recurso conhecido como PreparadStatement (declaração preparada</a:t>
            </a:r>
            <a:r>
              <a:rPr lang="pt-BR" sz="2800" dirty="0" smtClean="0"/>
              <a:t>).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5392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PreparadStatement 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554483"/>
            <a:ext cx="10529001" cy="4232358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No estágio de preparação utilizaremos a função </a:t>
            </a:r>
            <a:r>
              <a:rPr lang="pt-BR" sz="2800" b="1" dirty="0"/>
              <a:t>prepare</a:t>
            </a:r>
            <a:r>
              <a:rPr lang="pt-BR" sz="2800" b="1" dirty="0" smtClean="0"/>
              <a:t>().</a:t>
            </a:r>
          </a:p>
          <a:p>
            <a:pPr algn="just"/>
            <a:r>
              <a:rPr lang="pt-BR" sz="2800" dirty="0"/>
              <a:t>O método </a:t>
            </a:r>
            <a:r>
              <a:rPr lang="pt-BR" sz="2800" b="1" dirty="0"/>
              <a:t>prepare</a:t>
            </a:r>
            <a:r>
              <a:rPr lang="pt-BR" sz="2800" dirty="0"/>
              <a:t> enviará uma consulta SQL com valores vazios como espaços reservados (com um ponto de interrogação para cada valor</a:t>
            </a:r>
            <a:r>
              <a:rPr lang="pt-BR" sz="2800" dirty="0" smtClean="0"/>
              <a:t>)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método </a:t>
            </a:r>
            <a:r>
              <a:rPr lang="pt-BR" sz="2800" b="1" dirty="0" err="1"/>
              <a:t>bind_param</a:t>
            </a:r>
            <a:r>
              <a:rPr lang="pt-BR" sz="2800" b="1" dirty="0"/>
              <a:t>(), </a:t>
            </a:r>
            <a:r>
              <a:rPr lang="pt-BR" sz="2800" dirty="0" smtClean="0"/>
              <a:t>vincula </a:t>
            </a:r>
            <a:r>
              <a:rPr lang="pt-BR" sz="2800" dirty="0"/>
              <a:t>às variáveis aos espaços reservados delimitados pelo sinal de (?) na consulta preparada, informando cada variável, junto com seu </a:t>
            </a:r>
            <a:r>
              <a:rPr lang="pt-BR" sz="2800" dirty="0" smtClean="0"/>
              <a:t>tipo:</a:t>
            </a:r>
          </a:p>
          <a:p>
            <a:pPr algn="just"/>
            <a:r>
              <a:rPr lang="pt-BR" sz="2800" dirty="0"/>
              <a:t>i </a:t>
            </a:r>
            <a:r>
              <a:rPr lang="pt-BR" sz="2800" dirty="0" smtClean="0"/>
              <a:t>– </a:t>
            </a:r>
            <a:r>
              <a:rPr lang="pt-BR" sz="2800" dirty="0" err="1" smtClean="0"/>
              <a:t>Integer</a:t>
            </a:r>
            <a:r>
              <a:rPr lang="pt-BR" sz="2800" dirty="0" smtClean="0"/>
              <a:t>      d – duplo     s – </a:t>
            </a:r>
            <a:r>
              <a:rPr lang="pt-BR" sz="2800" dirty="0" err="1" smtClean="0"/>
              <a:t>String</a:t>
            </a:r>
            <a:r>
              <a:rPr lang="pt-BR" sz="2800" dirty="0" smtClean="0"/>
              <a:t>     b </a:t>
            </a:r>
            <a:r>
              <a:rPr lang="pt-BR" sz="2800" dirty="0"/>
              <a:t>- </a:t>
            </a:r>
            <a:r>
              <a:rPr lang="pt-BR" sz="2800" dirty="0" err="1"/>
              <a:t>Blob</a:t>
            </a:r>
            <a:endParaRPr lang="pt-BR" sz="2800" dirty="0"/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8846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PreparadStatement 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554483"/>
            <a:ext cx="10529001" cy="4232358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$</a:t>
            </a:r>
            <a:r>
              <a:rPr lang="pt-BR" sz="2800" dirty="0" err="1"/>
              <a:t>sql</a:t>
            </a:r>
            <a:r>
              <a:rPr lang="pt-BR" sz="2800" dirty="0"/>
              <a:t> = $conectar-&gt;prepare("SELECT FROM noticias WHERE autor = ?)")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// </a:t>
            </a:r>
            <a:r>
              <a:rPr lang="pt-BR" sz="2800" dirty="0"/>
              <a:t>Atribui valores às variáveis da </a:t>
            </a:r>
            <a:r>
              <a:rPr lang="pt-BR" sz="2800" dirty="0" smtClean="0"/>
              <a:t>consulta</a:t>
            </a:r>
            <a:endParaRPr lang="pt-BR" sz="2800" dirty="0"/>
          </a:p>
          <a:p>
            <a:pPr algn="just"/>
            <a:r>
              <a:rPr lang="pt-BR" sz="2800" dirty="0"/>
              <a:t>$autor = "Rafael";</a:t>
            </a:r>
          </a:p>
          <a:p>
            <a:pPr algn="just"/>
            <a:r>
              <a:rPr lang="pt-BR" sz="2800" dirty="0"/>
              <a:t>$</a:t>
            </a:r>
            <a:r>
              <a:rPr lang="pt-BR" sz="2800" dirty="0" err="1"/>
              <a:t>sql</a:t>
            </a:r>
            <a:r>
              <a:rPr lang="pt-BR" sz="2800" dirty="0"/>
              <a:t>-&gt;</a:t>
            </a:r>
            <a:r>
              <a:rPr lang="pt-BR" sz="2800" dirty="0" err="1"/>
              <a:t>bind_param</a:t>
            </a:r>
            <a:r>
              <a:rPr lang="pt-BR" sz="2800" dirty="0"/>
              <a:t>('</a:t>
            </a:r>
            <a:r>
              <a:rPr lang="pt-BR" sz="2800" dirty="0" err="1"/>
              <a:t>s',$autor</a:t>
            </a:r>
            <a:r>
              <a:rPr lang="pt-BR" sz="2800" dirty="0" smtClean="0"/>
              <a:t>);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// Executa a consulta</a:t>
            </a:r>
          </a:p>
          <a:p>
            <a:pPr algn="just"/>
            <a:r>
              <a:rPr lang="pt-BR" sz="2800" dirty="0"/>
              <a:t>$</a:t>
            </a:r>
            <a:r>
              <a:rPr lang="pt-BR" sz="2800" dirty="0" err="1"/>
              <a:t>sql</a:t>
            </a:r>
            <a:r>
              <a:rPr lang="pt-BR" sz="2800" dirty="0"/>
              <a:t>-&gt;execute();</a:t>
            </a:r>
          </a:p>
        </p:txBody>
      </p:sp>
    </p:spTree>
    <p:extLst>
      <p:ext uri="{BB962C8B-B14F-4D97-AF65-F5344CB8AC3E}">
        <p14:creationId xmlns:p14="http://schemas.microsoft.com/office/powerpoint/2010/main" val="2556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Extensão PDO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554483"/>
            <a:ext cx="10529001" cy="4232358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O PDO (PHP Data </a:t>
            </a:r>
            <a:r>
              <a:rPr lang="pt-BR" sz="2800" dirty="0" err="1"/>
              <a:t>Objects</a:t>
            </a:r>
            <a:r>
              <a:rPr lang="pt-BR" sz="2800" dirty="0"/>
              <a:t>) é um módulo/extensão de PHP que trabalha com o  paradigma Orientado a Objetos, e que tem por objetivo prover uma padronização da forma com que PHP se comunica com um banco de dados </a:t>
            </a:r>
            <a:r>
              <a:rPr lang="pt-BR" sz="2800" dirty="0" smtClean="0"/>
              <a:t>relacional.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 PDO nos oferece recurso de abstração de implementação em toda a nossa aplicação, sem se preocupar com qual banco estamos utilizando</a:t>
            </a:r>
          </a:p>
        </p:txBody>
      </p:sp>
    </p:spTree>
    <p:extLst>
      <p:ext uri="{BB962C8B-B14F-4D97-AF65-F5344CB8AC3E}">
        <p14:creationId xmlns:p14="http://schemas.microsoft.com/office/powerpoint/2010/main" val="17774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Extensão PDO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554483"/>
            <a:ext cx="10529001" cy="4232358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O PDO nos oferece recurso de abstração de implementação em toda a nossa aplicação, sem se preocupar com qual banco estamos utilizando. Esta abstração se refere que uma mudança na escolha do banco após colocado em </a:t>
            </a:r>
            <a:r>
              <a:rPr lang="pt-BR" sz="2800" dirty="0" smtClean="0"/>
              <a:t>produção.</a:t>
            </a:r>
          </a:p>
          <a:p>
            <a:pPr algn="just"/>
            <a:endParaRPr lang="pt-BR" sz="2800" dirty="0"/>
          </a:p>
          <a:p>
            <a:pPr algn="just">
              <a:spcBef>
                <a:spcPts val="0"/>
              </a:spcBef>
            </a:pPr>
            <a:r>
              <a:rPr lang="pt-BR" dirty="0"/>
              <a:t>$</a:t>
            </a:r>
            <a:r>
              <a:rPr lang="pt-BR" dirty="0" err="1"/>
              <a:t>objeto_de_conexao</a:t>
            </a:r>
            <a:r>
              <a:rPr lang="pt-BR" dirty="0"/>
              <a:t> = new PDO("&lt;</a:t>
            </a:r>
            <a:r>
              <a:rPr lang="pt-BR" dirty="0" err="1"/>
              <a:t>drive_do_banco</a:t>
            </a:r>
            <a:r>
              <a:rPr lang="pt-BR" dirty="0"/>
              <a:t>&gt;: host = &lt;</a:t>
            </a:r>
            <a:r>
              <a:rPr lang="pt-BR" dirty="0" err="1"/>
              <a:t>localização_do_banco</a:t>
            </a:r>
            <a:r>
              <a:rPr lang="pt-BR" dirty="0"/>
              <a:t>&gt;; </a:t>
            </a:r>
            <a:r>
              <a:rPr lang="pt-BR" dirty="0" err="1"/>
              <a:t>dbname</a:t>
            </a:r>
            <a:r>
              <a:rPr lang="pt-BR" dirty="0"/>
              <a:t> = &lt;</a:t>
            </a:r>
            <a:r>
              <a:rPr lang="pt-BR" dirty="0" err="1"/>
              <a:t>nome_do_banco</a:t>
            </a:r>
            <a:r>
              <a:rPr lang="pt-BR" dirty="0"/>
              <a:t>&gt;", "&lt;</a:t>
            </a:r>
            <a:r>
              <a:rPr lang="pt-BR" dirty="0" err="1"/>
              <a:t>usuario_do_banco</a:t>
            </a:r>
            <a:r>
              <a:rPr lang="pt-BR" dirty="0"/>
              <a:t>&gt;", </a:t>
            </a:r>
            <a:r>
              <a:rPr lang="pt-BR" dirty="0" smtClean="0"/>
              <a:t>"");</a:t>
            </a:r>
          </a:p>
          <a:p>
            <a:pPr algn="just">
              <a:spcBef>
                <a:spcPts val="0"/>
              </a:spcBef>
            </a:pPr>
            <a:endParaRPr lang="pt-BR" dirty="0" smtClean="0"/>
          </a:p>
          <a:p>
            <a:pPr algn="just">
              <a:spcBef>
                <a:spcPts val="0"/>
              </a:spcBef>
            </a:pPr>
            <a:r>
              <a:rPr lang="pt-BR" dirty="0"/>
              <a:t>$</a:t>
            </a:r>
            <a:r>
              <a:rPr lang="pt-BR" dirty="0" err="1"/>
              <a:t>conn</a:t>
            </a:r>
            <a:r>
              <a:rPr lang="pt-BR" dirty="0"/>
              <a:t> = new PDO('</a:t>
            </a:r>
            <a:r>
              <a:rPr lang="pt-BR" dirty="0" err="1"/>
              <a:t>mysql:host</a:t>
            </a:r>
            <a:r>
              <a:rPr lang="pt-BR" dirty="0"/>
              <a:t>=</a:t>
            </a:r>
            <a:r>
              <a:rPr lang="pt-BR" dirty="0" err="1"/>
              <a:t>localhost</a:t>
            </a:r>
            <a:r>
              <a:rPr lang="pt-BR" dirty="0" smtClean="0"/>
              <a:t>; </a:t>
            </a:r>
            <a:r>
              <a:rPr lang="pt-BR" dirty="0" err="1" smtClean="0"/>
              <a:t>dbname</a:t>
            </a:r>
            <a:r>
              <a:rPr lang="pt-BR" dirty="0" smtClean="0"/>
              <a:t>=</a:t>
            </a:r>
            <a:r>
              <a:rPr lang="pt-BR" dirty="0" err="1" smtClean="0"/>
              <a:t>meuBancoDeDados</a:t>
            </a:r>
            <a:r>
              <a:rPr lang="pt-BR" dirty="0"/>
              <a:t>', $</a:t>
            </a:r>
            <a:r>
              <a:rPr lang="pt-BR" dirty="0" err="1"/>
              <a:t>username</a:t>
            </a:r>
            <a:r>
              <a:rPr lang="pt-BR" dirty="0"/>
              <a:t>, $</a:t>
            </a:r>
            <a:r>
              <a:rPr lang="pt-BR" dirty="0" err="1"/>
              <a:t>password</a:t>
            </a:r>
            <a:r>
              <a:rPr lang="pt-BR" dirty="0"/>
              <a:t>);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66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6" r="36576"/>
          <a:stretch>
            <a:fillRect/>
          </a:stretch>
        </p:blipFill>
        <p:spPr>
          <a:xfrm>
            <a:off x="6145306" y="1"/>
            <a:ext cx="6046693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650" y="1609040"/>
            <a:ext cx="5128206" cy="4182161"/>
          </a:xfrm>
        </p:spPr>
        <p:txBody>
          <a:bodyPr/>
          <a:lstStyle/>
          <a:p>
            <a:r>
              <a:rPr lang="pt-BR" dirty="0"/>
              <a:t>Trabalho de Conclusão de Curso I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1" y="0"/>
            <a:ext cx="10730754" cy="6858000"/>
          </a:xfrm>
          <a:prstGeom prst="rect">
            <a:avLst/>
          </a:prstGeom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1116107" y="2993551"/>
            <a:ext cx="5029199" cy="182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PROGRAMAÇÃO BACK END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511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CONECTANDO PHP AS </a:t>
            </a:r>
            <a:r>
              <a:rPr lang="pt-BR" dirty="0" err="1"/>
              <a:t>APIs</a:t>
            </a:r>
            <a:r>
              <a:rPr lang="pt-BR" dirty="0"/>
              <a:t> E EXECUTANDO COMANDOS SQL EM UM PROGRAMA PHP (INSERT E SELECT)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r="14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03460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Conexões </a:t>
            </a:r>
            <a:r>
              <a:rPr lang="pt-BR" dirty="0"/>
              <a:t>do PHP com as API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Os </a:t>
            </a:r>
            <a:r>
              <a:rPr lang="pt-BR" sz="2800" dirty="0"/>
              <a:t>comando de inserção e seleção simples de registros utilizando a API </a:t>
            </a:r>
            <a:r>
              <a:rPr lang="pt-BR" sz="2800" dirty="0" err="1"/>
              <a:t>Mysqli</a:t>
            </a:r>
            <a:r>
              <a:rPr lang="pt-BR" sz="2800" dirty="0"/>
              <a:t> e a PDO </a:t>
            </a:r>
            <a:r>
              <a:rPr lang="pt-BR" sz="2800" dirty="0" err="1"/>
              <a:t>Object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Primeiramente, vamos criar a base de </a:t>
            </a:r>
            <a:r>
              <a:rPr lang="pt-BR" sz="2800" dirty="0" smtClean="0"/>
              <a:t>dados.</a:t>
            </a:r>
          </a:p>
          <a:p>
            <a:pPr algn="just"/>
            <a:r>
              <a:rPr lang="pt-BR" sz="2800" dirty="0"/>
              <a:t>CREATE DATABASE </a:t>
            </a:r>
            <a:r>
              <a:rPr lang="pt-BR" sz="2800" dirty="0" err="1"/>
              <a:t>dbteste</a:t>
            </a:r>
            <a:r>
              <a:rPr lang="pt-BR" sz="2800" dirty="0"/>
              <a:t>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516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Conexões </a:t>
            </a:r>
            <a:r>
              <a:rPr lang="pt-BR" dirty="0"/>
              <a:t>do PHP com as API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Criação do </a:t>
            </a:r>
            <a:r>
              <a:rPr lang="pt-BR" sz="2800" dirty="0"/>
              <a:t>arquivo </a:t>
            </a:r>
            <a:r>
              <a:rPr lang="pt-BR" sz="2800" dirty="0" err="1" smtClean="0"/>
              <a:t>conexao.php</a:t>
            </a:r>
            <a:endParaRPr lang="pt-BR" sz="2800" dirty="0" smtClean="0"/>
          </a:p>
          <a:p>
            <a:pPr algn="just"/>
            <a:endParaRPr lang="pt-BR" sz="2800" dirty="0" smtClean="0"/>
          </a:p>
          <a:p>
            <a:pPr algn="just">
              <a:spcBef>
                <a:spcPts val="0"/>
              </a:spcBef>
            </a:pPr>
            <a:r>
              <a:rPr lang="pt-BR" dirty="0"/>
              <a:t>abstract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Conexao</a:t>
            </a:r>
            <a:r>
              <a:rPr lang="pt-BR" dirty="0"/>
              <a:t>{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  </a:t>
            </a:r>
            <a:r>
              <a:rPr lang="pt-BR" dirty="0" err="1"/>
              <a:t>protected</a:t>
            </a:r>
            <a:r>
              <a:rPr lang="pt-BR" dirty="0"/>
              <a:t> function </a:t>
            </a:r>
            <a:r>
              <a:rPr lang="pt-BR" dirty="0" err="1"/>
              <a:t>conectarDB</a:t>
            </a:r>
            <a:r>
              <a:rPr lang="pt-BR" dirty="0"/>
              <a:t>(){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      </a:t>
            </a:r>
            <a:r>
              <a:rPr lang="pt-BR" dirty="0" err="1"/>
              <a:t>try</a:t>
            </a:r>
            <a:r>
              <a:rPr lang="pt-BR" dirty="0"/>
              <a:t>{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          </a:t>
            </a:r>
            <a:r>
              <a:rPr lang="pt-BR" dirty="0" err="1"/>
              <a:t>return</a:t>
            </a:r>
            <a:r>
              <a:rPr lang="pt-BR" dirty="0"/>
              <a:t> $conectar = new </a:t>
            </a:r>
            <a:r>
              <a:rPr lang="pt-BR" dirty="0" err="1"/>
              <a:t>Mysqli</a:t>
            </a:r>
            <a:r>
              <a:rPr lang="pt-BR" dirty="0"/>
              <a:t>("</a:t>
            </a:r>
            <a:r>
              <a:rPr lang="pt-BR" dirty="0" err="1"/>
              <a:t>localhost</a:t>
            </a:r>
            <a:r>
              <a:rPr lang="pt-BR" dirty="0"/>
              <a:t>", "root", "", "</a:t>
            </a:r>
            <a:r>
              <a:rPr lang="pt-BR" dirty="0" err="1"/>
              <a:t>dbteste</a:t>
            </a:r>
            <a:r>
              <a:rPr lang="pt-BR" dirty="0"/>
              <a:t>");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      }catch(</a:t>
            </a:r>
            <a:r>
              <a:rPr lang="pt-BR" dirty="0" err="1"/>
              <a:t>mysqli_sql_exception</a:t>
            </a:r>
            <a:r>
              <a:rPr lang="pt-BR" dirty="0"/>
              <a:t> $e){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          </a:t>
            </a:r>
            <a:r>
              <a:rPr lang="pt-BR" dirty="0" err="1"/>
              <a:t>return</a:t>
            </a:r>
            <a:r>
              <a:rPr lang="pt-BR" dirty="0"/>
              <a:t> $e-&gt;</a:t>
            </a:r>
            <a:r>
              <a:rPr lang="pt-BR" dirty="0" err="1"/>
              <a:t>getMessage</a:t>
            </a:r>
            <a:r>
              <a:rPr lang="pt-BR" dirty="0"/>
              <a:t>();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      }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  }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smtClean="0"/>
              <a:t>}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3263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LINGUAGEM SQL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A linguagem SQL é dividida </a:t>
            </a:r>
            <a:r>
              <a:rPr lang="pt-BR" sz="2800" dirty="0" smtClean="0"/>
              <a:t>em 5 </a:t>
            </a:r>
            <a:r>
              <a:rPr lang="pt-BR" sz="2800" dirty="0"/>
              <a:t>grandes </a:t>
            </a:r>
            <a:r>
              <a:rPr lang="pt-BR" sz="2800" dirty="0" smtClean="0"/>
              <a:t>grupos:</a:t>
            </a:r>
          </a:p>
          <a:p>
            <a:pPr algn="just"/>
            <a:endParaRPr lang="pt-BR" sz="28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dirty="0"/>
              <a:t>DML (</a:t>
            </a:r>
            <a:r>
              <a:rPr lang="pt-BR" i="1" dirty="0"/>
              <a:t>Data </a:t>
            </a:r>
            <a:r>
              <a:rPr lang="pt-BR" i="1" dirty="0" err="1"/>
              <a:t>Manipulation</a:t>
            </a:r>
            <a:r>
              <a:rPr lang="pt-BR" i="1" dirty="0"/>
              <a:t> </a:t>
            </a:r>
            <a:r>
              <a:rPr lang="pt-BR" i="1" dirty="0" err="1"/>
              <a:t>Language</a:t>
            </a:r>
            <a:r>
              <a:rPr lang="pt-BR" dirty="0"/>
              <a:t>, ou Linguagem de Manipulação de </a:t>
            </a:r>
            <a:r>
              <a:rPr lang="pt-BR" dirty="0" smtClean="0"/>
              <a:t>Dados),</a:t>
            </a:r>
            <a:r>
              <a:rPr lang="pt-BR" dirty="0"/>
              <a:t>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dirty="0"/>
              <a:t>DDL (</a:t>
            </a:r>
            <a:r>
              <a:rPr lang="pt-BR" i="1" dirty="0"/>
              <a:t>Data </a:t>
            </a:r>
            <a:r>
              <a:rPr lang="pt-BR" i="1" dirty="0" err="1"/>
              <a:t>Definition</a:t>
            </a:r>
            <a:r>
              <a:rPr lang="pt-BR" i="1" dirty="0"/>
              <a:t> </a:t>
            </a:r>
            <a:r>
              <a:rPr lang="pt-BR" i="1" dirty="0" err="1"/>
              <a:t>Language</a:t>
            </a:r>
            <a:r>
              <a:rPr lang="pt-BR" dirty="0"/>
              <a:t>, ou Linguagem de Definição de </a:t>
            </a:r>
            <a:r>
              <a:rPr lang="pt-BR" dirty="0" smtClean="0"/>
              <a:t>Dados),</a:t>
            </a:r>
            <a:r>
              <a:rPr lang="pt-BR" dirty="0"/>
              <a:t>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dirty="0"/>
              <a:t>DCL (</a:t>
            </a:r>
            <a:r>
              <a:rPr lang="pt-BR" i="1" dirty="0"/>
              <a:t>Data </a:t>
            </a:r>
            <a:r>
              <a:rPr lang="pt-BR" i="1" dirty="0" err="1"/>
              <a:t>Control</a:t>
            </a:r>
            <a:r>
              <a:rPr lang="pt-BR" i="1" dirty="0"/>
              <a:t> </a:t>
            </a:r>
            <a:r>
              <a:rPr lang="pt-BR" i="1" dirty="0" err="1"/>
              <a:t>Language</a:t>
            </a:r>
            <a:r>
              <a:rPr lang="pt-BR" dirty="0"/>
              <a:t>, ou Linguagem de Controle </a:t>
            </a:r>
            <a:r>
              <a:rPr lang="pt-BR" dirty="0" smtClean="0"/>
              <a:t>de Dados),</a:t>
            </a:r>
            <a:endParaRPr lang="pt-BR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dirty="0"/>
              <a:t>DTL (</a:t>
            </a:r>
            <a:r>
              <a:rPr lang="pt-BR" i="1" dirty="0"/>
              <a:t>Data </a:t>
            </a:r>
            <a:r>
              <a:rPr lang="pt-BR" i="1" dirty="0" err="1"/>
              <a:t>Transaction</a:t>
            </a:r>
            <a:r>
              <a:rPr lang="pt-BR" i="1" dirty="0"/>
              <a:t> </a:t>
            </a:r>
            <a:r>
              <a:rPr lang="pt-BR" i="1" dirty="0" err="1"/>
              <a:t>Language</a:t>
            </a:r>
            <a:r>
              <a:rPr lang="pt-BR" dirty="0"/>
              <a:t>, ou Linguagem de Transação de </a:t>
            </a:r>
            <a:r>
              <a:rPr lang="pt-BR" dirty="0" smtClean="0"/>
              <a:t>Dados), </a:t>
            </a:r>
            <a:r>
              <a:rPr lang="pt-BR" dirty="0"/>
              <a:t>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dirty="0"/>
              <a:t>DQL (</a:t>
            </a:r>
            <a:r>
              <a:rPr lang="pt-BR" i="1" dirty="0"/>
              <a:t>Data Query </a:t>
            </a:r>
            <a:r>
              <a:rPr lang="pt-BR" i="1" dirty="0" err="1"/>
              <a:t>Language</a:t>
            </a:r>
            <a:r>
              <a:rPr lang="pt-BR" dirty="0"/>
              <a:t>, Linguagem de Consulta de Dados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20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Executando comandos SQL com PHP ao banco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Primeiramente iremos construir uma </a:t>
            </a:r>
            <a:r>
              <a:rPr lang="pt-BR" sz="2800" dirty="0" err="1"/>
              <a:t>string</a:t>
            </a:r>
            <a:r>
              <a:rPr lang="pt-BR" sz="2800" dirty="0"/>
              <a:t> de consulta para que futuramente possa ser executada pelo </a:t>
            </a:r>
            <a:r>
              <a:rPr lang="pt-BR" sz="2800" dirty="0" smtClean="0"/>
              <a:t>método.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dirty="0"/>
              <a:t>$</a:t>
            </a:r>
            <a:r>
              <a:rPr lang="pt-BR" dirty="0" err="1"/>
              <a:t>sql</a:t>
            </a:r>
            <a:r>
              <a:rPr lang="pt-BR" dirty="0"/>
              <a:t> = "INSTRUÇÃO EM SQL</a:t>
            </a:r>
            <a:r>
              <a:rPr lang="pt-BR" dirty="0" smtClean="0"/>
              <a:t>;</a:t>
            </a:r>
          </a:p>
          <a:p>
            <a:pPr algn="just"/>
            <a:endParaRPr lang="pt-BR" sz="2800" dirty="0"/>
          </a:p>
          <a:p>
            <a:pPr algn="just"/>
            <a:r>
              <a:rPr lang="pt-BR" dirty="0"/>
              <a:t>$retorno = $</a:t>
            </a:r>
            <a:r>
              <a:rPr lang="pt-BR" dirty="0" err="1"/>
              <a:t>this</a:t>
            </a:r>
            <a:r>
              <a:rPr lang="pt-BR" dirty="0"/>
              <a:t>-&gt;conectar-&gt;query($</a:t>
            </a:r>
            <a:r>
              <a:rPr lang="pt-BR" dirty="0" err="1"/>
              <a:t>sql</a:t>
            </a:r>
            <a:r>
              <a:rPr lang="pt-BR" dirty="0"/>
              <a:t>);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07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Executando comandos SQL com PHP ao banco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Com o </a:t>
            </a:r>
            <a:r>
              <a:rPr lang="pt-BR" sz="2800" dirty="0"/>
              <a:t>banco de dados criado, execute o comando em SQL abaixo para criação da tabela </a:t>
            </a:r>
            <a:r>
              <a:rPr lang="pt-BR" sz="2800" dirty="0" err="1"/>
              <a:t>usuario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>
              <a:spcBef>
                <a:spcPts val="0"/>
              </a:spcBef>
            </a:pPr>
            <a:r>
              <a:rPr lang="pt-BR" dirty="0"/>
              <a:t>CREATE TABLE </a:t>
            </a:r>
            <a:r>
              <a:rPr lang="pt-BR" dirty="0" err="1"/>
              <a:t>usuario</a:t>
            </a:r>
            <a:r>
              <a:rPr lang="pt-BR" dirty="0"/>
              <a:t> (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id </a:t>
            </a:r>
            <a:r>
              <a:rPr lang="pt-BR" dirty="0" err="1"/>
              <a:t>int</a:t>
            </a:r>
            <a:r>
              <a:rPr lang="pt-BR" dirty="0"/>
              <a:t>(11) NOT NULL,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nome </a:t>
            </a:r>
            <a:r>
              <a:rPr lang="pt-BR" dirty="0" err="1"/>
              <a:t>varchar</a:t>
            </a:r>
            <a:r>
              <a:rPr lang="pt-BR" dirty="0"/>
              <a:t>(255) DEFAULT NULL,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(255) DEFAULT NULL,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</a:t>
            </a:r>
            <a:r>
              <a:rPr lang="pt-BR" dirty="0" err="1"/>
              <a:t>dataNascimento</a:t>
            </a:r>
            <a:r>
              <a:rPr lang="pt-BR" dirty="0"/>
              <a:t> date DEFAULT NULL,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telefone </a:t>
            </a:r>
            <a:r>
              <a:rPr lang="pt-BR" dirty="0" err="1"/>
              <a:t>varchar</a:t>
            </a:r>
            <a:r>
              <a:rPr lang="pt-BR" dirty="0"/>
              <a:t>(20) DEFAULT NULL,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</a:t>
            </a:r>
            <a:r>
              <a:rPr lang="pt-BR" dirty="0" err="1"/>
              <a:t>dataCadastro</a:t>
            </a:r>
            <a:r>
              <a:rPr lang="pt-BR" dirty="0"/>
              <a:t> </a:t>
            </a:r>
            <a:r>
              <a:rPr lang="pt-BR" dirty="0" err="1"/>
              <a:t>datetime</a:t>
            </a:r>
            <a:r>
              <a:rPr lang="pt-BR" dirty="0"/>
              <a:t> DEFAULT NULL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227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Executando comandos SQL com PHP ao banco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Arquivo </a:t>
            </a:r>
            <a:r>
              <a:rPr lang="pt-BR" sz="2800" dirty="0"/>
              <a:t>com o nome </a:t>
            </a:r>
            <a:r>
              <a:rPr lang="pt-BR" sz="2800" dirty="0" err="1" smtClean="0"/>
              <a:t>Usuario.php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>
              <a:spcBef>
                <a:spcPts val="0"/>
              </a:spcBef>
            </a:pPr>
            <a:r>
              <a:rPr lang="pt-BR" dirty="0"/>
              <a:t>require_once('</a:t>
            </a:r>
            <a:r>
              <a:rPr lang="pt-BR" dirty="0" err="1"/>
              <a:t>Conexao.php</a:t>
            </a:r>
            <a:r>
              <a:rPr lang="pt-BR" dirty="0"/>
              <a:t>');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Usuario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Conexao</a:t>
            </a:r>
            <a:r>
              <a:rPr lang="pt-BR" dirty="0"/>
              <a:t>{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protected</a:t>
            </a:r>
            <a:r>
              <a:rPr lang="pt-BR" dirty="0"/>
              <a:t> $conectar;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$nome, $</a:t>
            </a:r>
            <a:r>
              <a:rPr lang="pt-BR" dirty="0" err="1"/>
              <a:t>email</a:t>
            </a:r>
            <a:r>
              <a:rPr lang="pt-BR" dirty="0"/>
              <a:t>, $</a:t>
            </a:r>
            <a:r>
              <a:rPr lang="pt-BR" dirty="0" err="1"/>
              <a:t>dataNascimento</a:t>
            </a:r>
            <a:r>
              <a:rPr lang="pt-BR" dirty="0"/>
              <a:t>, $telefone;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    public function __</a:t>
            </a:r>
            <a:r>
              <a:rPr lang="pt-BR" dirty="0" err="1"/>
              <a:t>construct</a:t>
            </a:r>
            <a:r>
              <a:rPr lang="pt-BR" dirty="0"/>
              <a:t>(){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  $</a:t>
            </a:r>
            <a:r>
              <a:rPr lang="pt-BR" dirty="0" err="1"/>
              <a:t>this</a:t>
            </a:r>
            <a:r>
              <a:rPr lang="pt-BR" dirty="0"/>
              <a:t>-&gt;conectar = 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conectarDB</a:t>
            </a:r>
            <a:r>
              <a:rPr lang="pt-BR" dirty="0"/>
              <a:t>();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}</a:t>
            </a:r>
          </a:p>
          <a:p>
            <a:pPr algn="just"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2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Executando comandos SQL com PHP ao banco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Arquivo </a:t>
            </a:r>
            <a:r>
              <a:rPr lang="pt-BR" sz="2800" dirty="0"/>
              <a:t>com o nome </a:t>
            </a:r>
            <a:r>
              <a:rPr lang="pt-BR" sz="2800" dirty="0" err="1" smtClean="0"/>
              <a:t>Usuario.php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>
              <a:spcBef>
                <a:spcPts val="0"/>
              </a:spcBef>
            </a:pPr>
            <a:r>
              <a:rPr lang="pt-BR" dirty="0"/>
              <a:t>public function </a:t>
            </a:r>
            <a:r>
              <a:rPr lang="pt-BR" dirty="0" err="1"/>
              <a:t>setDados</a:t>
            </a:r>
            <a:r>
              <a:rPr lang="pt-BR" dirty="0"/>
              <a:t>($dados){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  $</a:t>
            </a:r>
            <a:r>
              <a:rPr lang="pt-BR" dirty="0" err="1"/>
              <a:t>objCadastro</a:t>
            </a:r>
            <a:r>
              <a:rPr lang="pt-BR" dirty="0"/>
              <a:t> = </a:t>
            </a:r>
            <a:r>
              <a:rPr lang="pt-BR" dirty="0" err="1"/>
              <a:t>json_decode</a:t>
            </a:r>
            <a:r>
              <a:rPr lang="pt-BR" dirty="0"/>
              <a:t>($dados);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  $</a:t>
            </a:r>
            <a:r>
              <a:rPr lang="pt-BR" dirty="0" err="1"/>
              <a:t>this</a:t>
            </a:r>
            <a:r>
              <a:rPr lang="pt-BR" dirty="0"/>
              <a:t>-&gt;nome = $</a:t>
            </a:r>
            <a:r>
              <a:rPr lang="pt-BR" dirty="0" err="1"/>
              <a:t>objCadastro</a:t>
            </a:r>
            <a:r>
              <a:rPr lang="pt-BR" dirty="0"/>
              <a:t>-&gt;nome;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  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email</a:t>
            </a:r>
            <a:r>
              <a:rPr lang="pt-BR" dirty="0"/>
              <a:t> = $</a:t>
            </a:r>
            <a:r>
              <a:rPr lang="pt-BR" dirty="0" err="1"/>
              <a:t>objCadastro</a:t>
            </a:r>
            <a:r>
              <a:rPr lang="pt-BR" dirty="0"/>
              <a:t>-&gt;</a:t>
            </a:r>
            <a:r>
              <a:rPr lang="pt-BR" dirty="0" err="1"/>
              <a:t>email</a:t>
            </a:r>
            <a:r>
              <a:rPr lang="pt-BR" dirty="0"/>
              <a:t>;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  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dataNascimento</a:t>
            </a:r>
            <a:r>
              <a:rPr lang="pt-BR" dirty="0"/>
              <a:t> = $</a:t>
            </a:r>
            <a:r>
              <a:rPr lang="pt-BR" dirty="0" err="1"/>
              <a:t>objCadastro</a:t>
            </a:r>
            <a:r>
              <a:rPr lang="pt-BR" dirty="0"/>
              <a:t>-&gt;</a:t>
            </a:r>
            <a:r>
              <a:rPr lang="pt-BR" dirty="0" err="1"/>
              <a:t>dataNascimento</a:t>
            </a:r>
            <a:r>
              <a:rPr lang="pt-BR" dirty="0"/>
              <a:t>;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  $</a:t>
            </a:r>
            <a:r>
              <a:rPr lang="pt-BR" dirty="0" err="1"/>
              <a:t>this</a:t>
            </a:r>
            <a:r>
              <a:rPr lang="pt-BR" dirty="0"/>
              <a:t>-&gt;telefone = $</a:t>
            </a:r>
            <a:r>
              <a:rPr lang="pt-BR" dirty="0" err="1"/>
              <a:t>objCadastro</a:t>
            </a:r>
            <a:r>
              <a:rPr lang="pt-BR" dirty="0"/>
              <a:t>-&gt;telefone;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}</a:t>
            </a:r>
          </a:p>
          <a:p>
            <a:pPr algn="just"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01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Executando comandos SQL com PHP ao banco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Arquivo </a:t>
            </a:r>
            <a:r>
              <a:rPr lang="pt-BR" sz="2800" dirty="0"/>
              <a:t>com o nome </a:t>
            </a:r>
            <a:r>
              <a:rPr lang="pt-BR" sz="2800" dirty="0" err="1" smtClean="0"/>
              <a:t>Usuario.php</a:t>
            </a:r>
            <a:endParaRPr lang="pt-BR" sz="2800" dirty="0" smtClean="0"/>
          </a:p>
          <a:p>
            <a:pPr algn="just"/>
            <a:endParaRPr lang="pt-BR" sz="2800" dirty="0" smtClean="0"/>
          </a:p>
          <a:p>
            <a:pPr algn="just">
              <a:spcBef>
                <a:spcPts val="0"/>
              </a:spcBef>
            </a:pPr>
            <a:r>
              <a:rPr lang="pt-BR" sz="2000" dirty="0"/>
              <a:t>public function </a:t>
            </a:r>
            <a:r>
              <a:rPr lang="pt-BR" sz="2000" dirty="0" err="1"/>
              <a:t>inserirUsuario</a:t>
            </a:r>
            <a:r>
              <a:rPr lang="pt-BR" sz="2000" dirty="0"/>
              <a:t>($dados){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this</a:t>
            </a:r>
            <a:r>
              <a:rPr lang="pt-BR" sz="2000" dirty="0"/>
              <a:t>-&gt;</a:t>
            </a:r>
            <a:r>
              <a:rPr lang="pt-BR" sz="2000" dirty="0" err="1"/>
              <a:t>setDados</a:t>
            </a:r>
            <a:r>
              <a:rPr lang="pt-BR" sz="2000" dirty="0"/>
              <a:t>($dados</a:t>
            </a:r>
            <a:r>
              <a:rPr lang="pt-BR" sz="2000" dirty="0" smtClean="0"/>
              <a:t>);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  <a:r>
              <a:rPr lang="pt-BR" sz="2000" dirty="0" smtClean="0"/>
              <a:t>  $</a:t>
            </a:r>
            <a:r>
              <a:rPr lang="pt-BR" sz="2000" dirty="0" err="1"/>
              <a:t>sql</a:t>
            </a:r>
            <a:r>
              <a:rPr lang="pt-BR" sz="2000" dirty="0"/>
              <a:t> = "INSERT INTO </a:t>
            </a:r>
            <a:r>
              <a:rPr lang="pt-BR" sz="2000" dirty="0" err="1"/>
              <a:t>usuario</a:t>
            </a:r>
            <a:r>
              <a:rPr lang="pt-BR" sz="2000" dirty="0"/>
              <a:t> (nome, </a:t>
            </a:r>
            <a:r>
              <a:rPr lang="pt-BR" sz="2000" dirty="0" err="1"/>
              <a:t>email</a:t>
            </a:r>
            <a:r>
              <a:rPr lang="pt-BR" sz="2000" dirty="0"/>
              <a:t>, </a:t>
            </a:r>
            <a:r>
              <a:rPr lang="pt-BR" sz="2000" dirty="0" err="1"/>
              <a:t>dataNascimento</a:t>
            </a:r>
            <a:r>
              <a:rPr lang="pt-BR" sz="2000" dirty="0"/>
              <a:t>, telefone) </a:t>
            </a:r>
            <a:r>
              <a:rPr lang="pt-BR" sz="2000" dirty="0" err="1"/>
              <a:t>value</a:t>
            </a:r>
            <a:r>
              <a:rPr lang="pt-BR" sz="2000" dirty="0"/>
              <a:t> ('$</a:t>
            </a:r>
            <a:r>
              <a:rPr lang="pt-BR" sz="2000" dirty="0" err="1"/>
              <a:t>this</a:t>
            </a:r>
            <a:r>
              <a:rPr lang="pt-BR" sz="2000" dirty="0"/>
              <a:t>-&gt;nome','$</a:t>
            </a:r>
            <a:r>
              <a:rPr lang="pt-BR" sz="2000" dirty="0" err="1"/>
              <a:t>this</a:t>
            </a:r>
            <a:r>
              <a:rPr lang="pt-BR" sz="2000" dirty="0"/>
              <a:t>-&gt;</a:t>
            </a:r>
            <a:r>
              <a:rPr lang="pt-BR" sz="2000" dirty="0" err="1"/>
              <a:t>email</a:t>
            </a:r>
            <a:r>
              <a:rPr lang="pt-BR" sz="2000" dirty="0"/>
              <a:t>', '$</a:t>
            </a:r>
            <a:r>
              <a:rPr lang="pt-BR" sz="2000" dirty="0" err="1"/>
              <a:t>this</a:t>
            </a:r>
            <a:r>
              <a:rPr lang="pt-BR" sz="2000" dirty="0"/>
              <a:t>-&gt;</a:t>
            </a:r>
            <a:r>
              <a:rPr lang="pt-BR" sz="2000" dirty="0" err="1"/>
              <a:t>dataNascimento</a:t>
            </a:r>
            <a:r>
              <a:rPr lang="pt-BR" sz="2000" dirty="0"/>
              <a:t>', '$</a:t>
            </a:r>
            <a:r>
              <a:rPr lang="pt-BR" sz="2000" dirty="0" err="1"/>
              <a:t>this</a:t>
            </a:r>
            <a:r>
              <a:rPr lang="pt-BR" sz="2000" dirty="0"/>
              <a:t>-&gt;telefone</a:t>
            </a:r>
            <a:r>
              <a:rPr lang="pt-BR" sz="2000" dirty="0" smtClean="0"/>
              <a:t>')";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r>
              <a:rPr lang="pt-BR" sz="2000" dirty="0"/>
              <a:t>        $retorno = $</a:t>
            </a:r>
            <a:r>
              <a:rPr lang="pt-BR" sz="2000" dirty="0" err="1"/>
              <a:t>this</a:t>
            </a:r>
            <a:r>
              <a:rPr lang="pt-BR" sz="2000" dirty="0"/>
              <a:t>-&gt;conectar-&gt;query($</a:t>
            </a:r>
            <a:r>
              <a:rPr lang="pt-BR" sz="2000" dirty="0" err="1"/>
              <a:t>sql</a:t>
            </a:r>
            <a:r>
              <a:rPr lang="pt-BR" sz="2000" dirty="0"/>
              <a:t>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  <a:r>
              <a:rPr lang="pt-BR" sz="2000" dirty="0" err="1"/>
              <a:t>if</a:t>
            </a:r>
            <a:r>
              <a:rPr lang="pt-BR" sz="2000" dirty="0"/>
              <a:t> ($retorno)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    </a:t>
            </a:r>
            <a:r>
              <a:rPr lang="pt-BR" sz="2000" dirty="0" err="1"/>
              <a:t>return</a:t>
            </a:r>
            <a:r>
              <a:rPr lang="pt-BR" sz="2000" dirty="0"/>
              <a:t> 1;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  <a:r>
              <a:rPr lang="pt-BR" sz="2000" dirty="0" err="1"/>
              <a:t>else</a:t>
            </a:r>
            <a:r>
              <a:rPr lang="pt-BR" sz="2000" dirty="0"/>
              <a:t>    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    </a:t>
            </a:r>
            <a:r>
              <a:rPr lang="pt-BR" sz="2000" dirty="0" err="1"/>
              <a:t>return</a:t>
            </a:r>
            <a:r>
              <a:rPr lang="pt-BR" sz="2000" dirty="0"/>
              <a:t> 0;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}</a:t>
            </a:r>
          </a:p>
          <a:p>
            <a:pPr algn="just"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223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Executando comandos SQL com PHP ao banco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Arquivo </a:t>
            </a:r>
            <a:r>
              <a:rPr lang="pt-BR" sz="2800" dirty="0"/>
              <a:t>com o nome </a:t>
            </a:r>
            <a:r>
              <a:rPr lang="pt-BR" sz="2800" dirty="0" err="1" smtClean="0"/>
              <a:t>Usuario.php</a:t>
            </a:r>
            <a:endParaRPr lang="pt-BR" sz="2800" dirty="0" smtClean="0"/>
          </a:p>
          <a:p>
            <a:pPr algn="just"/>
            <a:endParaRPr lang="pt-BR" sz="2800" dirty="0" smtClean="0"/>
          </a:p>
          <a:p>
            <a:pPr algn="just">
              <a:spcBef>
                <a:spcPts val="0"/>
              </a:spcBef>
            </a:pPr>
            <a:r>
              <a:rPr lang="pt-BR" sz="2000" dirty="0"/>
              <a:t>public function </a:t>
            </a:r>
            <a:r>
              <a:rPr lang="pt-BR" sz="2000" dirty="0" err="1"/>
              <a:t>listarUsuario</a:t>
            </a:r>
            <a:r>
              <a:rPr lang="pt-BR" sz="2000" dirty="0"/>
              <a:t>(){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sql</a:t>
            </a:r>
            <a:r>
              <a:rPr lang="pt-BR" sz="2000" dirty="0"/>
              <a:t> = "SELECT * FROM </a:t>
            </a:r>
            <a:r>
              <a:rPr lang="pt-BR" sz="2000" dirty="0" err="1"/>
              <a:t>usuario</a:t>
            </a:r>
            <a:r>
              <a:rPr lang="pt-BR" sz="2000" dirty="0"/>
              <a:t> </a:t>
            </a:r>
            <a:r>
              <a:rPr lang="pt-BR" sz="2000" dirty="0" err="1"/>
              <a:t>order</a:t>
            </a:r>
            <a:r>
              <a:rPr lang="pt-BR" sz="2000" dirty="0"/>
              <a:t> </a:t>
            </a:r>
            <a:r>
              <a:rPr lang="pt-BR" sz="2000" dirty="0" err="1"/>
              <a:t>by</a:t>
            </a:r>
            <a:r>
              <a:rPr lang="pt-BR" sz="2000" dirty="0"/>
              <a:t> nome ASC";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r>
              <a:rPr lang="pt-BR" sz="2000" dirty="0"/>
              <a:t>        $retorno = $</a:t>
            </a:r>
            <a:r>
              <a:rPr lang="pt-BR" sz="2000" dirty="0" err="1"/>
              <a:t>this</a:t>
            </a:r>
            <a:r>
              <a:rPr lang="pt-BR" sz="2000" dirty="0"/>
              <a:t>-&gt;conectar-&gt;query($</a:t>
            </a:r>
            <a:r>
              <a:rPr lang="pt-BR" sz="2000" dirty="0" err="1"/>
              <a:t>sql</a:t>
            </a:r>
            <a:r>
              <a:rPr lang="pt-BR" sz="2000" dirty="0"/>
              <a:t>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usuarios</a:t>
            </a:r>
            <a:r>
              <a:rPr lang="pt-BR" sz="2000" dirty="0"/>
              <a:t> = </a:t>
            </a:r>
            <a:r>
              <a:rPr lang="pt-BR" sz="2000" dirty="0" err="1"/>
              <a:t>array</a:t>
            </a:r>
            <a:r>
              <a:rPr lang="pt-BR" sz="2000" dirty="0"/>
              <a:t>();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  <a:r>
              <a:rPr lang="pt-BR" sz="2000" dirty="0" err="1"/>
              <a:t>while</a:t>
            </a:r>
            <a:r>
              <a:rPr lang="pt-BR" sz="2000" dirty="0"/>
              <a:t>($linha=$retorno-&gt;</a:t>
            </a:r>
            <a:r>
              <a:rPr lang="pt-BR" sz="2000" dirty="0" err="1"/>
              <a:t>fetch_assoc</a:t>
            </a:r>
            <a:r>
              <a:rPr lang="pt-BR" sz="2000" dirty="0"/>
              <a:t>()){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    $</a:t>
            </a:r>
            <a:r>
              <a:rPr lang="pt-BR" sz="2000" dirty="0" err="1"/>
              <a:t>usuarios</a:t>
            </a:r>
            <a:r>
              <a:rPr lang="pt-BR" sz="2000" dirty="0"/>
              <a:t>[]=$linha;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}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json_encode</a:t>
            </a:r>
            <a:r>
              <a:rPr lang="pt-BR" sz="2000" dirty="0"/>
              <a:t>($</a:t>
            </a:r>
            <a:r>
              <a:rPr lang="pt-BR" sz="2000" dirty="0" err="1"/>
              <a:t>usuarios</a:t>
            </a:r>
            <a:r>
              <a:rPr lang="pt-BR" sz="2000" dirty="0"/>
              <a:t>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}</a:t>
            </a:r>
          </a:p>
          <a:p>
            <a:pPr algn="just"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1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Executando comandos SQL com PHP ao banco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Uma outra forma de utilizar a classe </a:t>
            </a:r>
            <a:r>
              <a:rPr lang="pt-BR" sz="2800" dirty="0" err="1"/>
              <a:t>mysqli</a:t>
            </a:r>
            <a:r>
              <a:rPr lang="pt-BR" sz="2800" dirty="0"/>
              <a:t> é fazer a preparação da query de consulta, ou seja, aplicar as declarações preparadas (</a:t>
            </a:r>
            <a:r>
              <a:rPr lang="pt-BR" sz="2800" dirty="0" err="1"/>
              <a:t>PreparedStatement</a:t>
            </a:r>
            <a:r>
              <a:rPr lang="pt-BR" sz="2800" dirty="0"/>
              <a:t>).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82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Executando comandos SQL com PHP ao banco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Arquivo </a:t>
            </a:r>
            <a:r>
              <a:rPr lang="pt-BR" sz="2800" dirty="0"/>
              <a:t>com o nome </a:t>
            </a:r>
            <a:r>
              <a:rPr lang="pt-BR" sz="2800" dirty="0" err="1" smtClean="0"/>
              <a:t>Usuario.php</a:t>
            </a:r>
            <a:r>
              <a:rPr lang="pt-BR" sz="2800" dirty="0"/>
              <a:t> (</a:t>
            </a:r>
            <a:r>
              <a:rPr lang="pt-BR" sz="2800" dirty="0" err="1" smtClean="0"/>
              <a:t>PreparedStatement</a:t>
            </a:r>
            <a:r>
              <a:rPr lang="pt-BR" sz="2800" dirty="0" smtClean="0"/>
              <a:t>)</a:t>
            </a:r>
          </a:p>
          <a:p>
            <a:pPr algn="just"/>
            <a:endParaRPr lang="pt-BR" sz="2800" dirty="0" smtClean="0"/>
          </a:p>
          <a:p>
            <a:pPr algn="just">
              <a:spcBef>
                <a:spcPts val="0"/>
              </a:spcBef>
            </a:pPr>
            <a:r>
              <a:rPr lang="pt-BR" sz="2000" dirty="0"/>
              <a:t>public function </a:t>
            </a:r>
            <a:r>
              <a:rPr lang="pt-BR" sz="2000" dirty="0" err="1"/>
              <a:t>inserirUserPreparado</a:t>
            </a:r>
            <a:r>
              <a:rPr lang="pt-BR" sz="2000" dirty="0"/>
              <a:t>($dados){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$</a:t>
            </a:r>
            <a:r>
              <a:rPr lang="pt-BR" sz="2000" dirty="0" err="1"/>
              <a:t>this</a:t>
            </a:r>
            <a:r>
              <a:rPr lang="pt-BR" sz="2000" dirty="0"/>
              <a:t>-&gt;</a:t>
            </a:r>
            <a:r>
              <a:rPr lang="pt-BR" sz="2000" dirty="0" err="1"/>
              <a:t>setDados</a:t>
            </a:r>
            <a:r>
              <a:rPr lang="pt-BR" sz="2000" dirty="0"/>
              <a:t>($dados);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$</a:t>
            </a:r>
            <a:r>
              <a:rPr lang="pt-BR" sz="2000" dirty="0" err="1"/>
              <a:t>sql</a:t>
            </a:r>
            <a:r>
              <a:rPr lang="pt-BR" sz="2000" dirty="0"/>
              <a:t> = "INSERT INTO </a:t>
            </a:r>
            <a:r>
              <a:rPr lang="pt-BR" sz="2000" dirty="0" err="1"/>
              <a:t>usuario</a:t>
            </a:r>
            <a:r>
              <a:rPr lang="pt-BR" sz="2000" dirty="0"/>
              <a:t> (nome, </a:t>
            </a:r>
            <a:r>
              <a:rPr lang="pt-BR" sz="2000" dirty="0" err="1"/>
              <a:t>email</a:t>
            </a:r>
            <a:r>
              <a:rPr lang="pt-BR" sz="2000" dirty="0"/>
              <a:t>, </a:t>
            </a:r>
            <a:r>
              <a:rPr lang="pt-BR" sz="2000" dirty="0" err="1"/>
              <a:t>dataNascimento</a:t>
            </a:r>
            <a:r>
              <a:rPr lang="pt-BR" sz="2000" dirty="0"/>
              <a:t>, telefone) </a:t>
            </a:r>
            <a:r>
              <a:rPr lang="pt-BR" sz="2000" dirty="0" err="1"/>
              <a:t>value</a:t>
            </a:r>
            <a:r>
              <a:rPr lang="pt-BR" sz="2000" dirty="0"/>
              <a:t> (?, ?, ?, ?)";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r>
              <a:rPr lang="pt-BR" sz="2000" dirty="0"/>
              <a:t>    $</a:t>
            </a:r>
            <a:r>
              <a:rPr lang="pt-BR" sz="2000" dirty="0" err="1"/>
              <a:t>stmt</a:t>
            </a:r>
            <a:r>
              <a:rPr lang="pt-BR" sz="2000" dirty="0"/>
              <a:t> = $</a:t>
            </a:r>
            <a:r>
              <a:rPr lang="pt-BR" sz="2000" dirty="0" err="1"/>
              <a:t>this</a:t>
            </a:r>
            <a:r>
              <a:rPr lang="pt-BR" sz="2000" dirty="0"/>
              <a:t>-&gt;conectar-&gt;prepare($</a:t>
            </a:r>
            <a:r>
              <a:rPr lang="pt-BR" sz="2000" dirty="0" err="1"/>
              <a:t>sql</a:t>
            </a:r>
            <a:r>
              <a:rPr lang="pt-BR" sz="2000" dirty="0"/>
              <a:t>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$</a:t>
            </a:r>
            <a:r>
              <a:rPr lang="pt-BR" sz="2000" dirty="0" err="1"/>
              <a:t>stmt</a:t>
            </a:r>
            <a:r>
              <a:rPr lang="pt-BR" sz="2000" dirty="0"/>
              <a:t>-&gt;</a:t>
            </a:r>
            <a:r>
              <a:rPr lang="pt-BR" sz="2000" dirty="0" err="1"/>
              <a:t>bind_param</a:t>
            </a:r>
            <a:r>
              <a:rPr lang="pt-BR" sz="2000" dirty="0"/>
              <a:t>("</a:t>
            </a:r>
            <a:r>
              <a:rPr lang="pt-BR" sz="2000" dirty="0" err="1"/>
              <a:t>ssss</a:t>
            </a:r>
            <a:r>
              <a:rPr lang="pt-BR" sz="2000" dirty="0"/>
              <a:t>", $</a:t>
            </a:r>
            <a:r>
              <a:rPr lang="pt-BR" sz="2000" dirty="0" err="1"/>
              <a:t>this</a:t>
            </a:r>
            <a:r>
              <a:rPr lang="pt-BR" sz="2000" dirty="0"/>
              <a:t>-&gt;nome, $</a:t>
            </a:r>
            <a:r>
              <a:rPr lang="pt-BR" sz="2000" dirty="0" err="1"/>
              <a:t>this</a:t>
            </a:r>
            <a:r>
              <a:rPr lang="pt-BR" sz="2000" dirty="0"/>
              <a:t>-&gt;</a:t>
            </a:r>
            <a:r>
              <a:rPr lang="pt-BR" sz="2000" dirty="0" err="1"/>
              <a:t>email</a:t>
            </a:r>
            <a:r>
              <a:rPr lang="pt-BR" sz="2000" dirty="0"/>
              <a:t>, $</a:t>
            </a:r>
            <a:r>
              <a:rPr lang="pt-BR" sz="2000" dirty="0" err="1"/>
              <a:t>this</a:t>
            </a:r>
            <a:r>
              <a:rPr lang="pt-BR" sz="2000" dirty="0"/>
              <a:t>-&gt;</a:t>
            </a:r>
            <a:r>
              <a:rPr lang="pt-BR" sz="2000" dirty="0" err="1"/>
              <a:t>dataNascimento</a:t>
            </a:r>
            <a:r>
              <a:rPr lang="pt-BR" sz="2000" dirty="0"/>
              <a:t>, $</a:t>
            </a:r>
            <a:r>
              <a:rPr lang="pt-BR" sz="2000" dirty="0" err="1"/>
              <a:t>this</a:t>
            </a:r>
            <a:r>
              <a:rPr lang="pt-BR" sz="2000" dirty="0"/>
              <a:t>-&gt;telefone);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r>
              <a:rPr lang="pt-BR" sz="2000" dirty="0"/>
              <a:t>    $</a:t>
            </a:r>
            <a:r>
              <a:rPr lang="pt-BR" sz="2000" dirty="0" err="1"/>
              <a:t>results</a:t>
            </a:r>
            <a:r>
              <a:rPr lang="pt-BR" sz="2000" dirty="0"/>
              <a:t> = $</a:t>
            </a:r>
            <a:r>
              <a:rPr lang="pt-BR" sz="2000" dirty="0" err="1"/>
              <a:t>stmt</a:t>
            </a:r>
            <a:r>
              <a:rPr lang="pt-BR" sz="2000" dirty="0"/>
              <a:t>-&gt;execute</a:t>
            </a:r>
            <a:r>
              <a:rPr lang="pt-BR" sz="2000" dirty="0" smtClean="0"/>
              <a:t>();</a:t>
            </a:r>
          </a:p>
          <a:p>
            <a:pPr algn="just">
              <a:spcBef>
                <a:spcPts val="0"/>
              </a:spcBef>
            </a:pPr>
            <a:r>
              <a:rPr lang="pt-BR" sz="2000" dirty="0" smtClean="0"/>
              <a:t>}</a:t>
            </a:r>
            <a:endParaRPr lang="pt-BR" sz="2000" dirty="0"/>
          </a:p>
          <a:p>
            <a:pPr algn="just"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1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Executando comandos SQL com PHP ao banco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Arquivo </a:t>
            </a:r>
            <a:r>
              <a:rPr lang="pt-BR" sz="2800" dirty="0"/>
              <a:t>com o nome </a:t>
            </a:r>
            <a:r>
              <a:rPr lang="pt-BR" sz="2800" dirty="0" err="1" smtClean="0"/>
              <a:t>Usuario.php</a:t>
            </a:r>
            <a:r>
              <a:rPr lang="pt-BR" sz="2800" dirty="0"/>
              <a:t> (</a:t>
            </a:r>
            <a:r>
              <a:rPr lang="pt-BR" sz="2800" dirty="0" err="1" smtClean="0"/>
              <a:t>PreparedStatement</a:t>
            </a:r>
            <a:r>
              <a:rPr lang="pt-BR" sz="2800" dirty="0" smtClean="0"/>
              <a:t>)</a:t>
            </a:r>
          </a:p>
          <a:p>
            <a:pPr algn="just"/>
            <a:endParaRPr lang="pt-BR" sz="2800" dirty="0" smtClean="0"/>
          </a:p>
          <a:p>
            <a:pPr algn="just">
              <a:spcBef>
                <a:spcPts val="0"/>
              </a:spcBef>
            </a:pPr>
            <a:r>
              <a:rPr lang="pt-BR" sz="2000" dirty="0"/>
              <a:t>public function </a:t>
            </a:r>
            <a:r>
              <a:rPr lang="pt-BR" sz="2000" dirty="0" err="1"/>
              <a:t>buscarUsuario</a:t>
            </a:r>
            <a:r>
              <a:rPr lang="pt-BR" sz="2000" dirty="0"/>
              <a:t>($id){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$</a:t>
            </a:r>
            <a:r>
              <a:rPr lang="pt-BR" sz="2000" dirty="0" err="1"/>
              <a:t>sql</a:t>
            </a:r>
            <a:r>
              <a:rPr lang="pt-BR" sz="2000" dirty="0"/>
              <a:t> = "SELECT * FROM </a:t>
            </a:r>
            <a:r>
              <a:rPr lang="pt-BR" sz="2000" dirty="0" err="1"/>
              <a:t>usuario</a:t>
            </a:r>
            <a:r>
              <a:rPr lang="pt-BR" sz="2000" dirty="0"/>
              <a:t> </a:t>
            </a:r>
            <a:r>
              <a:rPr lang="pt-BR" sz="2000" dirty="0" err="1"/>
              <a:t>where</a:t>
            </a:r>
            <a:r>
              <a:rPr lang="pt-BR" sz="2000" dirty="0"/>
              <a:t> id = ?";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r>
              <a:rPr lang="pt-BR" sz="2000" dirty="0"/>
              <a:t>     $</a:t>
            </a:r>
            <a:r>
              <a:rPr lang="pt-BR" sz="2000" dirty="0" err="1"/>
              <a:t>stmt</a:t>
            </a:r>
            <a:r>
              <a:rPr lang="pt-BR" sz="2000" dirty="0"/>
              <a:t> = $</a:t>
            </a:r>
            <a:r>
              <a:rPr lang="pt-BR" sz="2000" dirty="0" err="1"/>
              <a:t>this</a:t>
            </a:r>
            <a:r>
              <a:rPr lang="pt-BR" sz="2000" dirty="0"/>
              <a:t>-&gt;conectar-&gt;prepare($</a:t>
            </a:r>
            <a:r>
              <a:rPr lang="pt-BR" sz="2000" dirty="0" err="1"/>
              <a:t>sql</a:t>
            </a:r>
            <a:r>
              <a:rPr lang="pt-BR" sz="2000" dirty="0"/>
              <a:t>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$</a:t>
            </a:r>
            <a:r>
              <a:rPr lang="pt-BR" sz="2000" dirty="0" err="1"/>
              <a:t>stmt</a:t>
            </a:r>
            <a:r>
              <a:rPr lang="pt-BR" sz="2000" dirty="0"/>
              <a:t>-&gt;</a:t>
            </a:r>
            <a:r>
              <a:rPr lang="pt-BR" sz="2000" dirty="0" err="1"/>
              <a:t>bind_param</a:t>
            </a:r>
            <a:r>
              <a:rPr lang="pt-BR" sz="2000" dirty="0"/>
              <a:t>("d", $id);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$</a:t>
            </a:r>
            <a:r>
              <a:rPr lang="pt-BR" sz="2000" dirty="0" err="1"/>
              <a:t>stmt</a:t>
            </a:r>
            <a:r>
              <a:rPr lang="pt-BR" sz="2000" dirty="0"/>
              <a:t>-&gt;execute();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r>
              <a:rPr lang="pt-BR" sz="2000" dirty="0"/>
              <a:t>   $</a:t>
            </a:r>
            <a:r>
              <a:rPr lang="pt-BR" sz="2000" dirty="0" err="1"/>
              <a:t>results</a:t>
            </a:r>
            <a:r>
              <a:rPr lang="pt-BR" sz="2000" dirty="0"/>
              <a:t> = $</a:t>
            </a:r>
            <a:r>
              <a:rPr lang="pt-BR" sz="2000" dirty="0" err="1"/>
              <a:t>stmt</a:t>
            </a:r>
            <a:r>
              <a:rPr lang="pt-BR" sz="2000" dirty="0"/>
              <a:t>-&gt;</a:t>
            </a:r>
            <a:r>
              <a:rPr lang="pt-BR" sz="2000" dirty="0" err="1"/>
              <a:t>get_result</a:t>
            </a:r>
            <a:r>
              <a:rPr lang="pt-BR" sz="2000" dirty="0"/>
              <a:t>()-&gt;</a:t>
            </a:r>
            <a:r>
              <a:rPr lang="pt-BR" sz="2000" dirty="0" err="1"/>
              <a:t>fetch_all</a:t>
            </a:r>
            <a:r>
              <a:rPr lang="pt-BR" sz="2000" dirty="0"/>
              <a:t>(MYSQLI_ASSOC);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json_encode</a:t>
            </a:r>
            <a:r>
              <a:rPr lang="pt-BR" sz="2000" dirty="0"/>
              <a:t>($</a:t>
            </a:r>
            <a:r>
              <a:rPr lang="pt-BR" sz="2000" dirty="0" err="1"/>
              <a:t>results</a:t>
            </a:r>
            <a:r>
              <a:rPr lang="pt-BR" sz="2000" dirty="0"/>
              <a:t>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}</a:t>
            </a:r>
          </a:p>
          <a:p>
            <a:pPr algn="just"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978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Arquivo </a:t>
            </a:r>
            <a:r>
              <a:rPr lang="pt-BR" dirty="0"/>
              <a:t>index.php </a:t>
            </a:r>
            <a:r>
              <a:rPr lang="pt-BR" dirty="0" smtClean="0"/>
              <a:t>com inclusão das chamadas das funções.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000" dirty="0"/>
              <a:t>require_once('</a:t>
            </a:r>
            <a:r>
              <a:rPr lang="pt-BR" sz="2000" dirty="0" err="1"/>
              <a:t>Usuario.php</a:t>
            </a:r>
            <a:r>
              <a:rPr lang="pt-BR" sz="2000" dirty="0"/>
              <a:t>');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require_once('</a:t>
            </a:r>
            <a:r>
              <a:rPr lang="pt-BR" sz="2000" dirty="0" err="1"/>
              <a:t>Conexao.php</a:t>
            </a:r>
            <a:r>
              <a:rPr lang="pt-BR" sz="2000" dirty="0"/>
              <a:t>');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r>
              <a:rPr lang="pt-BR" sz="2000" dirty="0"/>
              <a:t>    $</a:t>
            </a:r>
            <a:r>
              <a:rPr lang="pt-BR" sz="2000" dirty="0" err="1"/>
              <a:t>usuario</a:t>
            </a:r>
            <a:r>
              <a:rPr lang="pt-BR" sz="2000" dirty="0"/>
              <a:t> = new </a:t>
            </a:r>
            <a:r>
              <a:rPr lang="pt-BR" sz="2000" dirty="0" err="1"/>
              <a:t>Usuario</a:t>
            </a:r>
            <a:r>
              <a:rPr lang="pt-BR" sz="2000" dirty="0"/>
              <a:t>();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r>
              <a:rPr lang="pt-BR" sz="2000" dirty="0"/>
              <a:t>    $dados=[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'nome' =&gt; 'Carlos </a:t>
            </a:r>
            <a:r>
              <a:rPr lang="pt-BR" sz="2000" dirty="0" err="1"/>
              <a:t>Fernades</a:t>
            </a:r>
            <a:r>
              <a:rPr lang="pt-BR" sz="2000" dirty="0"/>
              <a:t>',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'</a:t>
            </a:r>
            <a:r>
              <a:rPr lang="pt-BR" sz="2000" dirty="0" err="1"/>
              <a:t>email</a:t>
            </a:r>
            <a:r>
              <a:rPr lang="pt-BR" sz="2000" dirty="0"/>
              <a:t>'  =&gt;  'josefernades@hotmail.com',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'</a:t>
            </a:r>
            <a:r>
              <a:rPr lang="pt-BR" sz="2000" dirty="0" err="1"/>
              <a:t>dataNascimento</a:t>
            </a:r>
            <a:r>
              <a:rPr lang="pt-BR" sz="2000" dirty="0"/>
              <a:t>'  =&gt; '2010-10-12',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'telefone'  =&gt;  '(48) 98754-5825'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];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$dados = </a:t>
            </a:r>
            <a:r>
              <a:rPr lang="pt-BR" sz="2000" dirty="0" err="1"/>
              <a:t>json_encode</a:t>
            </a:r>
            <a:r>
              <a:rPr lang="pt-BR" sz="2000" dirty="0"/>
              <a:t>($dados);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0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TIPOS DE DADOS ARMAZENADOS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70587"/>
              </p:ext>
            </p:extLst>
          </p:nvPr>
        </p:nvGraphicFramePr>
        <p:xfrm>
          <a:off x="1506071" y="1610319"/>
          <a:ext cx="10346633" cy="4280419"/>
        </p:xfrm>
        <a:graphic>
          <a:graphicData uri="http://schemas.openxmlformats.org/drawingml/2006/table">
            <a:tbl>
              <a:tblPr/>
              <a:tblGrid>
                <a:gridCol w="2618125">
                  <a:extLst>
                    <a:ext uri="{9D8B030D-6E8A-4147-A177-3AD203B41FA5}">
                      <a16:colId xmlns:a16="http://schemas.microsoft.com/office/drawing/2014/main" val="3958006444"/>
                    </a:ext>
                  </a:extLst>
                </a:gridCol>
                <a:gridCol w="7728508">
                  <a:extLst>
                    <a:ext uri="{9D8B030D-6E8A-4147-A177-3AD203B41FA5}">
                      <a16:colId xmlns:a16="http://schemas.microsoft.com/office/drawing/2014/main" val="980351552"/>
                    </a:ext>
                  </a:extLst>
                </a:gridCol>
              </a:tblGrid>
              <a:tr h="2367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  <a:endParaRPr lang="pt-BR" sz="4000">
                        <a:effectLst/>
                      </a:endParaRPr>
                    </a:p>
                  </a:txBody>
                  <a:tcPr marL="47412" marR="47412" marT="31608" marB="316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Descrição</a:t>
                      </a:r>
                      <a:endParaRPr lang="pt-BR" sz="4000">
                        <a:effectLst/>
                      </a:endParaRPr>
                    </a:p>
                  </a:txBody>
                  <a:tcPr marL="47412" marR="47412" marT="31608" marB="316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139173"/>
                  </a:ext>
                </a:extLst>
              </a:tr>
              <a:tr h="3927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 (n)</a:t>
                      </a:r>
                      <a:endParaRPr lang="pt-BR" sz="4000">
                        <a:effectLst/>
                      </a:endParaRPr>
                    </a:p>
                  </a:txBody>
                  <a:tcPr marL="47412" marR="47412" marT="31608" marB="316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Tamanho fixo, completado com espaços em brancos. 8,000 caracteres</a:t>
                      </a:r>
                      <a:endParaRPr lang="pt-BR" sz="4000">
                        <a:effectLst/>
                      </a:endParaRPr>
                    </a:p>
                  </a:txBody>
                  <a:tcPr marL="47412" marR="47412" marT="31608" marB="316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911676"/>
                  </a:ext>
                </a:extLst>
              </a:tr>
              <a:tr h="3927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varchar(n)</a:t>
                      </a:r>
                      <a:endParaRPr lang="pt-BR" sz="4000">
                        <a:effectLst/>
                      </a:endParaRPr>
                    </a:p>
                  </a:txBody>
                  <a:tcPr marL="47412" marR="47412" marT="31608" marB="316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Tamanho variável com limite. 1,073,741,824 caracteres</a:t>
                      </a:r>
                      <a:endParaRPr lang="pt-BR" sz="4000">
                        <a:effectLst/>
                      </a:endParaRPr>
                    </a:p>
                  </a:txBody>
                  <a:tcPr marL="47412" marR="47412" marT="31608" marB="316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65034"/>
                  </a:ext>
                </a:extLst>
              </a:tr>
              <a:tr h="3772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  <a:endParaRPr lang="pt-BR" sz="4000">
                        <a:effectLst/>
                      </a:endParaRPr>
                    </a:p>
                  </a:txBody>
                  <a:tcPr marL="47412" marR="47412" marT="31608" marB="316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Tamanho variável. 2GB de dados (texto)</a:t>
                      </a:r>
                      <a:endParaRPr lang="pt-BR" sz="4000">
                        <a:effectLst/>
                      </a:endParaRPr>
                    </a:p>
                  </a:txBody>
                  <a:tcPr marL="47412" marR="47412" marT="31608" marB="316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973856"/>
                  </a:ext>
                </a:extLst>
              </a:tr>
              <a:tr h="3927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pt-BR" sz="4000" dirty="0">
                        <a:effectLst/>
                      </a:endParaRPr>
                    </a:p>
                  </a:txBody>
                  <a:tcPr marL="47412" marR="47412" marT="31608" marB="316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Permite números inteiros entre -2,147,483,648 e 2,147,483,647</a:t>
                      </a:r>
                      <a:endParaRPr lang="pt-BR" sz="4000">
                        <a:effectLst/>
                      </a:endParaRPr>
                    </a:p>
                  </a:txBody>
                  <a:tcPr marL="47412" marR="47412" marT="31608" marB="316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8084"/>
                  </a:ext>
                </a:extLst>
              </a:tr>
              <a:tr h="7312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decimal(</a:t>
                      </a:r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p,s</a:t>
                      </a: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pt-BR" sz="4000" dirty="0">
                        <a:effectLst/>
                      </a:endParaRPr>
                    </a:p>
                  </a:txBody>
                  <a:tcPr marL="47412" marR="47412" marT="31608" marB="316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parâmetro p indica o número total máximo de dígitos que podem ser armazenados (ambos à esquerda e à direita do ponto decimal). </a:t>
                      </a:r>
                      <a:endParaRPr lang="pt-BR" sz="4000" dirty="0">
                        <a:effectLst/>
                      </a:endParaRPr>
                    </a:p>
                  </a:txBody>
                  <a:tcPr marL="47412" marR="47412" marT="31608" marB="316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799773"/>
                  </a:ext>
                </a:extLst>
              </a:tr>
              <a:tr h="5486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datetime</a:t>
                      </a:r>
                      <a:endParaRPr lang="pt-BR" sz="4000">
                        <a:effectLst/>
                      </a:endParaRPr>
                    </a:p>
                  </a:txBody>
                  <a:tcPr marL="47412" marR="47412" marT="31608" marB="316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 1 de janeiro de 1753 a 31 de dezembro de 9999 com uma precisão de 3,33 milisegundos</a:t>
                      </a:r>
                      <a:endParaRPr lang="pt-BR" sz="4000">
                        <a:effectLst/>
                      </a:endParaRPr>
                    </a:p>
                  </a:txBody>
                  <a:tcPr marL="47412" marR="47412" marT="31608" marB="316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255607"/>
                  </a:ext>
                </a:extLst>
              </a:tr>
              <a:tr h="5486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endParaRPr lang="pt-BR" sz="4000">
                        <a:effectLst/>
                      </a:endParaRPr>
                    </a:p>
                  </a:txBody>
                  <a:tcPr marL="47412" marR="47412" marT="31608" marB="316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Armazena apenas uma data. De 1 de janeiro de 0001 a 31 de dezembro de 9999</a:t>
                      </a:r>
                      <a:endParaRPr lang="pt-BR" sz="4000" dirty="0">
                        <a:effectLst/>
                      </a:endParaRPr>
                    </a:p>
                  </a:txBody>
                  <a:tcPr marL="47412" marR="47412" marT="31608" marB="316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45144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29100" y="16097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50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Arquivo </a:t>
            </a:r>
            <a:r>
              <a:rPr lang="pt-BR" dirty="0"/>
              <a:t>index.php </a:t>
            </a:r>
            <a:r>
              <a:rPr lang="pt-BR" dirty="0" smtClean="0"/>
              <a:t>com inclusão das chamadas das funções.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000" dirty="0"/>
              <a:t>$</a:t>
            </a:r>
            <a:r>
              <a:rPr lang="pt-BR" sz="2000" dirty="0" err="1"/>
              <a:t>addUsuarios</a:t>
            </a:r>
            <a:r>
              <a:rPr lang="pt-BR" sz="2000" dirty="0"/>
              <a:t> = $</a:t>
            </a:r>
            <a:r>
              <a:rPr lang="pt-BR" sz="2000" dirty="0" err="1"/>
              <a:t>usuario</a:t>
            </a:r>
            <a:r>
              <a:rPr lang="pt-BR" sz="2000" dirty="0"/>
              <a:t>-&gt;</a:t>
            </a:r>
            <a:r>
              <a:rPr lang="pt-BR" sz="2000" dirty="0" err="1"/>
              <a:t>inserirUsuario</a:t>
            </a:r>
            <a:r>
              <a:rPr lang="pt-BR" sz="2000" dirty="0"/>
              <a:t>($dados);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r>
              <a:rPr lang="pt-BR" sz="2000" dirty="0"/>
              <a:t>    </a:t>
            </a:r>
            <a:r>
              <a:rPr lang="pt-BR" sz="2000" dirty="0" err="1"/>
              <a:t>echo</a:t>
            </a:r>
            <a:r>
              <a:rPr lang="pt-BR" sz="2000" dirty="0"/>
              <a:t> "&lt;h2&gt;Listar Usuário:&lt;/h2&gt;";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$</a:t>
            </a:r>
            <a:r>
              <a:rPr lang="pt-BR" sz="2000" dirty="0" err="1"/>
              <a:t>listaUsuarios</a:t>
            </a:r>
            <a:r>
              <a:rPr lang="pt-BR" sz="2000" dirty="0"/>
              <a:t> = $</a:t>
            </a:r>
            <a:r>
              <a:rPr lang="pt-BR" sz="2000" dirty="0" err="1"/>
              <a:t>usuario</a:t>
            </a:r>
            <a:r>
              <a:rPr lang="pt-BR" sz="2000" dirty="0"/>
              <a:t>-&gt;</a:t>
            </a:r>
            <a:r>
              <a:rPr lang="pt-BR" sz="2000" dirty="0" err="1"/>
              <a:t>listarUsuario</a:t>
            </a:r>
            <a:r>
              <a:rPr lang="pt-BR" sz="2000" dirty="0"/>
              <a:t>();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</a:t>
            </a:r>
            <a:r>
              <a:rPr lang="pt-BR" sz="2000" dirty="0" err="1"/>
              <a:t>echo</a:t>
            </a:r>
            <a:r>
              <a:rPr lang="pt-BR" sz="2000" dirty="0"/>
              <a:t> $</a:t>
            </a:r>
            <a:r>
              <a:rPr lang="pt-BR" sz="2000" dirty="0" err="1"/>
              <a:t>listaUsuarios</a:t>
            </a:r>
            <a:r>
              <a:rPr lang="pt-BR" sz="2000" dirty="0"/>
              <a:t>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r>
              <a:rPr lang="pt-BR" sz="2000" dirty="0"/>
              <a:t>    $dados=[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'nome' =&gt; 'Felipe </a:t>
            </a:r>
            <a:r>
              <a:rPr lang="pt-BR" sz="2000" dirty="0" err="1"/>
              <a:t>Fernades</a:t>
            </a:r>
            <a:r>
              <a:rPr lang="pt-BR" sz="2000" dirty="0"/>
              <a:t>',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'</a:t>
            </a:r>
            <a:r>
              <a:rPr lang="pt-BR" sz="2000" dirty="0" err="1"/>
              <a:t>email</a:t>
            </a:r>
            <a:r>
              <a:rPr lang="pt-BR" sz="2000" dirty="0"/>
              <a:t>'  =&gt;  'josefernades@hotmail.com',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'</a:t>
            </a:r>
            <a:r>
              <a:rPr lang="pt-BR" sz="2000" dirty="0" err="1"/>
              <a:t>dataNascimento</a:t>
            </a:r>
            <a:r>
              <a:rPr lang="pt-BR" sz="2000" dirty="0"/>
              <a:t>'  =&gt; '2010-10-12',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'telefone'  =&gt;  '(48) 98754-5825'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];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895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Arquivo </a:t>
            </a:r>
            <a:r>
              <a:rPr lang="pt-BR" dirty="0"/>
              <a:t>index.php </a:t>
            </a:r>
            <a:r>
              <a:rPr lang="pt-BR" dirty="0" smtClean="0"/>
              <a:t>com inclusão das chamadas das funções.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000" dirty="0"/>
              <a:t>$dados = </a:t>
            </a:r>
            <a:r>
              <a:rPr lang="pt-BR" sz="2000" dirty="0" err="1"/>
              <a:t>json_encode</a:t>
            </a:r>
            <a:r>
              <a:rPr lang="pt-BR" sz="2000" dirty="0"/>
              <a:t>($dados);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$addUsuario2 = $</a:t>
            </a:r>
            <a:r>
              <a:rPr lang="pt-BR" sz="2000" dirty="0" err="1"/>
              <a:t>usuario</a:t>
            </a:r>
            <a:r>
              <a:rPr lang="pt-BR" sz="2000" dirty="0"/>
              <a:t>-&gt;</a:t>
            </a:r>
            <a:r>
              <a:rPr lang="pt-BR" sz="2000" dirty="0" err="1"/>
              <a:t>inserirUserPreparado</a:t>
            </a:r>
            <a:r>
              <a:rPr lang="pt-BR" sz="2000" dirty="0"/>
              <a:t>($dados);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</a:t>
            </a:r>
            <a:r>
              <a:rPr lang="pt-BR" sz="2000" dirty="0" err="1"/>
              <a:t>echo</a:t>
            </a:r>
            <a:r>
              <a:rPr lang="pt-BR" sz="2000" dirty="0"/>
              <a:t> "&lt;h2&gt;Busca e Usuário:&lt;/h2&gt;";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$</a:t>
            </a:r>
            <a:r>
              <a:rPr lang="pt-BR" sz="2000" dirty="0" err="1"/>
              <a:t>buscaUsuario</a:t>
            </a:r>
            <a:r>
              <a:rPr lang="pt-BR" sz="2000" dirty="0"/>
              <a:t> = $</a:t>
            </a:r>
            <a:r>
              <a:rPr lang="pt-BR" sz="2000" dirty="0" err="1"/>
              <a:t>usuario</a:t>
            </a:r>
            <a:r>
              <a:rPr lang="pt-BR" sz="2000" dirty="0"/>
              <a:t>-&gt;</a:t>
            </a:r>
            <a:r>
              <a:rPr lang="pt-BR" sz="2000" dirty="0" err="1"/>
              <a:t>buscarUsuario</a:t>
            </a:r>
            <a:r>
              <a:rPr lang="pt-BR" sz="2000" dirty="0"/>
              <a:t>(2);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</a:t>
            </a:r>
            <a:r>
              <a:rPr lang="pt-BR" sz="2000" dirty="0" err="1"/>
              <a:t>echo</a:t>
            </a:r>
            <a:r>
              <a:rPr lang="pt-BR" sz="2000" dirty="0"/>
              <a:t> $</a:t>
            </a:r>
            <a:r>
              <a:rPr lang="pt-BR" sz="2000" dirty="0" err="1"/>
              <a:t>buscaUsuario</a:t>
            </a:r>
            <a:r>
              <a:rPr lang="pt-BR" sz="2000" dirty="0"/>
              <a:t>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8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9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6" r="36576"/>
          <a:stretch>
            <a:fillRect/>
          </a:stretch>
        </p:blipFill>
        <p:spPr>
          <a:xfrm>
            <a:off x="6145306" y="1"/>
            <a:ext cx="6046693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650" y="1609040"/>
            <a:ext cx="5128206" cy="4182161"/>
          </a:xfrm>
        </p:spPr>
        <p:txBody>
          <a:bodyPr/>
          <a:lstStyle/>
          <a:p>
            <a:r>
              <a:rPr lang="pt-BR" dirty="0"/>
              <a:t>Trabalho de Conclusão de Curso I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1" y="0"/>
            <a:ext cx="10730754" cy="6858000"/>
          </a:xfrm>
          <a:prstGeom prst="rect">
            <a:avLst/>
          </a:prstGeom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1116107" y="2993551"/>
            <a:ext cx="5029199" cy="182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PROGRAMAÇÃO BACK END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7078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CONECTANDO PHP AS </a:t>
            </a:r>
            <a:r>
              <a:rPr lang="pt-BR" dirty="0" err="1"/>
              <a:t>APIs</a:t>
            </a:r>
            <a:r>
              <a:rPr lang="pt-BR" dirty="0"/>
              <a:t> E EXECUTANDO COMANDOS SQL EM UM PROGRAMA PHP (INSERT E SELECT)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r="14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68449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Executando comandos SQL com PHP ao banco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Os </a:t>
            </a:r>
            <a:r>
              <a:rPr lang="pt-BR" sz="2800" dirty="0"/>
              <a:t>comando de inserção e seleção simples de registros utilizando a API </a:t>
            </a:r>
            <a:r>
              <a:rPr lang="pt-BR" sz="2800" b="1" dirty="0" err="1"/>
              <a:t>Mysqli</a:t>
            </a:r>
            <a:r>
              <a:rPr lang="pt-BR" sz="2800" dirty="0"/>
              <a:t> e a PDO </a:t>
            </a:r>
            <a:r>
              <a:rPr lang="pt-BR" sz="2800" dirty="0" err="1"/>
              <a:t>Object</a:t>
            </a:r>
            <a:r>
              <a:rPr lang="pt-B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2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Executando comandos SQL com PHP ao banco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Com o </a:t>
            </a:r>
            <a:r>
              <a:rPr lang="pt-BR" sz="2800" dirty="0"/>
              <a:t>banco de dados criado, execute o comando em SQL abaixo para criação da tabela </a:t>
            </a:r>
            <a:r>
              <a:rPr lang="pt-BR" sz="2800" dirty="0" err="1"/>
              <a:t>usuario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>
              <a:spcBef>
                <a:spcPts val="0"/>
              </a:spcBef>
            </a:pPr>
            <a:r>
              <a:rPr lang="pt-BR" dirty="0"/>
              <a:t>CREATE TABLE </a:t>
            </a:r>
            <a:r>
              <a:rPr lang="pt-BR" dirty="0" err="1"/>
              <a:t>usuario</a:t>
            </a:r>
            <a:r>
              <a:rPr lang="pt-BR" dirty="0"/>
              <a:t> (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id </a:t>
            </a:r>
            <a:r>
              <a:rPr lang="pt-BR" dirty="0" err="1"/>
              <a:t>int</a:t>
            </a:r>
            <a:r>
              <a:rPr lang="pt-BR" dirty="0"/>
              <a:t>(11) NOT NULL,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nome </a:t>
            </a:r>
            <a:r>
              <a:rPr lang="pt-BR" dirty="0" err="1"/>
              <a:t>varchar</a:t>
            </a:r>
            <a:r>
              <a:rPr lang="pt-BR" dirty="0"/>
              <a:t>(255) DEFAULT NULL,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(255) DEFAULT NULL,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</a:t>
            </a:r>
            <a:r>
              <a:rPr lang="pt-BR" dirty="0" err="1"/>
              <a:t>dataNascimento</a:t>
            </a:r>
            <a:r>
              <a:rPr lang="pt-BR" dirty="0"/>
              <a:t> date DEFAULT NULL,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telefone </a:t>
            </a:r>
            <a:r>
              <a:rPr lang="pt-BR" dirty="0" err="1"/>
              <a:t>varchar</a:t>
            </a:r>
            <a:r>
              <a:rPr lang="pt-BR" dirty="0"/>
              <a:t>(20) DEFAULT NULL,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</a:t>
            </a:r>
            <a:r>
              <a:rPr lang="pt-BR" dirty="0" err="1"/>
              <a:t>dataCadastro</a:t>
            </a:r>
            <a:r>
              <a:rPr lang="pt-BR" dirty="0"/>
              <a:t> </a:t>
            </a:r>
            <a:r>
              <a:rPr lang="pt-BR" dirty="0" err="1"/>
              <a:t>datetime</a:t>
            </a:r>
            <a:r>
              <a:rPr lang="pt-BR" dirty="0"/>
              <a:t> DEFAULT NULL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447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Executando comandos SQL com PHP ao banco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De </a:t>
            </a:r>
            <a:r>
              <a:rPr lang="pt-BR" sz="2800" dirty="0"/>
              <a:t>forma similar, a classe </a:t>
            </a:r>
            <a:r>
              <a:rPr lang="pt-BR" sz="2800" dirty="0" err="1" smtClean="0"/>
              <a:t>Conexao</a:t>
            </a:r>
            <a:r>
              <a:rPr lang="pt-BR" sz="2800" dirty="0" smtClean="0"/>
              <a:t> (MYSQLI), </a:t>
            </a:r>
            <a:r>
              <a:rPr lang="pt-BR" sz="2800" dirty="0"/>
              <a:t>vamos criar a classe </a:t>
            </a:r>
            <a:r>
              <a:rPr lang="pt-BR" sz="2800" dirty="0" err="1" smtClean="0"/>
              <a:t>ConexaoPDO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>
              <a:spcBef>
                <a:spcPts val="0"/>
              </a:spcBef>
            </a:pPr>
            <a:r>
              <a:rPr lang="pt-BR" sz="2000" dirty="0"/>
              <a:t>abstract </a:t>
            </a:r>
            <a:r>
              <a:rPr lang="pt-BR" sz="2000" dirty="0" err="1"/>
              <a:t>class</a:t>
            </a:r>
            <a:r>
              <a:rPr lang="pt-BR" sz="2000" dirty="0"/>
              <a:t> </a:t>
            </a:r>
            <a:r>
              <a:rPr lang="pt-BR" sz="2000" dirty="0" err="1"/>
              <a:t>ConexaoPDO</a:t>
            </a:r>
            <a:r>
              <a:rPr lang="pt-BR" sz="2000" dirty="0"/>
              <a:t>{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  <a:r>
              <a:rPr lang="pt-BR" sz="2000" dirty="0" err="1"/>
              <a:t>protected</a:t>
            </a:r>
            <a:r>
              <a:rPr lang="pt-BR" sz="2000" dirty="0"/>
              <a:t> function </a:t>
            </a:r>
            <a:r>
              <a:rPr lang="pt-BR" sz="2000" dirty="0" err="1"/>
              <a:t>conectarDB</a:t>
            </a:r>
            <a:r>
              <a:rPr lang="pt-BR" sz="2000" dirty="0"/>
              <a:t>(){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    </a:t>
            </a:r>
            <a:r>
              <a:rPr lang="pt-BR" sz="2000" dirty="0" err="1"/>
              <a:t>try</a:t>
            </a:r>
            <a:r>
              <a:rPr lang="pt-BR" sz="2000" dirty="0"/>
              <a:t>{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        </a:t>
            </a:r>
            <a:r>
              <a:rPr lang="pt-BR" sz="2000" dirty="0" err="1"/>
              <a:t>return</a:t>
            </a:r>
            <a:r>
              <a:rPr lang="pt-BR" sz="2000" dirty="0"/>
              <a:t> $conectar = new PDO("</a:t>
            </a:r>
            <a:r>
              <a:rPr lang="pt-BR" sz="2000" dirty="0" err="1"/>
              <a:t>mysql:host</a:t>
            </a:r>
            <a:r>
              <a:rPr lang="pt-BR" sz="2000" dirty="0"/>
              <a:t>=</a:t>
            </a:r>
            <a:r>
              <a:rPr lang="pt-BR" sz="2000" dirty="0" err="1"/>
              <a:t>localhost;dbname</a:t>
            </a:r>
            <a:r>
              <a:rPr lang="pt-BR" sz="2000" dirty="0"/>
              <a:t>=</a:t>
            </a:r>
            <a:r>
              <a:rPr lang="pt-BR" sz="2000" dirty="0" err="1"/>
              <a:t>dbteste</a:t>
            </a:r>
            <a:r>
              <a:rPr lang="pt-BR" sz="2000" dirty="0"/>
              <a:t>", "root", "");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    }catch(</a:t>
            </a:r>
            <a:r>
              <a:rPr lang="pt-BR" sz="2000" dirty="0" err="1"/>
              <a:t>PDOException</a:t>
            </a:r>
            <a:r>
              <a:rPr lang="pt-BR" sz="2000" dirty="0"/>
              <a:t> $e){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        </a:t>
            </a:r>
            <a:r>
              <a:rPr lang="pt-BR" sz="2000" dirty="0" err="1"/>
              <a:t>return</a:t>
            </a:r>
            <a:r>
              <a:rPr lang="pt-BR" sz="2000" dirty="0"/>
              <a:t> $e-&gt;</a:t>
            </a:r>
            <a:r>
              <a:rPr lang="pt-BR" sz="2000" dirty="0" err="1"/>
              <a:t>getMessage</a:t>
            </a:r>
            <a:r>
              <a:rPr lang="pt-BR" sz="2000" dirty="0"/>
              <a:t>();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    }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}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71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Criação da classe </a:t>
            </a:r>
            <a:r>
              <a:rPr lang="pt-BR" dirty="0" err="1"/>
              <a:t>UsuarioPDO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pt-BR" sz="2000" dirty="0" smtClean="0"/>
          </a:p>
          <a:p>
            <a:pPr algn="just">
              <a:spcBef>
                <a:spcPts val="0"/>
              </a:spcBef>
            </a:pPr>
            <a:r>
              <a:rPr lang="pt-BR" dirty="0" smtClean="0"/>
              <a:t>require_once</a:t>
            </a:r>
            <a:r>
              <a:rPr lang="pt-BR" dirty="0"/>
              <a:t>('</a:t>
            </a:r>
            <a:r>
              <a:rPr lang="pt-BR" dirty="0" err="1"/>
              <a:t>ConexaoPDO.php</a:t>
            </a:r>
            <a:r>
              <a:rPr lang="pt-BR" dirty="0"/>
              <a:t>');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Usuario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ConexaoPDO</a:t>
            </a:r>
            <a:r>
              <a:rPr lang="pt-BR" dirty="0"/>
              <a:t>{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protected</a:t>
            </a:r>
            <a:r>
              <a:rPr lang="pt-BR" dirty="0"/>
              <a:t> $conectar;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$nome, $</a:t>
            </a:r>
            <a:r>
              <a:rPr lang="pt-BR" dirty="0" err="1"/>
              <a:t>email</a:t>
            </a:r>
            <a:r>
              <a:rPr lang="pt-BR" dirty="0"/>
              <a:t>, $</a:t>
            </a:r>
            <a:r>
              <a:rPr lang="pt-BR" dirty="0" err="1"/>
              <a:t>dataNascimento</a:t>
            </a:r>
            <a:r>
              <a:rPr lang="pt-BR" dirty="0"/>
              <a:t>, $telefone;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    function __</a:t>
            </a:r>
            <a:r>
              <a:rPr lang="pt-BR" dirty="0" err="1"/>
              <a:t>construct</a:t>
            </a:r>
            <a:r>
              <a:rPr lang="pt-BR" dirty="0"/>
              <a:t>(){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  $</a:t>
            </a:r>
            <a:r>
              <a:rPr lang="pt-BR" dirty="0" err="1"/>
              <a:t>this</a:t>
            </a:r>
            <a:r>
              <a:rPr lang="pt-BR" dirty="0"/>
              <a:t>-&gt;conectar = 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conectarDB</a:t>
            </a:r>
            <a:r>
              <a:rPr lang="pt-BR" dirty="0"/>
              <a:t>();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391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Criação da classe </a:t>
            </a:r>
            <a:r>
              <a:rPr lang="pt-BR" dirty="0" err="1"/>
              <a:t>UsuarioPDO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pt-BR" dirty="0" smtClean="0"/>
          </a:p>
          <a:p>
            <a:pPr algn="just">
              <a:spcBef>
                <a:spcPts val="0"/>
              </a:spcBef>
            </a:pPr>
            <a:r>
              <a:rPr lang="pt-BR" sz="2800" dirty="0"/>
              <a:t>function </a:t>
            </a:r>
            <a:r>
              <a:rPr lang="pt-BR" sz="2800" dirty="0" err="1"/>
              <a:t>setDados</a:t>
            </a:r>
            <a:r>
              <a:rPr lang="pt-BR" sz="2800" dirty="0"/>
              <a:t>($dados){</a:t>
            </a:r>
          </a:p>
          <a:p>
            <a:pPr algn="just">
              <a:spcBef>
                <a:spcPts val="0"/>
              </a:spcBef>
            </a:pPr>
            <a:r>
              <a:rPr lang="pt-BR" sz="2800" dirty="0"/>
              <a:t>        $</a:t>
            </a:r>
            <a:r>
              <a:rPr lang="pt-BR" sz="2800" dirty="0" err="1"/>
              <a:t>objCadastro</a:t>
            </a:r>
            <a:r>
              <a:rPr lang="pt-BR" sz="2800" dirty="0"/>
              <a:t> = </a:t>
            </a:r>
            <a:r>
              <a:rPr lang="pt-BR" sz="2800" dirty="0" err="1"/>
              <a:t>json_decode</a:t>
            </a:r>
            <a:r>
              <a:rPr lang="pt-BR" sz="2800" dirty="0"/>
              <a:t>($dados);</a:t>
            </a:r>
          </a:p>
          <a:p>
            <a:pPr algn="just">
              <a:spcBef>
                <a:spcPts val="0"/>
              </a:spcBef>
            </a:pPr>
            <a:r>
              <a:rPr lang="pt-BR" sz="2800" dirty="0"/>
              <a:t>        $</a:t>
            </a:r>
            <a:r>
              <a:rPr lang="pt-BR" sz="2800" dirty="0" err="1"/>
              <a:t>this</a:t>
            </a:r>
            <a:r>
              <a:rPr lang="pt-BR" sz="2800" dirty="0"/>
              <a:t>-&gt;nome = $</a:t>
            </a:r>
            <a:r>
              <a:rPr lang="pt-BR" sz="2800" dirty="0" err="1"/>
              <a:t>objCadastro</a:t>
            </a:r>
            <a:r>
              <a:rPr lang="pt-BR" sz="2800" dirty="0"/>
              <a:t>-&gt;nome;</a:t>
            </a:r>
          </a:p>
          <a:p>
            <a:pPr algn="just">
              <a:spcBef>
                <a:spcPts val="0"/>
              </a:spcBef>
            </a:pPr>
            <a:r>
              <a:rPr lang="pt-BR" sz="2800" dirty="0"/>
              <a:t>        $</a:t>
            </a:r>
            <a:r>
              <a:rPr lang="pt-BR" sz="2800" dirty="0" err="1"/>
              <a:t>this</a:t>
            </a:r>
            <a:r>
              <a:rPr lang="pt-BR" sz="2800" dirty="0"/>
              <a:t>-&gt;</a:t>
            </a:r>
            <a:r>
              <a:rPr lang="pt-BR" sz="2800" dirty="0" err="1"/>
              <a:t>email</a:t>
            </a:r>
            <a:r>
              <a:rPr lang="pt-BR" sz="2800" dirty="0"/>
              <a:t> = $</a:t>
            </a:r>
            <a:r>
              <a:rPr lang="pt-BR" sz="2800" dirty="0" err="1"/>
              <a:t>objCadastro</a:t>
            </a:r>
            <a:r>
              <a:rPr lang="pt-BR" sz="2800" dirty="0"/>
              <a:t>-&gt;</a:t>
            </a:r>
            <a:r>
              <a:rPr lang="pt-BR" sz="2800" dirty="0" err="1"/>
              <a:t>email</a:t>
            </a:r>
            <a:r>
              <a:rPr lang="pt-BR" sz="2800" dirty="0"/>
              <a:t>;</a:t>
            </a:r>
          </a:p>
          <a:p>
            <a:pPr algn="just">
              <a:spcBef>
                <a:spcPts val="0"/>
              </a:spcBef>
            </a:pPr>
            <a:r>
              <a:rPr lang="pt-BR" sz="2800" dirty="0"/>
              <a:t>        $</a:t>
            </a:r>
            <a:r>
              <a:rPr lang="pt-BR" sz="2800" dirty="0" err="1"/>
              <a:t>this</a:t>
            </a:r>
            <a:r>
              <a:rPr lang="pt-BR" sz="2800" dirty="0"/>
              <a:t>-&gt;</a:t>
            </a:r>
            <a:r>
              <a:rPr lang="pt-BR" sz="2800" dirty="0" err="1"/>
              <a:t>dataNascimento</a:t>
            </a:r>
            <a:r>
              <a:rPr lang="pt-BR" sz="2800" dirty="0"/>
              <a:t> = $</a:t>
            </a:r>
            <a:r>
              <a:rPr lang="pt-BR" sz="2800" dirty="0" err="1"/>
              <a:t>objCadastro</a:t>
            </a:r>
            <a:r>
              <a:rPr lang="pt-BR" sz="2800" dirty="0"/>
              <a:t>-&gt;</a:t>
            </a:r>
            <a:r>
              <a:rPr lang="pt-BR" sz="2800" dirty="0" err="1"/>
              <a:t>dataNascimento</a:t>
            </a:r>
            <a:r>
              <a:rPr lang="pt-BR" sz="2800" dirty="0"/>
              <a:t>;</a:t>
            </a:r>
          </a:p>
          <a:p>
            <a:pPr algn="just">
              <a:spcBef>
                <a:spcPts val="0"/>
              </a:spcBef>
            </a:pPr>
            <a:r>
              <a:rPr lang="pt-BR" sz="2800" dirty="0"/>
              <a:t>        $</a:t>
            </a:r>
            <a:r>
              <a:rPr lang="pt-BR" sz="2800" dirty="0" err="1"/>
              <a:t>this</a:t>
            </a:r>
            <a:r>
              <a:rPr lang="pt-BR" sz="2800" dirty="0"/>
              <a:t>-&gt;telefone = $</a:t>
            </a:r>
            <a:r>
              <a:rPr lang="pt-BR" sz="2800" dirty="0" err="1"/>
              <a:t>objCadastro</a:t>
            </a:r>
            <a:r>
              <a:rPr lang="pt-BR" sz="2800" dirty="0"/>
              <a:t>-&gt;telefone;</a:t>
            </a:r>
          </a:p>
          <a:p>
            <a:pPr algn="just">
              <a:spcBef>
                <a:spcPts val="0"/>
              </a:spcBef>
            </a:pPr>
            <a:r>
              <a:rPr lang="pt-BR" sz="2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349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DDL ou </a:t>
            </a:r>
            <a:r>
              <a:rPr lang="pt-BR" dirty="0" smtClean="0"/>
              <a:t>Linguagem </a:t>
            </a:r>
            <a:r>
              <a:rPr lang="pt-BR" dirty="0"/>
              <a:t>de Definição de </a:t>
            </a:r>
            <a:r>
              <a:rPr lang="pt-BR" dirty="0" smtClean="0"/>
              <a:t>Dados 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É responsável pelos comandos de criação e alteração no banco de dados, sendo composto por três comandos: CREATE, ALTER e DROP.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O comando CREATE DATABASE é responsável pela criação de um novo banco de dados </a:t>
            </a:r>
            <a:r>
              <a:rPr lang="pt-BR" sz="2800" dirty="0" smtClean="0"/>
              <a:t>vazio.</a:t>
            </a:r>
          </a:p>
          <a:p>
            <a:pPr algn="just"/>
            <a:endParaRPr lang="pt-BR" sz="2800" dirty="0"/>
          </a:p>
          <a:p>
            <a:pPr algn="just"/>
            <a:r>
              <a:rPr lang="pt-BR" i="1" dirty="0"/>
              <a:t>CREATE DATABASE </a:t>
            </a:r>
            <a:r>
              <a:rPr lang="pt-BR" i="1" dirty="0" err="1"/>
              <a:t>unicesumarEad</a:t>
            </a:r>
            <a:r>
              <a:rPr lang="pt-BR" i="1" dirty="0"/>
              <a:t>;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27806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Criação da classe </a:t>
            </a:r>
            <a:r>
              <a:rPr lang="pt-BR" dirty="0" err="1"/>
              <a:t>UsuarioPDO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528357"/>
            <a:ext cx="10529001" cy="423235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dirty="0" smtClean="0"/>
              <a:t> </a:t>
            </a:r>
            <a:r>
              <a:rPr lang="pt-BR" sz="2000" dirty="0"/>
              <a:t>public function </a:t>
            </a:r>
            <a:r>
              <a:rPr lang="pt-BR" sz="2000" dirty="0" err="1"/>
              <a:t>inserirUserPreparado</a:t>
            </a:r>
            <a:r>
              <a:rPr lang="pt-BR" sz="2000" dirty="0"/>
              <a:t>($dados){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this</a:t>
            </a:r>
            <a:r>
              <a:rPr lang="pt-BR" sz="2000" dirty="0"/>
              <a:t>-&gt;</a:t>
            </a:r>
            <a:r>
              <a:rPr lang="pt-BR" sz="2000" dirty="0" err="1"/>
              <a:t>setDados</a:t>
            </a:r>
            <a:r>
              <a:rPr lang="pt-BR" sz="2000" dirty="0"/>
              <a:t>($dados);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sql</a:t>
            </a:r>
            <a:r>
              <a:rPr lang="pt-BR" sz="2000" dirty="0"/>
              <a:t> = "INSERT INTO </a:t>
            </a:r>
            <a:r>
              <a:rPr lang="pt-BR" sz="2000" dirty="0" err="1"/>
              <a:t>usuario</a:t>
            </a:r>
            <a:r>
              <a:rPr lang="pt-BR" sz="2000" dirty="0"/>
              <a:t> </a:t>
            </a:r>
            <a:r>
              <a:rPr lang="pt-BR" sz="2000" dirty="0" smtClean="0"/>
              <a:t>(</a:t>
            </a:r>
            <a:r>
              <a:rPr lang="pt-BR" sz="2000" dirty="0"/>
              <a:t>nome, </a:t>
            </a:r>
            <a:r>
              <a:rPr lang="pt-BR" sz="2000" dirty="0" err="1"/>
              <a:t>email</a:t>
            </a:r>
            <a:r>
              <a:rPr lang="pt-BR" sz="2000" dirty="0"/>
              <a:t>, </a:t>
            </a:r>
            <a:r>
              <a:rPr lang="pt-BR" sz="2000" dirty="0" err="1"/>
              <a:t>dataNascimento</a:t>
            </a:r>
            <a:r>
              <a:rPr lang="pt-BR" sz="2000" dirty="0"/>
              <a:t>, telefone) </a:t>
            </a:r>
            <a:r>
              <a:rPr lang="pt-BR" sz="2000" dirty="0" err="1" smtClean="0"/>
              <a:t>value</a:t>
            </a:r>
            <a:r>
              <a:rPr lang="pt-BR" sz="2000" dirty="0" smtClean="0"/>
              <a:t> (:</a:t>
            </a:r>
            <a:r>
              <a:rPr lang="pt-BR" sz="2000" dirty="0"/>
              <a:t>NOME, :EMAIL, :DATANASCIMENTO, :TELEFONE)";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stmt</a:t>
            </a:r>
            <a:r>
              <a:rPr lang="pt-BR" sz="2000" dirty="0"/>
              <a:t> = $</a:t>
            </a:r>
            <a:r>
              <a:rPr lang="pt-BR" sz="2000" dirty="0" err="1"/>
              <a:t>this</a:t>
            </a:r>
            <a:r>
              <a:rPr lang="pt-BR" sz="2000" dirty="0"/>
              <a:t>-&gt;conectar-&gt;prepare($</a:t>
            </a:r>
            <a:r>
              <a:rPr lang="pt-BR" sz="2000" dirty="0" err="1"/>
              <a:t>sql</a:t>
            </a:r>
            <a:r>
              <a:rPr lang="pt-BR" sz="2000" dirty="0"/>
              <a:t>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results</a:t>
            </a:r>
            <a:r>
              <a:rPr lang="pt-BR" sz="2000" dirty="0"/>
              <a:t> = $</a:t>
            </a:r>
            <a:r>
              <a:rPr lang="pt-BR" sz="2000" dirty="0" err="1"/>
              <a:t>stmt</a:t>
            </a:r>
            <a:r>
              <a:rPr lang="pt-BR" sz="2000" dirty="0"/>
              <a:t>-&gt;execute(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    </a:t>
            </a:r>
            <a:r>
              <a:rPr lang="pt-BR" sz="2000" dirty="0" err="1"/>
              <a:t>array</a:t>
            </a:r>
            <a:r>
              <a:rPr lang="pt-BR" sz="2000" dirty="0"/>
              <a:t>(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        ":NOME"=&gt;$</a:t>
            </a:r>
            <a:r>
              <a:rPr lang="pt-BR" sz="2000" dirty="0" err="1"/>
              <a:t>this</a:t>
            </a:r>
            <a:r>
              <a:rPr lang="pt-BR" sz="2000" dirty="0"/>
              <a:t>-&gt;nome, 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        ":EMAIL"=&gt;$</a:t>
            </a:r>
            <a:r>
              <a:rPr lang="pt-BR" sz="2000" dirty="0" err="1"/>
              <a:t>this</a:t>
            </a:r>
            <a:r>
              <a:rPr lang="pt-BR" sz="2000" dirty="0"/>
              <a:t>-&gt;</a:t>
            </a:r>
            <a:r>
              <a:rPr lang="pt-BR" sz="2000" dirty="0" err="1"/>
              <a:t>email</a:t>
            </a:r>
            <a:r>
              <a:rPr lang="pt-BR" sz="2000" dirty="0"/>
              <a:t>,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        ":TELEFONE"=&gt;$</a:t>
            </a:r>
            <a:r>
              <a:rPr lang="pt-BR" sz="2000" dirty="0" err="1"/>
              <a:t>this</a:t>
            </a:r>
            <a:r>
              <a:rPr lang="pt-BR" sz="2000" dirty="0"/>
              <a:t>-&gt;telefone, 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        ":DATANASCIMENTO"=&gt;$</a:t>
            </a:r>
            <a:r>
              <a:rPr lang="pt-BR" sz="2000" dirty="0" err="1"/>
              <a:t>this</a:t>
            </a:r>
            <a:r>
              <a:rPr lang="pt-BR" sz="2000" dirty="0"/>
              <a:t>-&gt;</a:t>
            </a:r>
            <a:r>
              <a:rPr lang="pt-BR" sz="2000" dirty="0" err="1"/>
              <a:t>dataNascimento</a:t>
            </a:r>
            <a:endParaRPr lang="pt-BR" sz="2000" dirty="0"/>
          </a:p>
          <a:p>
            <a:pPr algn="just">
              <a:spcBef>
                <a:spcPts val="0"/>
              </a:spcBef>
            </a:pPr>
            <a:r>
              <a:rPr lang="pt-BR" sz="2000" dirty="0"/>
              <a:t>             </a:t>
            </a:r>
            <a:r>
              <a:rPr lang="pt-BR" sz="2000" dirty="0" smtClean="0"/>
              <a:t>) 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743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Criação da classe </a:t>
            </a:r>
            <a:r>
              <a:rPr lang="pt-BR" dirty="0" err="1"/>
              <a:t>UsuarioPDO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528357"/>
            <a:ext cx="10529001" cy="423235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dirty="0" smtClean="0"/>
              <a:t> </a:t>
            </a:r>
            <a:r>
              <a:rPr lang="pt-BR" sz="2000" dirty="0"/>
              <a:t> public function </a:t>
            </a:r>
            <a:r>
              <a:rPr lang="pt-BR" sz="2000" dirty="0" err="1"/>
              <a:t>listarUsuario</a:t>
            </a:r>
            <a:r>
              <a:rPr lang="pt-BR" sz="2000" dirty="0"/>
              <a:t>(){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sql</a:t>
            </a:r>
            <a:r>
              <a:rPr lang="pt-BR" sz="2000" dirty="0"/>
              <a:t> = "SELECT * FROM </a:t>
            </a:r>
            <a:r>
              <a:rPr lang="pt-BR" sz="2000" dirty="0" err="1"/>
              <a:t>usuario</a:t>
            </a:r>
            <a:r>
              <a:rPr lang="pt-BR" sz="2000" dirty="0"/>
              <a:t> </a:t>
            </a:r>
            <a:r>
              <a:rPr lang="pt-BR" sz="2000" dirty="0" err="1"/>
              <a:t>order</a:t>
            </a:r>
            <a:r>
              <a:rPr lang="pt-BR" sz="2000" dirty="0"/>
              <a:t> </a:t>
            </a:r>
            <a:r>
              <a:rPr lang="pt-BR" sz="2000" dirty="0" err="1"/>
              <a:t>by</a:t>
            </a:r>
            <a:r>
              <a:rPr lang="pt-BR" sz="2000" dirty="0"/>
              <a:t> nome ASC";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stmt</a:t>
            </a:r>
            <a:r>
              <a:rPr lang="pt-BR" sz="2000" dirty="0"/>
              <a:t> = $</a:t>
            </a:r>
            <a:r>
              <a:rPr lang="pt-BR" sz="2000" dirty="0" err="1"/>
              <a:t>this</a:t>
            </a:r>
            <a:r>
              <a:rPr lang="pt-BR" sz="2000" dirty="0"/>
              <a:t>-&gt;conectar-&gt;prepare($</a:t>
            </a:r>
            <a:r>
              <a:rPr lang="pt-BR" sz="2000" dirty="0" err="1"/>
              <a:t>sql</a:t>
            </a:r>
            <a:r>
              <a:rPr lang="pt-BR" sz="2000" dirty="0"/>
              <a:t>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stmt</a:t>
            </a:r>
            <a:r>
              <a:rPr lang="pt-BR" sz="2000" dirty="0"/>
              <a:t>-&gt;execute();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results</a:t>
            </a:r>
            <a:r>
              <a:rPr lang="pt-BR" sz="2000" dirty="0"/>
              <a:t> = $</a:t>
            </a:r>
            <a:r>
              <a:rPr lang="pt-BR" sz="2000" dirty="0" err="1"/>
              <a:t>stmt</a:t>
            </a:r>
            <a:r>
              <a:rPr lang="pt-BR" sz="2000" dirty="0"/>
              <a:t>-&gt;</a:t>
            </a:r>
            <a:r>
              <a:rPr lang="pt-BR" sz="2000" dirty="0" err="1"/>
              <a:t>fetchAll</a:t>
            </a:r>
            <a:r>
              <a:rPr lang="pt-BR" sz="2000" dirty="0"/>
              <a:t>(PDO::FETCH_ASSOC);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json_encode</a:t>
            </a:r>
            <a:r>
              <a:rPr lang="pt-BR" sz="2000" dirty="0"/>
              <a:t>($</a:t>
            </a:r>
            <a:r>
              <a:rPr lang="pt-BR" sz="2000" dirty="0" err="1"/>
              <a:t>results</a:t>
            </a:r>
            <a:r>
              <a:rPr lang="pt-BR" sz="2000" dirty="0"/>
              <a:t>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471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Criação da classe </a:t>
            </a:r>
            <a:r>
              <a:rPr lang="pt-BR" dirty="0" err="1"/>
              <a:t>UsuarioPDO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528357"/>
            <a:ext cx="10529001" cy="423235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dirty="0"/>
              <a:t>public function </a:t>
            </a:r>
            <a:r>
              <a:rPr lang="pt-BR" dirty="0" err="1"/>
              <a:t>buscarUsuario</a:t>
            </a:r>
            <a:r>
              <a:rPr lang="pt-BR" dirty="0"/>
              <a:t>($id){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        $</a:t>
            </a:r>
            <a:r>
              <a:rPr lang="pt-BR" dirty="0" err="1"/>
              <a:t>sql</a:t>
            </a:r>
            <a:r>
              <a:rPr lang="pt-BR" dirty="0"/>
              <a:t> = "SELECT * FROM </a:t>
            </a:r>
            <a:r>
              <a:rPr lang="pt-BR" dirty="0" err="1"/>
              <a:t>usuario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id = :ID";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        $</a:t>
            </a:r>
            <a:r>
              <a:rPr lang="pt-BR" dirty="0" err="1"/>
              <a:t>stmt</a:t>
            </a:r>
            <a:r>
              <a:rPr lang="pt-BR" dirty="0"/>
              <a:t> = $</a:t>
            </a:r>
            <a:r>
              <a:rPr lang="pt-BR" dirty="0" err="1"/>
              <a:t>this</a:t>
            </a:r>
            <a:r>
              <a:rPr lang="pt-BR" dirty="0"/>
              <a:t>-&gt;conectar-&gt;prepare($</a:t>
            </a:r>
            <a:r>
              <a:rPr lang="pt-BR" dirty="0" err="1"/>
              <a:t>sql</a:t>
            </a:r>
            <a:r>
              <a:rPr lang="pt-BR" dirty="0"/>
              <a:t>);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  $</a:t>
            </a:r>
            <a:r>
              <a:rPr lang="pt-BR" dirty="0" err="1"/>
              <a:t>stmt</a:t>
            </a:r>
            <a:r>
              <a:rPr lang="pt-BR" dirty="0"/>
              <a:t>-&gt;</a:t>
            </a:r>
            <a:r>
              <a:rPr lang="pt-BR" dirty="0" err="1"/>
              <a:t>bindParam</a:t>
            </a:r>
            <a:r>
              <a:rPr lang="pt-BR" dirty="0"/>
              <a:t>(":ID", $id);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  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  $</a:t>
            </a:r>
            <a:r>
              <a:rPr lang="pt-BR" dirty="0" err="1"/>
              <a:t>stmt</a:t>
            </a:r>
            <a:r>
              <a:rPr lang="pt-BR" dirty="0"/>
              <a:t>-&gt;execute();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        $</a:t>
            </a:r>
            <a:r>
              <a:rPr lang="pt-BR" dirty="0" err="1"/>
              <a:t>results</a:t>
            </a:r>
            <a:r>
              <a:rPr lang="pt-BR" dirty="0"/>
              <a:t> = $</a:t>
            </a:r>
            <a:r>
              <a:rPr lang="pt-BR" dirty="0" err="1"/>
              <a:t>stmt</a:t>
            </a:r>
            <a:r>
              <a:rPr lang="pt-BR" dirty="0"/>
              <a:t>-&gt;</a:t>
            </a:r>
            <a:r>
              <a:rPr lang="pt-BR" dirty="0" err="1"/>
              <a:t>fetchAll</a:t>
            </a:r>
            <a:r>
              <a:rPr lang="pt-BR" dirty="0"/>
              <a:t>(PDO::FETCH_ASSOC);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json_encode</a:t>
            </a:r>
            <a:r>
              <a:rPr lang="pt-BR" dirty="0"/>
              <a:t>($</a:t>
            </a:r>
            <a:r>
              <a:rPr lang="pt-BR" dirty="0" err="1"/>
              <a:t>results</a:t>
            </a:r>
            <a:r>
              <a:rPr lang="pt-BR" dirty="0"/>
              <a:t>);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407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Criação </a:t>
            </a:r>
            <a:r>
              <a:rPr lang="pt-BR" dirty="0"/>
              <a:t>o arquivo </a:t>
            </a:r>
            <a:r>
              <a:rPr lang="pt-BR" dirty="0" err="1"/>
              <a:t>indexPDO</a:t>
            </a:r>
            <a:r>
              <a:rPr lang="pt-BR" dirty="0"/>
              <a:t>. </a:t>
            </a:r>
            <a:r>
              <a:rPr lang="pt-BR" dirty="0" err="1" smtClean="0"/>
              <a:t>php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528357"/>
            <a:ext cx="10529001" cy="423235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dirty="0"/>
              <a:t> require_once('</a:t>
            </a:r>
            <a:r>
              <a:rPr lang="pt-BR" dirty="0" err="1"/>
              <a:t>UsuarioPDO.php</a:t>
            </a:r>
            <a:r>
              <a:rPr lang="pt-BR" dirty="0"/>
              <a:t>');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    $</a:t>
            </a:r>
            <a:r>
              <a:rPr lang="pt-BR" dirty="0" err="1"/>
              <a:t>usuario</a:t>
            </a:r>
            <a:r>
              <a:rPr lang="pt-BR" dirty="0"/>
              <a:t> = new </a:t>
            </a:r>
            <a:r>
              <a:rPr lang="pt-BR" dirty="0" err="1"/>
              <a:t>Usuario</a:t>
            </a:r>
            <a:r>
              <a:rPr lang="pt-BR" dirty="0"/>
              <a:t>();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echo</a:t>
            </a:r>
            <a:r>
              <a:rPr lang="pt-BR" dirty="0"/>
              <a:t> "&lt;h2&gt;Listar Usuário:&lt;/h2&gt;";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$</a:t>
            </a:r>
            <a:r>
              <a:rPr lang="pt-BR" dirty="0" err="1"/>
              <a:t>listaUsuarios</a:t>
            </a:r>
            <a:r>
              <a:rPr lang="pt-BR" dirty="0"/>
              <a:t> = $</a:t>
            </a:r>
            <a:r>
              <a:rPr lang="pt-BR" dirty="0" err="1"/>
              <a:t>usuario</a:t>
            </a:r>
            <a:r>
              <a:rPr lang="pt-BR" dirty="0"/>
              <a:t>-&gt;</a:t>
            </a:r>
            <a:r>
              <a:rPr lang="pt-BR" dirty="0" err="1"/>
              <a:t>listarUsuario</a:t>
            </a:r>
            <a:r>
              <a:rPr lang="pt-BR" dirty="0"/>
              <a:t>();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echo</a:t>
            </a:r>
            <a:r>
              <a:rPr lang="pt-BR" dirty="0"/>
              <a:t> $</a:t>
            </a:r>
            <a:r>
              <a:rPr lang="pt-BR" dirty="0" err="1"/>
              <a:t>listaUsuarios</a:t>
            </a:r>
            <a:r>
              <a:rPr lang="pt-BR" dirty="0"/>
              <a:t>;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echo</a:t>
            </a:r>
            <a:r>
              <a:rPr lang="pt-BR" dirty="0"/>
              <a:t> "&lt;h2&gt;Busca e Usuário:&lt;/h2&gt;";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$</a:t>
            </a:r>
            <a:r>
              <a:rPr lang="pt-BR" dirty="0" err="1"/>
              <a:t>buscaUsuario</a:t>
            </a:r>
            <a:r>
              <a:rPr lang="pt-BR" dirty="0"/>
              <a:t> = $</a:t>
            </a:r>
            <a:r>
              <a:rPr lang="pt-BR" dirty="0" err="1"/>
              <a:t>usuario</a:t>
            </a:r>
            <a:r>
              <a:rPr lang="pt-BR" dirty="0"/>
              <a:t>-&gt;</a:t>
            </a:r>
            <a:r>
              <a:rPr lang="pt-BR" dirty="0" err="1"/>
              <a:t>buscarUsuario</a:t>
            </a:r>
            <a:r>
              <a:rPr lang="pt-BR" dirty="0"/>
              <a:t>(1);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</a:t>
            </a:r>
            <a:r>
              <a:rPr lang="pt-BR" dirty="0" err="1"/>
              <a:t>echo</a:t>
            </a:r>
            <a:r>
              <a:rPr lang="pt-BR" dirty="0"/>
              <a:t> $</a:t>
            </a:r>
            <a:r>
              <a:rPr lang="pt-BR" dirty="0" err="1"/>
              <a:t>buscaUsuario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259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1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6" r="36576"/>
          <a:stretch>
            <a:fillRect/>
          </a:stretch>
        </p:blipFill>
        <p:spPr>
          <a:xfrm>
            <a:off x="6145306" y="1"/>
            <a:ext cx="6046693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650" y="1609040"/>
            <a:ext cx="5128206" cy="4182161"/>
          </a:xfrm>
        </p:spPr>
        <p:txBody>
          <a:bodyPr/>
          <a:lstStyle/>
          <a:p>
            <a:r>
              <a:rPr lang="pt-BR" dirty="0"/>
              <a:t>Trabalho de Conclusão de Curso I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1" y="0"/>
            <a:ext cx="10730754" cy="6858000"/>
          </a:xfrm>
          <a:prstGeom prst="rect">
            <a:avLst/>
          </a:prstGeom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1116107" y="2993551"/>
            <a:ext cx="5029199" cy="182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PROGRAMAÇÃO BACK END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43681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EXECUTANDO COMANDOS SQL EM UM PROGRAMA PHP (UPDATE, DELETE)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r="14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30154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EXECUTANDO COMANDOS SQL EM UM PROGRAMA PHP (UPDATE, DELETE)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Vamos Editar a </a:t>
            </a:r>
            <a:r>
              <a:rPr lang="pt-BR" sz="2800" dirty="0"/>
              <a:t>classe </a:t>
            </a:r>
            <a:r>
              <a:rPr lang="pt-BR" sz="2800" dirty="0" err="1"/>
              <a:t>Usuario</a:t>
            </a:r>
            <a:r>
              <a:rPr lang="pt-BR" sz="2800" dirty="0"/>
              <a:t>, e acrescente </a:t>
            </a:r>
            <a:r>
              <a:rPr lang="pt-BR" sz="2800" dirty="0" smtClean="0"/>
              <a:t>novos métodos, utilizando </a:t>
            </a:r>
            <a:r>
              <a:rPr lang="pt-BR" sz="2800" dirty="0"/>
              <a:t>a </a:t>
            </a:r>
            <a:r>
              <a:rPr lang="pt-BR" sz="2800" dirty="0" err="1"/>
              <a:t>api</a:t>
            </a:r>
            <a:r>
              <a:rPr lang="pt-BR" sz="2800" dirty="0"/>
              <a:t> </a:t>
            </a:r>
            <a:r>
              <a:rPr lang="pt-BR" sz="2800" dirty="0" err="1"/>
              <a:t>mysqli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 smtClean="0"/>
          </a:p>
          <a:p>
            <a:pPr algn="just">
              <a:spcBef>
                <a:spcPts val="0"/>
              </a:spcBef>
            </a:pPr>
            <a:r>
              <a:rPr lang="pt-BR" sz="2000" dirty="0"/>
              <a:t>public function </a:t>
            </a:r>
            <a:r>
              <a:rPr lang="pt-BR" sz="2000" dirty="0" err="1"/>
              <a:t>editarUsuario</a:t>
            </a:r>
            <a:r>
              <a:rPr lang="pt-BR" sz="2000" dirty="0"/>
              <a:t>($id, $dados){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this</a:t>
            </a:r>
            <a:r>
              <a:rPr lang="pt-BR" sz="2000" dirty="0"/>
              <a:t>-&gt;id = $id;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this</a:t>
            </a:r>
            <a:r>
              <a:rPr lang="pt-BR" sz="2000" dirty="0"/>
              <a:t>-&gt;</a:t>
            </a:r>
            <a:r>
              <a:rPr lang="pt-BR" sz="2000" dirty="0" err="1"/>
              <a:t>setDados</a:t>
            </a:r>
            <a:r>
              <a:rPr lang="pt-BR" sz="2000" dirty="0"/>
              <a:t>($dados);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  <a:r>
              <a:rPr lang="pt-BR" sz="2000" dirty="0" err="1"/>
              <a:t>echo</a:t>
            </a:r>
            <a:r>
              <a:rPr lang="pt-BR" sz="2000" dirty="0"/>
              <a:t> $</a:t>
            </a:r>
            <a:r>
              <a:rPr lang="pt-BR" sz="2000" dirty="0" err="1"/>
              <a:t>sql</a:t>
            </a:r>
            <a:r>
              <a:rPr lang="pt-BR" sz="2000" dirty="0"/>
              <a:t> = "UPDATE </a:t>
            </a:r>
            <a:r>
              <a:rPr lang="pt-BR" sz="2000" dirty="0" err="1"/>
              <a:t>usuario</a:t>
            </a:r>
            <a:r>
              <a:rPr lang="pt-BR" sz="2000" dirty="0"/>
              <a:t> SET nome = '$</a:t>
            </a:r>
            <a:r>
              <a:rPr lang="pt-BR" sz="2000" dirty="0" err="1"/>
              <a:t>this</a:t>
            </a:r>
            <a:r>
              <a:rPr lang="pt-BR" sz="2000" dirty="0"/>
              <a:t>-&gt;nome', </a:t>
            </a:r>
            <a:r>
              <a:rPr lang="pt-BR" sz="2000" dirty="0" err="1"/>
              <a:t>email</a:t>
            </a:r>
            <a:r>
              <a:rPr lang="pt-BR" sz="2000" dirty="0"/>
              <a:t>='$</a:t>
            </a:r>
            <a:r>
              <a:rPr lang="pt-BR" sz="2000" dirty="0" err="1"/>
              <a:t>this</a:t>
            </a:r>
            <a:r>
              <a:rPr lang="pt-BR" sz="2000" dirty="0"/>
              <a:t>-&gt;</a:t>
            </a:r>
            <a:r>
              <a:rPr lang="pt-BR" sz="2000" dirty="0" err="1"/>
              <a:t>email</a:t>
            </a:r>
            <a:r>
              <a:rPr lang="pt-BR" sz="2000" dirty="0"/>
              <a:t>', </a:t>
            </a:r>
            <a:r>
              <a:rPr lang="pt-BR" sz="2000" dirty="0" err="1"/>
              <a:t>dataNascimento</a:t>
            </a:r>
            <a:r>
              <a:rPr lang="pt-BR" sz="2000" dirty="0"/>
              <a:t>='$</a:t>
            </a:r>
            <a:r>
              <a:rPr lang="pt-BR" sz="2000" dirty="0" err="1"/>
              <a:t>this</a:t>
            </a:r>
            <a:r>
              <a:rPr lang="pt-BR" sz="2000" dirty="0"/>
              <a:t>-&gt;</a:t>
            </a:r>
            <a:r>
              <a:rPr lang="pt-BR" sz="2000" dirty="0" err="1"/>
              <a:t>dataNascimento</a:t>
            </a:r>
            <a:r>
              <a:rPr lang="pt-BR" sz="2000" dirty="0"/>
              <a:t>', telefone='$</a:t>
            </a:r>
            <a:r>
              <a:rPr lang="pt-BR" sz="2000" dirty="0" err="1"/>
              <a:t>this</a:t>
            </a:r>
            <a:r>
              <a:rPr lang="pt-BR" sz="2000" dirty="0"/>
              <a:t>-&gt;telefone' WHERE id = '$</a:t>
            </a:r>
            <a:r>
              <a:rPr lang="pt-BR" sz="2000" dirty="0" err="1"/>
              <a:t>this</a:t>
            </a:r>
            <a:r>
              <a:rPr lang="pt-BR" sz="2000" dirty="0"/>
              <a:t>-&gt;id'";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r>
              <a:rPr lang="pt-BR" sz="2000" dirty="0"/>
              <a:t>        $retorno = $</a:t>
            </a:r>
            <a:r>
              <a:rPr lang="pt-BR" sz="2000" dirty="0" err="1"/>
              <a:t>this</a:t>
            </a:r>
            <a:r>
              <a:rPr lang="pt-BR" sz="2000" dirty="0"/>
              <a:t>-&gt;conectar-&gt;query($</a:t>
            </a:r>
            <a:r>
              <a:rPr lang="pt-BR" sz="2000" dirty="0" err="1"/>
              <a:t>sql</a:t>
            </a:r>
            <a:r>
              <a:rPr lang="pt-BR" sz="2000" dirty="0"/>
              <a:t>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330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EXECUTANDO COMANDOS SQL EM UM PROGRAMA PHP (UPDATE, DELETE)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Vamos Editar a </a:t>
            </a:r>
            <a:r>
              <a:rPr lang="pt-BR" sz="2800" dirty="0"/>
              <a:t>classe </a:t>
            </a:r>
            <a:r>
              <a:rPr lang="pt-BR" sz="2800" dirty="0" err="1"/>
              <a:t>Usuario</a:t>
            </a:r>
            <a:r>
              <a:rPr lang="pt-BR" sz="2800" dirty="0"/>
              <a:t>, e acrescente </a:t>
            </a:r>
            <a:r>
              <a:rPr lang="pt-BR" sz="2800" dirty="0" smtClean="0"/>
              <a:t>novos métodos, utilizando </a:t>
            </a:r>
            <a:r>
              <a:rPr lang="pt-BR" sz="2800" dirty="0"/>
              <a:t>a </a:t>
            </a:r>
            <a:r>
              <a:rPr lang="pt-BR" sz="2800" dirty="0" err="1"/>
              <a:t>api</a:t>
            </a:r>
            <a:r>
              <a:rPr lang="pt-BR" sz="2800" dirty="0"/>
              <a:t> </a:t>
            </a:r>
            <a:r>
              <a:rPr lang="pt-BR" sz="2800" dirty="0" err="1"/>
              <a:t>mysqli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 smtClean="0"/>
          </a:p>
          <a:p>
            <a:pPr algn="just">
              <a:spcBef>
                <a:spcPts val="0"/>
              </a:spcBef>
            </a:pPr>
            <a:r>
              <a:rPr lang="pt-BR" sz="2000" dirty="0"/>
              <a:t>public function </a:t>
            </a:r>
            <a:r>
              <a:rPr lang="pt-BR" sz="2000" dirty="0" err="1"/>
              <a:t>deletarUsuario</a:t>
            </a:r>
            <a:r>
              <a:rPr lang="pt-BR" sz="2000" dirty="0"/>
              <a:t>($id){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this</a:t>
            </a:r>
            <a:r>
              <a:rPr lang="pt-BR" sz="2000" dirty="0"/>
              <a:t>-&gt;id = $id;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sql</a:t>
            </a:r>
            <a:r>
              <a:rPr lang="pt-BR" sz="2000" dirty="0"/>
              <a:t> = "DELETE * FROM </a:t>
            </a:r>
            <a:r>
              <a:rPr lang="pt-BR" sz="2000" dirty="0" err="1"/>
              <a:t>usuario</a:t>
            </a:r>
            <a:r>
              <a:rPr lang="pt-BR" sz="2000" dirty="0"/>
              <a:t> WHERE id = $</a:t>
            </a:r>
            <a:r>
              <a:rPr lang="pt-BR" sz="2000" dirty="0" err="1"/>
              <a:t>this</a:t>
            </a:r>
            <a:r>
              <a:rPr lang="pt-BR" sz="2000" dirty="0"/>
              <a:t>-&gt;id";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r>
              <a:rPr lang="pt-BR" sz="2000" dirty="0"/>
              <a:t>        $retorno = $</a:t>
            </a:r>
            <a:r>
              <a:rPr lang="pt-BR" sz="2000" dirty="0" err="1"/>
              <a:t>this</a:t>
            </a:r>
            <a:r>
              <a:rPr lang="pt-BR" sz="2000" dirty="0"/>
              <a:t>-&gt;conectar-&gt;query($</a:t>
            </a:r>
            <a:r>
              <a:rPr lang="pt-BR" sz="2000" dirty="0" err="1"/>
              <a:t>sql</a:t>
            </a:r>
            <a:r>
              <a:rPr lang="pt-BR" sz="2000" dirty="0"/>
              <a:t>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  <a:r>
              <a:rPr lang="pt-BR" sz="2000" dirty="0" err="1"/>
              <a:t>if</a:t>
            </a:r>
            <a:r>
              <a:rPr lang="pt-BR" sz="2000" dirty="0"/>
              <a:t> ($retorno)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    </a:t>
            </a:r>
            <a:r>
              <a:rPr lang="pt-BR" sz="2000" dirty="0" err="1"/>
              <a:t>return</a:t>
            </a:r>
            <a:r>
              <a:rPr lang="pt-BR" sz="2000" dirty="0"/>
              <a:t> 1;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  <a:r>
              <a:rPr lang="pt-BR" sz="2000" dirty="0" err="1"/>
              <a:t>else</a:t>
            </a:r>
            <a:r>
              <a:rPr lang="pt-BR" sz="2000" dirty="0"/>
              <a:t>    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    </a:t>
            </a:r>
            <a:r>
              <a:rPr lang="pt-BR" sz="2000" dirty="0" err="1"/>
              <a:t>return</a:t>
            </a:r>
            <a:r>
              <a:rPr lang="pt-BR" sz="2000" dirty="0"/>
              <a:t> 0;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}</a:t>
            </a:r>
          </a:p>
          <a:p>
            <a:pPr algn="just">
              <a:spcBef>
                <a:spcPts val="0"/>
              </a:spcBef>
            </a:pPr>
            <a:r>
              <a:rPr lang="pt-BR" sz="2000" dirty="0" smtClean="0"/>
              <a:t>       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456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EXECUTANDO COMANDOS SQL EM UM PROGRAMA PHP (UPDATE, DELETE)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Os dois últimos primeiros métodos são para editar e excluir o usuário utilizando a </a:t>
            </a:r>
            <a:r>
              <a:rPr lang="pt-BR" sz="2800" dirty="0" err="1"/>
              <a:t>api</a:t>
            </a:r>
            <a:r>
              <a:rPr lang="pt-BR" sz="2800" dirty="0"/>
              <a:t> </a:t>
            </a:r>
            <a:r>
              <a:rPr lang="pt-BR" sz="2800" dirty="0" err="1"/>
              <a:t>mysqli</a:t>
            </a:r>
            <a:r>
              <a:rPr lang="pt-BR" sz="2800" dirty="0"/>
              <a:t> preparada.</a:t>
            </a:r>
            <a:endParaRPr lang="pt-BR" sz="2800" dirty="0" smtClean="0"/>
          </a:p>
          <a:p>
            <a:pPr algn="just"/>
            <a:endParaRPr lang="pt-BR" sz="2800" dirty="0" smtClean="0"/>
          </a:p>
          <a:p>
            <a:pPr algn="just">
              <a:spcBef>
                <a:spcPts val="0"/>
              </a:spcBef>
            </a:pPr>
            <a:r>
              <a:rPr lang="pt-BR" sz="2000" dirty="0"/>
              <a:t>public function </a:t>
            </a:r>
            <a:r>
              <a:rPr lang="pt-BR" sz="2000" dirty="0" err="1"/>
              <a:t>editarUsuarioPreparado</a:t>
            </a:r>
            <a:r>
              <a:rPr lang="pt-BR" sz="2000" dirty="0"/>
              <a:t>($id, $dados){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this</a:t>
            </a:r>
            <a:r>
              <a:rPr lang="pt-BR" sz="2000" dirty="0"/>
              <a:t>-&gt;id = $id;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this</a:t>
            </a:r>
            <a:r>
              <a:rPr lang="pt-BR" sz="2000" dirty="0"/>
              <a:t>-&gt;</a:t>
            </a:r>
            <a:r>
              <a:rPr lang="pt-BR" sz="2000" dirty="0" err="1"/>
              <a:t>setDados</a:t>
            </a:r>
            <a:r>
              <a:rPr lang="pt-BR" sz="2000" dirty="0"/>
              <a:t>($dados);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sql</a:t>
            </a:r>
            <a:r>
              <a:rPr lang="pt-BR" sz="2000" dirty="0"/>
              <a:t> = "UPDATE </a:t>
            </a:r>
            <a:r>
              <a:rPr lang="pt-BR" sz="2000" dirty="0" err="1"/>
              <a:t>usuario</a:t>
            </a:r>
            <a:r>
              <a:rPr lang="pt-BR" sz="2000" dirty="0"/>
              <a:t> SET nome = ?, </a:t>
            </a:r>
            <a:r>
              <a:rPr lang="pt-BR" sz="2000" dirty="0" err="1"/>
              <a:t>email</a:t>
            </a:r>
            <a:r>
              <a:rPr lang="pt-BR" sz="2000" dirty="0"/>
              <a:t>=?, </a:t>
            </a:r>
            <a:r>
              <a:rPr lang="pt-BR" sz="2000" dirty="0" err="1"/>
              <a:t>dataNascimento</a:t>
            </a:r>
            <a:r>
              <a:rPr lang="pt-BR" sz="2000" dirty="0"/>
              <a:t>=?, telefone=? WHERE id = ?";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stmt</a:t>
            </a:r>
            <a:r>
              <a:rPr lang="pt-BR" sz="2000" dirty="0"/>
              <a:t> = $</a:t>
            </a:r>
            <a:r>
              <a:rPr lang="pt-BR" sz="2000" dirty="0" err="1"/>
              <a:t>this</a:t>
            </a:r>
            <a:r>
              <a:rPr lang="pt-BR" sz="2000" dirty="0"/>
              <a:t>-&gt;conectar-&gt;prepare($</a:t>
            </a:r>
            <a:r>
              <a:rPr lang="pt-BR" sz="2000" dirty="0" err="1"/>
              <a:t>sql</a:t>
            </a:r>
            <a:r>
              <a:rPr lang="pt-BR" sz="2000" dirty="0"/>
              <a:t>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stmt</a:t>
            </a:r>
            <a:r>
              <a:rPr lang="pt-BR" sz="2000" dirty="0"/>
              <a:t>-&gt;</a:t>
            </a:r>
            <a:r>
              <a:rPr lang="pt-BR" sz="2000" dirty="0" err="1"/>
              <a:t>bind_param</a:t>
            </a:r>
            <a:r>
              <a:rPr lang="pt-BR" sz="2000" dirty="0"/>
              <a:t>("</a:t>
            </a:r>
            <a:r>
              <a:rPr lang="pt-BR" sz="2000" dirty="0" err="1"/>
              <a:t>ssssd</a:t>
            </a:r>
            <a:r>
              <a:rPr lang="pt-BR" sz="2000" dirty="0"/>
              <a:t>", $</a:t>
            </a:r>
            <a:r>
              <a:rPr lang="pt-BR" sz="2000" dirty="0" err="1"/>
              <a:t>this</a:t>
            </a:r>
            <a:r>
              <a:rPr lang="pt-BR" sz="2000" dirty="0"/>
              <a:t>-&gt;nome, $</a:t>
            </a:r>
            <a:r>
              <a:rPr lang="pt-BR" sz="2000" dirty="0" err="1"/>
              <a:t>this</a:t>
            </a:r>
            <a:r>
              <a:rPr lang="pt-BR" sz="2000" dirty="0"/>
              <a:t>-&gt;</a:t>
            </a:r>
            <a:r>
              <a:rPr lang="pt-BR" sz="2000" dirty="0" err="1"/>
              <a:t>email</a:t>
            </a:r>
            <a:r>
              <a:rPr lang="pt-BR" sz="2000" dirty="0"/>
              <a:t>, $</a:t>
            </a:r>
            <a:r>
              <a:rPr lang="pt-BR" sz="2000" dirty="0" err="1"/>
              <a:t>this</a:t>
            </a:r>
            <a:r>
              <a:rPr lang="pt-BR" sz="2000" dirty="0"/>
              <a:t>-&gt;</a:t>
            </a:r>
            <a:r>
              <a:rPr lang="pt-BR" sz="2000" dirty="0" err="1"/>
              <a:t>dataNascimento</a:t>
            </a:r>
            <a:r>
              <a:rPr lang="pt-BR" sz="2000" dirty="0"/>
              <a:t>, $</a:t>
            </a:r>
            <a:r>
              <a:rPr lang="pt-BR" sz="2000" dirty="0" err="1"/>
              <a:t>this</a:t>
            </a:r>
            <a:r>
              <a:rPr lang="pt-BR" sz="2000" dirty="0"/>
              <a:t>-&gt;telefone, $</a:t>
            </a:r>
            <a:r>
              <a:rPr lang="pt-BR" sz="2000" dirty="0" err="1"/>
              <a:t>this</a:t>
            </a:r>
            <a:r>
              <a:rPr lang="pt-BR" sz="2000" dirty="0"/>
              <a:t>-&gt;id);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results</a:t>
            </a:r>
            <a:r>
              <a:rPr lang="pt-BR" sz="2000" dirty="0"/>
              <a:t> = $</a:t>
            </a:r>
            <a:r>
              <a:rPr lang="pt-BR" sz="2000" dirty="0" err="1"/>
              <a:t>stmt</a:t>
            </a:r>
            <a:r>
              <a:rPr lang="pt-BR" sz="2000" dirty="0"/>
              <a:t>-&gt;execute();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  <a:r>
              <a:rPr lang="pt-BR" sz="2000" dirty="0" smtClean="0"/>
              <a:t>       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9749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DDL ou </a:t>
            </a:r>
            <a:r>
              <a:rPr lang="pt-BR" dirty="0" smtClean="0"/>
              <a:t>Linguagem </a:t>
            </a:r>
            <a:r>
              <a:rPr lang="pt-BR" dirty="0"/>
              <a:t>de Definição de </a:t>
            </a:r>
            <a:r>
              <a:rPr lang="pt-BR" dirty="0" smtClean="0"/>
              <a:t>Dados 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O </a:t>
            </a:r>
            <a:r>
              <a:rPr lang="pt-BR" sz="2800" dirty="0"/>
              <a:t>comando CREATE TABLE irá criar uma nova </a:t>
            </a:r>
            <a:r>
              <a:rPr lang="pt-BR" sz="2800" dirty="0" smtClean="0"/>
              <a:t>tabela:</a:t>
            </a:r>
          </a:p>
          <a:p>
            <a:pPr algn="just"/>
            <a:endParaRPr lang="pt-BR" sz="2800" dirty="0"/>
          </a:p>
          <a:p>
            <a:pPr algn="just"/>
            <a:r>
              <a:rPr lang="pt-BR" i="1" dirty="0"/>
              <a:t>CREATE TABLE </a:t>
            </a:r>
            <a:r>
              <a:rPr lang="pt-BR" i="1" dirty="0" err="1"/>
              <a:t>usuario</a:t>
            </a:r>
            <a:r>
              <a:rPr lang="pt-BR" i="1" dirty="0"/>
              <a:t> (</a:t>
            </a:r>
          </a:p>
          <a:p>
            <a:pPr lvl="1" algn="just"/>
            <a:r>
              <a:rPr lang="pt-BR" i="1" dirty="0"/>
              <a:t>id INT NOT NULL AUTO_INCREMENT </a:t>
            </a:r>
            <a:r>
              <a:rPr lang="pt-BR" i="1" dirty="0" err="1"/>
              <a:t>primary</a:t>
            </a:r>
            <a:r>
              <a:rPr lang="pt-BR" i="1" dirty="0"/>
              <a:t> </a:t>
            </a:r>
            <a:r>
              <a:rPr lang="pt-BR" i="1" dirty="0" err="1"/>
              <a:t>key</a:t>
            </a:r>
            <a:r>
              <a:rPr lang="pt-BR" i="1" dirty="0"/>
              <a:t>, </a:t>
            </a:r>
          </a:p>
          <a:p>
            <a:pPr lvl="1" algn="just"/>
            <a:r>
              <a:rPr lang="pt-BR" i="1" dirty="0"/>
              <a:t>nome VARCHAR (255),</a:t>
            </a:r>
          </a:p>
          <a:p>
            <a:pPr lvl="1" algn="just"/>
            <a:r>
              <a:rPr lang="pt-BR" i="1" dirty="0" err="1"/>
              <a:t>email</a:t>
            </a:r>
            <a:r>
              <a:rPr lang="pt-BR" i="1" dirty="0"/>
              <a:t> VARCHAR (255),</a:t>
            </a:r>
          </a:p>
          <a:p>
            <a:pPr lvl="1" algn="just"/>
            <a:r>
              <a:rPr lang="pt-BR" i="1" dirty="0" err="1"/>
              <a:t>dataNascimento</a:t>
            </a:r>
            <a:r>
              <a:rPr lang="pt-BR" i="1" dirty="0"/>
              <a:t> DATE,</a:t>
            </a:r>
          </a:p>
          <a:p>
            <a:pPr lvl="1" algn="just"/>
            <a:r>
              <a:rPr lang="pt-BR" i="1" dirty="0"/>
              <a:t>telefone VARCHAR(20),</a:t>
            </a:r>
          </a:p>
          <a:p>
            <a:pPr lvl="1" algn="just"/>
            <a:r>
              <a:rPr lang="pt-BR" i="1" dirty="0" err="1"/>
              <a:t>dataCadastro</a:t>
            </a:r>
            <a:r>
              <a:rPr lang="pt-BR" i="1" dirty="0"/>
              <a:t> DATETIME</a:t>
            </a:r>
          </a:p>
          <a:p>
            <a:pPr algn="just"/>
            <a:r>
              <a:rPr lang="pt-BR" i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0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EXECUTANDO COMANDOS SQL EM UM PROGRAMA PHP (UPDATE, DELETE)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Os dois últimos primeiros métodos são para editar e excluir o usuário utilizando a </a:t>
            </a:r>
            <a:r>
              <a:rPr lang="pt-BR" sz="2800" dirty="0" err="1"/>
              <a:t>api</a:t>
            </a:r>
            <a:r>
              <a:rPr lang="pt-BR" sz="2800" dirty="0"/>
              <a:t> </a:t>
            </a:r>
            <a:r>
              <a:rPr lang="pt-BR" sz="2800" dirty="0" err="1"/>
              <a:t>mysqli</a:t>
            </a:r>
            <a:r>
              <a:rPr lang="pt-BR" sz="2800" dirty="0"/>
              <a:t> preparada.</a:t>
            </a:r>
            <a:endParaRPr lang="pt-BR" sz="2800" dirty="0" smtClean="0"/>
          </a:p>
          <a:p>
            <a:pPr algn="just"/>
            <a:endParaRPr lang="pt-BR" sz="2800" dirty="0" smtClean="0"/>
          </a:p>
          <a:p>
            <a:pPr algn="just">
              <a:spcBef>
                <a:spcPts val="0"/>
              </a:spcBef>
            </a:pPr>
            <a:r>
              <a:rPr lang="pt-BR" sz="2000" dirty="0"/>
              <a:t>public function </a:t>
            </a:r>
            <a:r>
              <a:rPr lang="pt-BR" sz="2000" dirty="0" err="1"/>
              <a:t>deletarUsuarioPreparado</a:t>
            </a:r>
            <a:r>
              <a:rPr lang="pt-BR" sz="2000" dirty="0"/>
              <a:t>($id){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this</a:t>
            </a:r>
            <a:r>
              <a:rPr lang="pt-BR" sz="2000" dirty="0"/>
              <a:t>-&gt;id = $id;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sql</a:t>
            </a:r>
            <a:r>
              <a:rPr lang="pt-BR" sz="2000" dirty="0"/>
              <a:t> = "DELETE * FROM </a:t>
            </a:r>
            <a:r>
              <a:rPr lang="pt-BR" sz="2000" dirty="0" err="1"/>
              <a:t>usuario</a:t>
            </a:r>
            <a:r>
              <a:rPr lang="pt-BR" sz="2000" dirty="0"/>
              <a:t> WHERE id = ?";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stmt</a:t>
            </a:r>
            <a:r>
              <a:rPr lang="pt-BR" sz="2000" dirty="0"/>
              <a:t> = $</a:t>
            </a:r>
            <a:r>
              <a:rPr lang="pt-BR" sz="2000" dirty="0" err="1"/>
              <a:t>this</a:t>
            </a:r>
            <a:r>
              <a:rPr lang="pt-BR" sz="2000" dirty="0"/>
              <a:t>-&gt;conectar-&gt;prepare($</a:t>
            </a:r>
            <a:r>
              <a:rPr lang="pt-BR" sz="2000" dirty="0" err="1"/>
              <a:t>sql</a:t>
            </a:r>
            <a:r>
              <a:rPr lang="pt-BR" sz="2000" dirty="0"/>
              <a:t>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stmt</a:t>
            </a:r>
            <a:r>
              <a:rPr lang="pt-BR" sz="2000" dirty="0"/>
              <a:t>-&gt;</a:t>
            </a:r>
            <a:r>
              <a:rPr lang="pt-BR" sz="2000" dirty="0" err="1"/>
              <a:t>bind_param</a:t>
            </a:r>
            <a:r>
              <a:rPr lang="pt-BR" sz="2000" dirty="0"/>
              <a:t>("d", $id);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results</a:t>
            </a:r>
            <a:r>
              <a:rPr lang="pt-BR" sz="2000" dirty="0"/>
              <a:t> = $</a:t>
            </a:r>
            <a:r>
              <a:rPr lang="pt-BR" sz="2000" dirty="0" err="1"/>
              <a:t>stmt</a:t>
            </a:r>
            <a:r>
              <a:rPr lang="pt-BR" sz="2000" dirty="0"/>
              <a:t>-&gt;execute</a:t>
            </a:r>
            <a:r>
              <a:rPr lang="pt-BR" sz="2000" dirty="0" smtClean="0"/>
              <a:t>();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751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EXECUTANDO COMANDOS SQL EM UM PROGRAMA PHP (UPDATE, DELETE)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Editando </a:t>
            </a:r>
            <a:r>
              <a:rPr lang="pt-BR" sz="2800" dirty="0"/>
              <a:t>o arquivo index.php, </a:t>
            </a:r>
            <a:r>
              <a:rPr lang="pt-BR" sz="2800" dirty="0" smtClean="0"/>
              <a:t>para testar </a:t>
            </a:r>
            <a:r>
              <a:rPr lang="pt-BR" sz="2800" dirty="0"/>
              <a:t>os trechos de </a:t>
            </a:r>
            <a:r>
              <a:rPr lang="pt-BR" sz="2800" dirty="0" smtClean="0"/>
              <a:t>código</a:t>
            </a:r>
          </a:p>
          <a:p>
            <a:pPr algn="just"/>
            <a:endParaRPr lang="pt-BR" sz="1400" dirty="0" smtClean="0"/>
          </a:p>
          <a:p>
            <a:pPr algn="just">
              <a:spcBef>
                <a:spcPts val="0"/>
              </a:spcBef>
            </a:pPr>
            <a:r>
              <a:rPr lang="pt-BR" sz="2000" dirty="0"/>
              <a:t>$id = 3;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$dados</a:t>
            </a:r>
            <a:r>
              <a:rPr lang="pt-BR" sz="2000" dirty="0" smtClean="0"/>
              <a:t>=['nome</a:t>
            </a:r>
            <a:r>
              <a:rPr lang="pt-BR" sz="2000" dirty="0"/>
              <a:t>' =&gt; 'Carlos Alberto',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'</a:t>
            </a:r>
            <a:r>
              <a:rPr lang="pt-BR" sz="2000" dirty="0" err="1"/>
              <a:t>email</a:t>
            </a:r>
            <a:r>
              <a:rPr lang="pt-BR" sz="2000" dirty="0"/>
              <a:t>'  =&gt;  'carlos@hotmail.com',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'</a:t>
            </a:r>
            <a:r>
              <a:rPr lang="pt-BR" sz="2000" dirty="0" err="1"/>
              <a:t>dataNascimento</a:t>
            </a:r>
            <a:r>
              <a:rPr lang="pt-BR" sz="2000" dirty="0"/>
              <a:t>'  =&gt; '2010-10-12',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'telefone'  =&gt;  '(48) 98754-5825</a:t>
            </a:r>
            <a:r>
              <a:rPr lang="pt-BR" sz="2000" dirty="0" smtClean="0"/>
              <a:t>' ];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r>
              <a:rPr lang="pt-BR" sz="2000" dirty="0"/>
              <a:t>    $dados = </a:t>
            </a:r>
            <a:r>
              <a:rPr lang="pt-BR" sz="2000" dirty="0" err="1"/>
              <a:t>json_encode</a:t>
            </a:r>
            <a:r>
              <a:rPr lang="pt-BR" sz="2000" dirty="0"/>
              <a:t>($dados);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$</a:t>
            </a:r>
            <a:r>
              <a:rPr lang="pt-BR" sz="2000" dirty="0" err="1"/>
              <a:t>editarUsuarios</a:t>
            </a:r>
            <a:r>
              <a:rPr lang="pt-BR" sz="2000" dirty="0"/>
              <a:t> = $</a:t>
            </a:r>
            <a:r>
              <a:rPr lang="pt-BR" sz="2000" dirty="0" err="1"/>
              <a:t>usuario</a:t>
            </a:r>
            <a:r>
              <a:rPr lang="pt-BR" sz="2000" dirty="0"/>
              <a:t>-&gt;</a:t>
            </a:r>
            <a:r>
              <a:rPr lang="pt-BR" sz="2000" dirty="0" err="1"/>
              <a:t>editarUsuarioPreparado</a:t>
            </a:r>
            <a:r>
              <a:rPr lang="pt-BR" sz="2000" dirty="0"/>
              <a:t>($id, $dados);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$id = 3</a:t>
            </a:r>
            <a:r>
              <a:rPr lang="pt-BR" sz="2000" dirty="0" smtClean="0"/>
              <a:t>;    </a:t>
            </a:r>
            <a:r>
              <a:rPr lang="pt-BR" sz="2000" dirty="0"/>
              <a:t>$</a:t>
            </a:r>
            <a:r>
              <a:rPr lang="pt-BR" sz="2000" dirty="0" err="1"/>
              <a:t>deletarUsuarios</a:t>
            </a:r>
            <a:r>
              <a:rPr lang="pt-BR" sz="2000" dirty="0"/>
              <a:t> = $</a:t>
            </a:r>
            <a:r>
              <a:rPr lang="pt-BR" sz="2000" dirty="0" err="1"/>
              <a:t>usuario</a:t>
            </a:r>
            <a:r>
              <a:rPr lang="pt-BR" sz="2000" dirty="0"/>
              <a:t>-&gt;</a:t>
            </a:r>
            <a:r>
              <a:rPr lang="pt-BR" sz="2000" dirty="0" err="1"/>
              <a:t>deletarUsuario</a:t>
            </a:r>
            <a:r>
              <a:rPr lang="pt-BR" sz="2000" dirty="0"/>
              <a:t>($id);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$id = 4</a:t>
            </a:r>
            <a:r>
              <a:rPr lang="pt-BR" sz="2000" dirty="0" smtClean="0"/>
              <a:t>;    </a:t>
            </a:r>
            <a:r>
              <a:rPr lang="pt-BR" sz="2000" dirty="0"/>
              <a:t>$</a:t>
            </a:r>
            <a:r>
              <a:rPr lang="pt-BR" sz="2000" dirty="0" err="1"/>
              <a:t>deletarUsuarios</a:t>
            </a:r>
            <a:r>
              <a:rPr lang="pt-BR" sz="2000" dirty="0"/>
              <a:t> = $</a:t>
            </a:r>
            <a:r>
              <a:rPr lang="pt-BR" sz="2000" dirty="0" err="1"/>
              <a:t>usuario</a:t>
            </a:r>
            <a:r>
              <a:rPr lang="pt-BR" sz="2000" dirty="0"/>
              <a:t>-&gt;</a:t>
            </a:r>
            <a:r>
              <a:rPr lang="pt-BR" sz="2000" dirty="0" err="1"/>
              <a:t>deletarUsuarioPreparado</a:t>
            </a:r>
            <a:r>
              <a:rPr lang="pt-BR" sz="2000" dirty="0"/>
              <a:t>($id);</a:t>
            </a:r>
          </a:p>
        </p:txBody>
      </p:sp>
    </p:spTree>
    <p:extLst>
      <p:ext uri="{BB962C8B-B14F-4D97-AF65-F5344CB8AC3E}">
        <p14:creationId xmlns:p14="http://schemas.microsoft.com/office/powerpoint/2010/main" val="4504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EXECUTANDO COMANDOS SQL EM UM PROGRAMA PHP (UPDATE, DELETE)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567546"/>
            <a:ext cx="10529001" cy="4232358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Classe </a:t>
            </a:r>
            <a:r>
              <a:rPr lang="pt-BR" sz="2800" dirty="0" err="1"/>
              <a:t>UsuarioPDO</a:t>
            </a:r>
            <a:r>
              <a:rPr lang="pt-BR" sz="2800" dirty="0"/>
              <a:t> , </a:t>
            </a:r>
            <a:r>
              <a:rPr lang="pt-BR" sz="2800" dirty="0" smtClean="0"/>
              <a:t>novos métodos </a:t>
            </a:r>
            <a:r>
              <a:rPr lang="pt-BR" sz="2800" dirty="0"/>
              <a:t>utilizando </a:t>
            </a:r>
            <a:r>
              <a:rPr lang="pt-BR" sz="2800" dirty="0" smtClean="0"/>
              <a:t>PDO </a:t>
            </a:r>
            <a:r>
              <a:rPr lang="pt-BR" sz="2800" dirty="0"/>
              <a:t>.</a:t>
            </a:r>
            <a:endParaRPr lang="pt-BR" sz="2800" dirty="0" smtClean="0"/>
          </a:p>
          <a:p>
            <a:pPr algn="just"/>
            <a:endParaRPr lang="pt-BR" sz="1200" dirty="0" smtClean="0"/>
          </a:p>
          <a:p>
            <a:pPr algn="just">
              <a:spcBef>
                <a:spcPts val="0"/>
              </a:spcBef>
            </a:pPr>
            <a:r>
              <a:rPr lang="pt-BR" sz="2000" dirty="0"/>
              <a:t> </a:t>
            </a:r>
            <a:r>
              <a:rPr lang="pt-BR" sz="1800" dirty="0"/>
              <a:t>public function </a:t>
            </a:r>
            <a:r>
              <a:rPr lang="pt-BR" sz="1800" dirty="0" err="1"/>
              <a:t>editarUser</a:t>
            </a:r>
            <a:r>
              <a:rPr lang="pt-BR" sz="1800" dirty="0"/>
              <a:t>($</a:t>
            </a:r>
            <a:r>
              <a:rPr lang="pt-BR" sz="1800" dirty="0" err="1"/>
              <a:t>id,$dados</a:t>
            </a:r>
            <a:r>
              <a:rPr lang="pt-BR" sz="1800" dirty="0"/>
              <a:t>){</a:t>
            </a:r>
          </a:p>
          <a:p>
            <a:pPr algn="just">
              <a:spcBef>
                <a:spcPts val="0"/>
              </a:spcBef>
            </a:pPr>
            <a:r>
              <a:rPr lang="pt-BR" sz="1800" dirty="0"/>
              <a:t>        $</a:t>
            </a:r>
            <a:r>
              <a:rPr lang="pt-BR" sz="1800" dirty="0" err="1"/>
              <a:t>this</a:t>
            </a:r>
            <a:r>
              <a:rPr lang="pt-BR" sz="1800" dirty="0"/>
              <a:t>-&gt;</a:t>
            </a:r>
            <a:r>
              <a:rPr lang="pt-BR" sz="1800" dirty="0" err="1"/>
              <a:t>setDados</a:t>
            </a:r>
            <a:r>
              <a:rPr lang="pt-BR" sz="1800" dirty="0"/>
              <a:t>($dados</a:t>
            </a:r>
            <a:r>
              <a:rPr lang="pt-BR" sz="1800" dirty="0" smtClean="0"/>
              <a:t>);   </a:t>
            </a:r>
            <a:r>
              <a:rPr lang="pt-BR" sz="1800" dirty="0"/>
              <a:t>$</a:t>
            </a:r>
            <a:r>
              <a:rPr lang="pt-BR" sz="1800" dirty="0" err="1"/>
              <a:t>this</a:t>
            </a:r>
            <a:r>
              <a:rPr lang="pt-BR" sz="1800" dirty="0"/>
              <a:t>-&gt;id = $id;</a:t>
            </a:r>
          </a:p>
          <a:p>
            <a:pPr algn="just">
              <a:spcBef>
                <a:spcPts val="0"/>
              </a:spcBef>
            </a:pPr>
            <a:r>
              <a:rPr lang="pt-BR" sz="1800" dirty="0"/>
              <a:t>        </a:t>
            </a:r>
          </a:p>
          <a:p>
            <a:pPr algn="just">
              <a:spcBef>
                <a:spcPts val="0"/>
              </a:spcBef>
            </a:pPr>
            <a:r>
              <a:rPr lang="pt-BR" sz="1800" dirty="0"/>
              <a:t>        $</a:t>
            </a:r>
            <a:r>
              <a:rPr lang="pt-BR" sz="1800" dirty="0" err="1"/>
              <a:t>sql</a:t>
            </a:r>
            <a:r>
              <a:rPr lang="pt-BR" sz="1800" dirty="0"/>
              <a:t> = "UPDATE </a:t>
            </a:r>
            <a:r>
              <a:rPr lang="pt-BR" sz="1800" dirty="0" err="1"/>
              <a:t>usuario</a:t>
            </a:r>
            <a:r>
              <a:rPr lang="pt-BR" sz="1800" dirty="0"/>
              <a:t> SET nome=:NOME, </a:t>
            </a:r>
            <a:r>
              <a:rPr lang="pt-BR" sz="1800" dirty="0" err="1"/>
              <a:t>email</a:t>
            </a:r>
            <a:r>
              <a:rPr lang="pt-BR" sz="1800" dirty="0"/>
              <a:t>=:EMAIL, </a:t>
            </a:r>
            <a:r>
              <a:rPr lang="pt-BR" sz="1800" dirty="0" err="1"/>
              <a:t>dataNascimento</a:t>
            </a:r>
            <a:r>
              <a:rPr lang="pt-BR" sz="1800" dirty="0"/>
              <a:t>=:DATANASCIMENTO, telefone=:TELEFONE WHERE id= :ID";</a:t>
            </a:r>
          </a:p>
          <a:p>
            <a:pPr algn="just">
              <a:spcBef>
                <a:spcPts val="0"/>
              </a:spcBef>
            </a:pPr>
            <a:r>
              <a:rPr lang="pt-BR" sz="1800" dirty="0"/>
              <a:t>    </a:t>
            </a:r>
          </a:p>
          <a:p>
            <a:pPr algn="just">
              <a:spcBef>
                <a:spcPts val="0"/>
              </a:spcBef>
            </a:pPr>
            <a:r>
              <a:rPr lang="pt-BR" sz="1800" dirty="0"/>
              <a:t>        $</a:t>
            </a:r>
            <a:r>
              <a:rPr lang="pt-BR" sz="1800" dirty="0" err="1"/>
              <a:t>stmt</a:t>
            </a:r>
            <a:r>
              <a:rPr lang="pt-BR" sz="1800" dirty="0"/>
              <a:t> = $</a:t>
            </a:r>
            <a:r>
              <a:rPr lang="pt-BR" sz="1800" dirty="0" err="1"/>
              <a:t>this</a:t>
            </a:r>
            <a:r>
              <a:rPr lang="pt-BR" sz="1800" dirty="0"/>
              <a:t>-&gt;conectar-&gt;prepare($</a:t>
            </a:r>
            <a:r>
              <a:rPr lang="pt-BR" sz="1800" dirty="0" err="1"/>
              <a:t>sql</a:t>
            </a:r>
            <a:r>
              <a:rPr lang="pt-BR" sz="1800" dirty="0" smtClean="0"/>
              <a:t>);       </a:t>
            </a:r>
            <a:endParaRPr lang="pt-BR" sz="1800" dirty="0"/>
          </a:p>
          <a:p>
            <a:pPr algn="just">
              <a:spcBef>
                <a:spcPts val="0"/>
              </a:spcBef>
            </a:pPr>
            <a:r>
              <a:rPr lang="pt-BR" sz="1800" dirty="0"/>
              <a:t>        $</a:t>
            </a:r>
            <a:r>
              <a:rPr lang="pt-BR" sz="1800" dirty="0" err="1"/>
              <a:t>results</a:t>
            </a:r>
            <a:r>
              <a:rPr lang="pt-BR" sz="1800" dirty="0"/>
              <a:t> = $</a:t>
            </a:r>
            <a:r>
              <a:rPr lang="pt-BR" sz="1800" dirty="0" err="1"/>
              <a:t>stmt</a:t>
            </a:r>
            <a:r>
              <a:rPr lang="pt-BR" sz="1800" dirty="0"/>
              <a:t>-&gt;execute(</a:t>
            </a:r>
          </a:p>
          <a:p>
            <a:pPr algn="just">
              <a:spcBef>
                <a:spcPts val="0"/>
              </a:spcBef>
            </a:pPr>
            <a:r>
              <a:rPr lang="pt-BR" sz="1800" dirty="0"/>
              <a:t>            </a:t>
            </a:r>
            <a:r>
              <a:rPr lang="pt-BR" sz="1800" dirty="0" err="1"/>
              <a:t>array</a:t>
            </a:r>
            <a:r>
              <a:rPr lang="pt-BR" sz="1800" dirty="0"/>
              <a:t>(</a:t>
            </a:r>
          </a:p>
          <a:p>
            <a:pPr algn="just">
              <a:spcBef>
                <a:spcPts val="0"/>
              </a:spcBef>
            </a:pPr>
            <a:r>
              <a:rPr lang="pt-BR" sz="1800" dirty="0"/>
              <a:t>                ":NOME"=&gt;$</a:t>
            </a:r>
            <a:r>
              <a:rPr lang="pt-BR" sz="1800" dirty="0" err="1"/>
              <a:t>this</a:t>
            </a:r>
            <a:r>
              <a:rPr lang="pt-BR" sz="1800" dirty="0"/>
              <a:t>-&gt;nome, </a:t>
            </a:r>
          </a:p>
          <a:p>
            <a:pPr algn="just">
              <a:spcBef>
                <a:spcPts val="0"/>
              </a:spcBef>
            </a:pPr>
            <a:r>
              <a:rPr lang="pt-BR" sz="1800" dirty="0"/>
              <a:t>                ":EMAIL"=&gt;$</a:t>
            </a:r>
            <a:r>
              <a:rPr lang="pt-BR" sz="1800" dirty="0" err="1"/>
              <a:t>this</a:t>
            </a:r>
            <a:r>
              <a:rPr lang="pt-BR" sz="1800" dirty="0"/>
              <a:t>-&gt;</a:t>
            </a:r>
            <a:r>
              <a:rPr lang="pt-BR" sz="1800" dirty="0" err="1"/>
              <a:t>email</a:t>
            </a:r>
            <a:r>
              <a:rPr lang="pt-BR" sz="1800" dirty="0"/>
              <a:t>,</a:t>
            </a:r>
          </a:p>
          <a:p>
            <a:pPr algn="just">
              <a:spcBef>
                <a:spcPts val="0"/>
              </a:spcBef>
            </a:pPr>
            <a:r>
              <a:rPr lang="pt-BR" sz="1800" dirty="0"/>
              <a:t>                ":TELEFONE"=&gt;$</a:t>
            </a:r>
            <a:r>
              <a:rPr lang="pt-BR" sz="1800" dirty="0" err="1"/>
              <a:t>this</a:t>
            </a:r>
            <a:r>
              <a:rPr lang="pt-BR" sz="1800" dirty="0"/>
              <a:t>-&gt;telefone, </a:t>
            </a:r>
          </a:p>
          <a:p>
            <a:pPr algn="just">
              <a:spcBef>
                <a:spcPts val="0"/>
              </a:spcBef>
            </a:pPr>
            <a:r>
              <a:rPr lang="pt-BR" sz="1800" dirty="0"/>
              <a:t>                ":DATANASCIMENTO"=&gt;$</a:t>
            </a:r>
            <a:r>
              <a:rPr lang="pt-BR" sz="1800" dirty="0" err="1"/>
              <a:t>this</a:t>
            </a:r>
            <a:r>
              <a:rPr lang="pt-BR" sz="1800" dirty="0"/>
              <a:t>-&gt;</a:t>
            </a:r>
            <a:r>
              <a:rPr lang="pt-BR" sz="1800" dirty="0" err="1"/>
              <a:t>dataNascimento</a:t>
            </a:r>
            <a:r>
              <a:rPr lang="pt-BR" sz="1800" dirty="0"/>
              <a:t>,</a:t>
            </a:r>
          </a:p>
          <a:p>
            <a:pPr algn="just">
              <a:spcBef>
                <a:spcPts val="0"/>
              </a:spcBef>
            </a:pPr>
            <a:r>
              <a:rPr lang="pt-BR" sz="1800" dirty="0"/>
              <a:t>                ":ID"=&gt;$</a:t>
            </a:r>
            <a:r>
              <a:rPr lang="pt-BR" sz="1800" dirty="0" err="1"/>
              <a:t>this</a:t>
            </a:r>
            <a:r>
              <a:rPr lang="pt-BR" sz="1800" dirty="0"/>
              <a:t>-&gt;id</a:t>
            </a:r>
          </a:p>
          <a:p>
            <a:pPr algn="just">
              <a:spcBef>
                <a:spcPts val="0"/>
              </a:spcBef>
            </a:pPr>
            <a:r>
              <a:rPr lang="pt-BR" sz="1800" dirty="0"/>
              <a:t>             </a:t>
            </a:r>
            <a:r>
              <a:rPr lang="pt-BR" sz="1800" dirty="0" smtClean="0"/>
              <a:t>)            </a:t>
            </a:r>
            <a:r>
              <a:rPr lang="pt-BR" sz="1800" dirty="0"/>
              <a:t>);</a:t>
            </a:r>
          </a:p>
          <a:p>
            <a:pPr algn="just">
              <a:spcBef>
                <a:spcPts val="0"/>
              </a:spcBef>
            </a:pPr>
            <a:r>
              <a:rPr lang="pt-BR" sz="2000" dirty="0" smtClean="0"/>
              <a:t>       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651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EXECUTANDO COMANDOS SQL EM UM PROGRAMA PHP (UPDATE, DELETE)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323704" y="1567546"/>
            <a:ext cx="10529001" cy="4232358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Classe </a:t>
            </a:r>
            <a:r>
              <a:rPr lang="pt-BR" sz="2800" dirty="0" err="1"/>
              <a:t>UsuarioPDO</a:t>
            </a:r>
            <a:r>
              <a:rPr lang="pt-BR" sz="2800" dirty="0"/>
              <a:t> , </a:t>
            </a:r>
            <a:r>
              <a:rPr lang="pt-BR" sz="2800" dirty="0" smtClean="0"/>
              <a:t>novos métodos </a:t>
            </a:r>
            <a:r>
              <a:rPr lang="pt-BR" sz="2800" dirty="0"/>
              <a:t>utilizando </a:t>
            </a:r>
            <a:r>
              <a:rPr lang="pt-BR" sz="2800" dirty="0" smtClean="0"/>
              <a:t>PDO </a:t>
            </a:r>
            <a:r>
              <a:rPr lang="pt-BR" sz="2800" dirty="0"/>
              <a:t>.</a:t>
            </a:r>
            <a:endParaRPr lang="pt-BR" sz="2800" dirty="0" smtClean="0"/>
          </a:p>
          <a:p>
            <a:pPr algn="just"/>
            <a:endParaRPr lang="pt-BR" sz="1200" dirty="0" smtClean="0"/>
          </a:p>
          <a:p>
            <a:pPr algn="just">
              <a:spcBef>
                <a:spcPts val="0"/>
              </a:spcBef>
            </a:pPr>
            <a:r>
              <a:rPr lang="pt-BR" sz="2000" dirty="0"/>
              <a:t>public function </a:t>
            </a:r>
            <a:r>
              <a:rPr lang="pt-BR" sz="2000" dirty="0" err="1"/>
              <a:t>deletarUser</a:t>
            </a:r>
            <a:r>
              <a:rPr lang="pt-BR" sz="2000" dirty="0"/>
              <a:t>($id){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this</a:t>
            </a:r>
            <a:r>
              <a:rPr lang="pt-BR" sz="2000" dirty="0"/>
              <a:t>-&gt;id= $id;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sql</a:t>
            </a:r>
            <a:r>
              <a:rPr lang="pt-BR" sz="2000" dirty="0"/>
              <a:t> = "DELETE FROM </a:t>
            </a:r>
            <a:r>
              <a:rPr lang="pt-BR" sz="2000" dirty="0" err="1"/>
              <a:t>usuario</a:t>
            </a:r>
            <a:r>
              <a:rPr lang="pt-BR" sz="2000" dirty="0"/>
              <a:t> WHERE id= :ID";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stmt</a:t>
            </a:r>
            <a:r>
              <a:rPr lang="pt-BR" sz="2000" dirty="0"/>
              <a:t> = $</a:t>
            </a:r>
            <a:r>
              <a:rPr lang="pt-BR" sz="2000" dirty="0" err="1"/>
              <a:t>this</a:t>
            </a:r>
            <a:r>
              <a:rPr lang="pt-BR" sz="2000" dirty="0"/>
              <a:t>-&gt;conectar-&gt;prepare($</a:t>
            </a:r>
            <a:r>
              <a:rPr lang="pt-BR" sz="2000" dirty="0" err="1"/>
              <a:t>sql</a:t>
            </a:r>
            <a:r>
              <a:rPr lang="pt-BR" sz="2000" dirty="0"/>
              <a:t>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stmt</a:t>
            </a:r>
            <a:r>
              <a:rPr lang="pt-BR" sz="2000" dirty="0"/>
              <a:t>-&gt;</a:t>
            </a:r>
            <a:r>
              <a:rPr lang="pt-BR" sz="2000" dirty="0" err="1"/>
              <a:t>bindParam</a:t>
            </a:r>
            <a:r>
              <a:rPr lang="pt-BR" sz="2000" dirty="0"/>
              <a:t>(":ID", $</a:t>
            </a:r>
            <a:r>
              <a:rPr lang="pt-BR" sz="2000" dirty="0" err="1"/>
              <a:t>this</a:t>
            </a:r>
            <a:r>
              <a:rPr lang="pt-BR" sz="2000" dirty="0"/>
              <a:t>-&gt;id);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results</a:t>
            </a:r>
            <a:r>
              <a:rPr lang="pt-BR" sz="2000" dirty="0"/>
              <a:t> = $</a:t>
            </a:r>
            <a:r>
              <a:rPr lang="pt-BR" sz="2000" dirty="0" err="1"/>
              <a:t>stmt</a:t>
            </a:r>
            <a:r>
              <a:rPr lang="pt-BR" sz="2000" dirty="0"/>
              <a:t>-&gt;execute();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$</a:t>
            </a:r>
            <a:r>
              <a:rPr lang="pt-BR" sz="2000" dirty="0" err="1"/>
              <a:t>count</a:t>
            </a:r>
            <a:r>
              <a:rPr lang="pt-BR" sz="2000" dirty="0"/>
              <a:t> = $</a:t>
            </a:r>
            <a:r>
              <a:rPr lang="pt-BR" sz="2000" dirty="0" err="1"/>
              <a:t>stmt</a:t>
            </a:r>
            <a:r>
              <a:rPr lang="pt-BR" sz="2000" dirty="0"/>
              <a:t>-&gt;</a:t>
            </a:r>
            <a:r>
              <a:rPr lang="pt-BR" sz="2000" dirty="0" err="1"/>
              <a:t>rowCount</a:t>
            </a:r>
            <a:r>
              <a:rPr lang="pt-BR" sz="2000" dirty="0"/>
              <a:t>();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  <a:r>
              <a:rPr lang="pt-BR" sz="2000" dirty="0" err="1"/>
              <a:t>if</a:t>
            </a:r>
            <a:r>
              <a:rPr lang="pt-BR" sz="2000" dirty="0"/>
              <a:t>($</a:t>
            </a:r>
            <a:r>
              <a:rPr lang="pt-BR" sz="2000" dirty="0" err="1"/>
              <a:t>count</a:t>
            </a:r>
            <a:r>
              <a:rPr lang="pt-BR" sz="2000" dirty="0"/>
              <a:t> &gt; 0)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true</a:t>
            </a:r>
            <a:r>
              <a:rPr lang="pt-BR" sz="2000" dirty="0"/>
              <a:t>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</a:t>
            </a:r>
            <a:r>
              <a:rPr lang="pt-BR" sz="2000" dirty="0" err="1"/>
              <a:t>else</a:t>
            </a:r>
            <a:r>
              <a:rPr lang="pt-BR" sz="2000" dirty="0"/>
              <a:t> </a:t>
            </a:r>
            <a:r>
              <a:rPr lang="pt-BR" sz="2000" dirty="0" err="1"/>
              <a:t>return</a:t>
            </a:r>
            <a:r>
              <a:rPr lang="pt-BR" sz="2000" dirty="0"/>
              <a:t> false;</a:t>
            </a:r>
          </a:p>
          <a:p>
            <a:pPr algn="just">
              <a:spcBef>
                <a:spcPts val="0"/>
              </a:spcBef>
            </a:pPr>
            <a:r>
              <a:rPr lang="pt-BR" sz="2000" dirty="0" smtClean="0"/>
              <a:t>    </a:t>
            </a:r>
            <a:r>
              <a:rPr 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560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EXECUTANDO COMANDOS SQL EM UM PROGRAMA PHP (UPDATE, DELETE)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Editando </a:t>
            </a:r>
            <a:r>
              <a:rPr lang="pt-BR" sz="2800" dirty="0"/>
              <a:t>o arquivo </a:t>
            </a:r>
            <a:r>
              <a:rPr lang="pt-BR" sz="2800" dirty="0" err="1" smtClean="0"/>
              <a:t>indexPDO.php</a:t>
            </a:r>
            <a:r>
              <a:rPr lang="pt-BR" sz="2800" dirty="0" smtClean="0"/>
              <a:t>, para testar </a:t>
            </a:r>
            <a:r>
              <a:rPr lang="pt-BR" sz="2800" dirty="0"/>
              <a:t>os trechos de </a:t>
            </a:r>
            <a:r>
              <a:rPr lang="pt-BR" sz="2800" dirty="0" smtClean="0"/>
              <a:t>código</a:t>
            </a:r>
          </a:p>
          <a:p>
            <a:pPr algn="just"/>
            <a:endParaRPr lang="pt-BR" sz="1400" dirty="0" smtClean="0"/>
          </a:p>
          <a:p>
            <a:pPr algn="just">
              <a:spcBef>
                <a:spcPts val="0"/>
              </a:spcBef>
            </a:pPr>
            <a:r>
              <a:rPr lang="pt-BR" sz="2000" dirty="0"/>
              <a:t>$id = 8;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$dados</a:t>
            </a:r>
            <a:r>
              <a:rPr lang="pt-BR" sz="2000" dirty="0" smtClean="0"/>
              <a:t>=[        </a:t>
            </a:r>
            <a:r>
              <a:rPr lang="pt-BR" sz="2000" dirty="0"/>
              <a:t>'nome' =&gt; 'Tania </a:t>
            </a:r>
            <a:r>
              <a:rPr lang="pt-BR" sz="2000" dirty="0" err="1"/>
              <a:t>Vanso</a:t>
            </a:r>
            <a:r>
              <a:rPr lang="pt-BR" sz="2000" dirty="0"/>
              <a:t>',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'</a:t>
            </a:r>
            <a:r>
              <a:rPr lang="pt-BR" sz="2000" dirty="0" err="1"/>
              <a:t>email</a:t>
            </a:r>
            <a:r>
              <a:rPr lang="pt-BR" sz="2000" dirty="0"/>
              <a:t>'  =&gt;  'vanso@hotmail.com',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'</a:t>
            </a:r>
            <a:r>
              <a:rPr lang="pt-BR" sz="2000" dirty="0" err="1"/>
              <a:t>dataNascimento</a:t>
            </a:r>
            <a:r>
              <a:rPr lang="pt-BR" sz="2000" dirty="0"/>
              <a:t>'  =&gt; '2010-10-12',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    'telefone'  =&gt;  '(48) 98754-5825</a:t>
            </a:r>
            <a:r>
              <a:rPr lang="pt-BR" sz="2000" smtClean="0"/>
              <a:t>'    ];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  <a:p>
            <a:pPr algn="just">
              <a:spcBef>
                <a:spcPts val="0"/>
              </a:spcBef>
            </a:pPr>
            <a:r>
              <a:rPr lang="pt-BR" sz="2000" dirty="0"/>
              <a:t>    $dados = </a:t>
            </a:r>
            <a:r>
              <a:rPr lang="pt-BR" sz="2000" dirty="0" err="1"/>
              <a:t>json_encode</a:t>
            </a:r>
            <a:r>
              <a:rPr lang="pt-BR" sz="2000" dirty="0"/>
              <a:t>($dados);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</a:t>
            </a:r>
            <a:r>
              <a:rPr lang="pt-BR" sz="2000" dirty="0" err="1"/>
              <a:t>echo</a:t>
            </a:r>
            <a:r>
              <a:rPr lang="pt-BR" sz="2000" dirty="0"/>
              <a:t> $editarUsuario2 = $</a:t>
            </a:r>
            <a:r>
              <a:rPr lang="pt-BR" sz="2000" dirty="0" err="1"/>
              <a:t>usuario</a:t>
            </a:r>
            <a:r>
              <a:rPr lang="pt-BR" sz="2000" dirty="0"/>
              <a:t>-&gt;</a:t>
            </a:r>
            <a:r>
              <a:rPr lang="pt-BR" sz="2000" dirty="0" err="1"/>
              <a:t>editarUser</a:t>
            </a:r>
            <a:r>
              <a:rPr lang="pt-BR" sz="2000" dirty="0"/>
              <a:t>($id, $dados);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</a:t>
            </a:r>
            <a:r>
              <a:rPr lang="pt-BR" sz="2000" dirty="0" err="1"/>
              <a:t>echo</a:t>
            </a:r>
            <a:r>
              <a:rPr lang="pt-BR" sz="2000" dirty="0"/>
              <a:t> "&lt;h2&gt;Busca e Usuário:&lt;/h2&gt;";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$id = 8;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</a:t>
            </a:r>
            <a:r>
              <a:rPr lang="pt-BR" sz="2000" dirty="0" err="1"/>
              <a:t>echo</a:t>
            </a:r>
            <a:r>
              <a:rPr lang="pt-BR" sz="2000" dirty="0"/>
              <a:t> $excluirUsuario2 = $</a:t>
            </a:r>
            <a:r>
              <a:rPr lang="pt-BR" sz="2000" dirty="0" err="1"/>
              <a:t>usuario</a:t>
            </a:r>
            <a:r>
              <a:rPr lang="pt-BR" sz="2000" dirty="0"/>
              <a:t>-&gt;</a:t>
            </a:r>
            <a:r>
              <a:rPr lang="pt-BR" sz="2000" dirty="0" err="1"/>
              <a:t>deletarUser</a:t>
            </a:r>
            <a:r>
              <a:rPr lang="pt-BR" sz="2000" dirty="0"/>
              <a:t>($id);</a:t>
            </a:r>
          </a:p>
          <a:p>
            <a:pPr algn="just">
              <a:spcBef>
                <a:spcPts val="0"/>
              </a:spcBef>
            </a:pPr>
            <a:r>
              <a:rPr lang="pt-BR" sz="2000" dirty="0"/>
              <a:t>    </a:t>
            </a:r>
            <a:r>
              <a:rPr lang="pt-BR" sz="2000" dirty="0" err="1"/>
              <a:t>echo</a:t>
            </a:r>
            <a:r>
              <a:rPr lang="pt-BR" sz="2000" dirty="0"/>
              <a:t> "&lt;h2&gt;Busca e Usuário:&lt;/h2&gt;";</a:t>
            </a:r>
          </a:p>
          <a:p>
            <a:pPr algn="just">
              <a:spcBef>
                <a:spcPts val="0"/>
              </a:spcBef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343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20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DDL ou </a:t>
            </a:r>
            <a:r>
              <a:rPr lang="pt-BR" dirty="0" smtClean="0"/>
              <a:t>Linguagem </a:t>
            </a:r>
            <a:r>
              <a:rPr lang="pt-BR" dirty="0"/>
              <a:t>de Definição de </a:t>
            </a:r>
            <a:r>
              <a:rPr lang="pt-BR" dirty="0" smtClean="0"/>
              <a:t>Dados 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O comando ALTER, por sua vez, é o comando utilizado para alterar uma tabela ou um banco de dados já existente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en-US" sz="2800" i="1" dirty="0"/>
              <a:t>ALTER TABLE </a:t>
            </a:r>
            <a:r>
              <a:rPr lang="en-US" sz="2800" i="1" dirty="0" err="1"/>
              <a:t>usuario</a:t>
            </a:r>
            <a:r>
              <a:rPr lang="en-US" sz="2800" i="1" dirty="0"/>
              <a:t> </a:t>
            </a:r>
            <a:r>
              <a:rPr lang="en-US" sz="2800" b="1" i="1" dirty="0"/>
              <a:t>ADD</a:t>
            </a:r>
            <a:r>
              <a:rPr lang="en-US" sz="2800" i="1" dirty="0"/>
              <a:t> login char(15) </a:t>
            </a:r>
            <a:r>
              <a:rPr lang="en-US" sz="2800" b="1" i="1" dirty="0"/>
              <a:t>AFTER</a:t>
            </a:r>
            <a:r>
              <a:rPr lang="en-US" sz="2800" i="1" dirty="0"/>
              <a:t> </a:t>
            </a:r>
            <a:r>
              <a:rPr lang="en-US" sz="2800" i="1" dirty="0" err="1"/>
              <a:t>nome</a:t>
            </a:r>
            <a:r>
              <a:rPr lang="en-US" sz="2800" i="1" dirty="0" smtClean="0"/>
              <a:t>;</a:t>
            </a:r>
          </a:p>
          <a:p>
            <a:pPr algn="just"/>
            <a:r>
              <a:rPr lang="en-US" sz="2800" i="1" dirty="0"/>
              <a:t>ALTER TABLE </a:t>
            </a:r>
            <a:r>
              <a:rPr lang="en-US" sz="2800" i="1" dirty="0" err="1"/>
              <a:t>usuario</a:t>
            </a:r>
            <a:r>
              <a:rPr lang="en-US" sz="2800" i="1" dirty="0"/>
              <a:t> </a:t>
            </a:r>
            <a:r>
              <a:rPr lang="en-US" sz="2800" b="1" i="1" dirty="0"/>
              <a:t>MODIFY</a:t>
            </a:r>
            <a:r>
              <a:rPr lang="en-US" sz="2800" i="1" dirty="0"/>
              <a:t> login varchar(20</a:t>
            </a:r>
            <a:r>
              <a:rPr lang="en-US" sz="2800" i="1" dirty="0" smtClean="0"/>
              <a:t>);</a:t>
            </a:r>
          </a:p>
          <a:p>
            <a:pPr algn="just"/>
            <a:r>
              <a:rPr lang="pt-BR" sz="2800" i="1" dirty="0"/>
              <a:t>ALTER TABLE </a:t>
            </a:r>
            <a:r>
              <a:rPr lang="en-US" sz="2800" i="1" dirty="0" err="1"/>
              <a:t>usuario</a:t>
            </a:r>
            <a:r>
              <a:rPr lang="pt-BR" sz="2800" i="1" dirty="0"/>
              <a:t> </a:t>
            </a:r>
            <a:r>
              <a:rPr lang="pt-BR" sz="2800" b="1" i="1" dirty="0"/>
              <a:t>RENAME COLUMN</a:t>
            </a:r>
            <a:r>
              <a:rPr lang="pt-BR" sz="2800" i="1" dirty="0"/>
              <a:t> </a:t>
            </a:r>
            <a:r>
              <a:rPr lang="pt-BR" sz="2800" i="1" dirty="0" err="1" smtClean="0"/>
              <a:t>login</a:t>
            </a:r>
            <a:r>
              <a:rPr lang="pt-BR" sz="2800" i="1" dirty="0" smtClean="0"/>
              <a:t> </a:t>
            </a:r>
            <a:r>
              <a:rPr lang="en-US" sz="2800" i="1" dirty="0" smtClean="0"/>
              <a:t>user </a:t>
            </a:r>
            <a:r>
              <a:rPr lang="en-US" sz="2800" i="1" dirty="0"/>
              <a:t>varchar(20</a:t>
            </a:r>
            <a:r>
              <a:rPr lang="en-US" sz="2800" i="1" dirty="0" smtClean="0"/>
              <a:t>);</a:t>
            </a:r>
          </a:p>
          <a:p>
            <a:pPr algn="just"/>
            <a:r>
              <a:rPr lang="pt-BR" sz="2800" i="1" dirty="0"/>
              <a:t>ALTER TABLE </a:t>
            </a:r>
            <a:r>
              <a:rPr lang="pt-BR" sz="2800" i="1" dirty="0" smtClean="0"/>
              <a:t>cliente </a:t>
            </a:r>
            <a:r>
              <a:rPr lang="pt-BR" sz="2800" b="1" i="1" dirty="0"/>
              <a:t>DROP COLUMN </a:t>
            </a:r>
            <a:r>
              <a:rPr lang="pt-BR" sz="2800" i="1" dirty="0" err="1"/>
              <a:t>dataNascimento</a:t>
            </a:r>
            <a:r>
              <a:rPr lang="pt-BR" sz="2800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60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DDL ou </a:t>
            </a:r>
            <a:r>
              <a:rPr lang="pt-BR" dirty="0" smtClean="0"/>
              <a:t>Linguagem </a:t>
            </a:r>
            <a:r>
              <a:rPr lang="pt-BR" dirty="0"/>
              <a:t>de Definição de </a:t>
            </a:r>
            <a:r>
              <a:rPr lang="pt-BR" dirty="0" smtClean="0"/>
              <a:t>Dados 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O comando DROP é utilizado para remoção de uma tabela ou do banco de dados por completo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en-US" sz="2800" b="1" i="1" dirty="0"/>
              <a:t>DROP</a:t>
            </a:r>
            <a:r>
              <a:rPr lang="en-US" sz="2800" i="1" dirty="0"/>
              <a:t> DATABASE </a:t>
            </a:r>
            <a:r>
              <a:rPr lang="en-US" sz="2800" i="1" dirty="0" err="1"/>
              <a:t>unicesumarEad</a:t>
            </a:r>
            <a:r>
              <a:rPr lang="en-US" sz="2800" i="1" dirty="0" smtClean="0"/>
              <a:t>;</a:t>
            </a:r>
          </a:p>
          <a:p>
            <a:pPr algn="just"/>
            <a:r>
              <a:rPr lang="pt-BR" sz="2800" b="1" i="1" dirty="0"/>
              <a:t>DROP</a:t>
            </a:r>
            <a:r>
              <a:rPr lang="pt-BR" sz="2800" i="1" dirty="0"/>
              <a:t> TABLE </a:t>
            </a:r>
            <a:r>
              <a:rPr lang="pt-BR" sz="2800" i="1" dirty="0" err="1"/>
              <a:t>usuario</a:t>
            </a:r>
            <a:r>
              <a:rPr lang="pt-BR" sz="2800" i="1" dirty="0"/>
              <a:t>;; </a:t>
            </a:r>
          </a:p>
        </p:txBody>
      </p:sp>
    </p:spTree>
    <p:extLst>
      <p:ext uri="{BB962C8B-B14F-4D97-AF65-F5344CB8AC3E}">
        <p14:creationId xmlns:p14="http://schemas.microsoft.com/office/powerpoint/2010/main" val="4974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3271</TotalTime>
  <Words>3928</Words>
  <Application>Microsoft Office PowerPoint</Application>
  <PresentationFormat>Widescreen</PresentationFormat>
  <Paragraphs>556</Paragraphs>
  <Slides>75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Calibri Light</vt:lpstr>
      <vt:lpstr>Tema do Office</vt:lpstr>
      <vt:lpstr>Trabalho de Conclusão de Curso I</vt:lpstr>
      <vt:lpstr>CONCEITOS BÁSICOS DE BANCO DE DADOS  RELACIONAIS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Trabalho de Conclusão de Curso I</vt:lpstr>
      <vt:lpstr>DIFERENCIANDO APIs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Trabalho de Conclusão de Curso I</vt:lpstr>
      <vt:lpstr>CONECTANDO PHP AS APIs E EXECUTANDO COMANDOS SQL EM UM PROGRAMA PHP (INSERT E SELECT)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Trabalho de Conclusão de Curso I</vt:lpstr>
      <vt:lpstr>CONECTANDO PHP AS APIs E EXECUTANDO COMANDOS SQL EM UM PROGRAMA PHP (INSERT E SELECT)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Trabalho de Conclusão de Curso I</vt:lpstr>
      <vt:lpstr>EXECUTANDO COMANDOS SQL EM UM PROGRAMA PHP (UPDATE, DELETE)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Carlos Danilo Luz</cp:lastModifiedBy>
  <cp:revision>138</cp:revision>
  <dcterms:created xsi:type="dcterms:W3CDTF">2019-02-06T19:28:48Z</dcterms:created>
  <dcterms:modified xsi:type="dcterms:W3CDTF">2021-07-29T15:56:36Z</dcterms:modified>
</cp:coreProperties>
</file>