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3" roundtripDataSignature="AMtx7mjOf0c7Cs7cRjwNjK9aDmxrbnIO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customschemas.google.com/relationships/presentationmetadata" Target="metadata"/><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e5ee3850a0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e5ee3850a0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5ee3850a0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e5ee3850a0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e5ee3850a0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ge5ee3850a0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e5ee3850a0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ge5ee3850a0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e5ee3850a0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e5ee3850a0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e5ee3850a0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ge5ee3850a0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e5ee3850a0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ge5ee3850a0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e5ee3850a0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ge5ee3850a0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e5ee3850a0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ge5ee3850a0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e5ee3850a0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ge5ee3850a0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e5ee3850a0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ge5ee3850a0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e5ee3850a0_0_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ge5ee3850a0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e5ee3850a0_0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ge5ee3850a0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5ee3850a0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ge5ee3850a0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e5ee3850a0_0_1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ge5ee3850a0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e5ee3850a0_0_1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ge5ee3850a0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e5ee3850a0_0_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ge5ee3850a0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e5ee3850a0_0_1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ge5ee3850a0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e5ee3850a0_0_1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ge5ee3850a0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e5ee3850a0_0_1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ge5ee3850a0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5ee3850a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e5ee3850a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e5ee3850a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e5ee3850a0_0_1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ge5ee3850a0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e5ee3850a0_0_1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ge5ee3850a0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e5ee3850a0_0_1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ge5ee3850a0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5ee3850a0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e5ee3850a0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5ee3850a0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e5ee3850a0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e5ee3850a0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e5ee3850a0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5ee3850a0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e5ee3850a0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e5ee3850a0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e5ee3850a0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
  <p:cSld name="Capa">
    <p:spTree>
      <p:nvGrpSpPr>
        <p:cNvPr id="15" name="Shape 15"/>
        <p:cNvGrpSpPr/>
        <p:nvPr/>
      </p:nvGrpSpPr>
      <p:grpSpPr>
        <a:xfrm>
          <a:off x="0" y="0"/>
          <a:ext cx="0" cy="0"/>
          <a:chOff x="0" y="0"/>
          <a:chExt cx="0" cy="0"/>
        </a:xfrm>
      </p:grpSpPr>
      <p:sp>
        <p:nvSpPr>
          <p:cNvPr id="16" name="Google Shape;16;p75"/>
          <p:cNvSpPr txBox="1"/>
          <p:nvPr>
            <p:ph type="title"/>
          </p:nvPr>
        </p:nvSpPr>
        <p:spPr>
          <a:xfrm>
            <a:off x="838201" y="1609039"/>
            <a:ext cx="6422081" cy="41821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Arial"/>
              <a:buNone/>
              <a:defRPr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5"/>
          <p:cNvSpPr/>
          <p:nvPr>
            <p:ph idx="2" type="pic"/>
          </p:nvPr>
        </p:nvSpPr>
        <p:spPr>
          <a:xfrm>
            <a:off x="6667500" y="1"/>
            <a:ext cx="5524499" cy="6858000"/>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74" name="Shape 74"/>
        <p:cNvGrpSpPr/>
        <p:nvPr/>
      </p:nvGrpSpPr>
      <p:grpSpPr>
        <a:xfrm>
          <a:off x="0" y="0"/>
          <a:ext cx="0" cy="0"/>
          <a:chOff x="0" y="0"/>
          <a:chExt cx="0" cy="0"/>
        </a:xfrm>
      </p:grpSpPr>
      <p:sp>
        <p:nvSpPr>
          <p:cNvPr id="75" name="Google Shape;75;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79" name="Shape 79"/>
        <p:cNvGrpSpPr/>
        <p:nvPr/>
      </p:nvGrpSpPr>
      <p:grpSpPr>
        <a:xfrm>
          <a:off x="0" y="0"/>
          <a:ext cx="0" cy="0"/>
          <a:chOff x="0" y="0"/>
          <a:chExt cx="0" cy="0"/>
        </a:xfrm>
      </p:grpSpPr>
      <p:sp>
        <p:nvSpPr>
          <p:cNvPr id="80" name="Google Shape;80;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83" name="Shape 83"/>
        <p:cNvGrpSpPr/>
        <p:nvPr/>
      </p:nvGrpSpPr>
      <p:grpSpPr>
        <a:xfrm>
          <a:off x="0" y="0"/>
          <a:ext cx="0" cy="0"/>
          <a:chOff x="0" y="0"/>
          <a:chExt cx="0" cy="0"/>
        </a:xfrm>
      </p:grpSpPr>
      <p:sp>
        <p:nvSpPr>
          <p:cNvPr id="84" name="Google Shape;84;p8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8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6" name="Google Shape;86;p8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7" name="Google Shape;87;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90" name="Shape 90"/>
        <p:cNvGrpSpPr/>
        <p:nvPr/>
      </p:nvGrpSpPr>
      <p:grpSpPr>
        <a:xfrm>
          <a:off x="0" y="0"/>
          <a:ext cx="0" cy="0"/>
          <a:chOff x="0" y="0"/>
          <a:chExt cx="0" cy="0"/>
        </a:xfrm>
      </p:grpSpPr>
      <p:sp>
        <p:nvSpPr>
          <p:cNvPr id="91" name="Google Shape;91;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8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3" name="Google Shape;93;p8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4" name="Google Shape;94;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97" name="Shape 97"/>
        <p:cNvGrpSpPr/>
        <p:nvPr/>
      </p:nvGrpSpPr>
      <p:grpSpPr>
        <a:xfrm>
          <a:off x="0" y="0"/>
          <a:ext cx="0" cy="0"/>
          <a:chOff x="0" y="0"/>
          <a:chExt cx="0" cy="0"/>
        </a:xfrm>
      </p:grpSpPr>
      <p:sp>
        <p:nvSpPr>
          <p:cNvPr id="98" name="Google Shape;98;p8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8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103" name="Shape 103"/>
        <p:cNvGrpSpPr/>
        <p:nvPr/>
      </p:nvGrpSpPr>
      <p:grpSpPr>
        <a:xfrm>
          <a:off x="0" y="0"/>
          <a:ext cx="0" cy="0"/>
          <a:chOff x="0" y="0"/>
          <a:chExt cx="0" cy="0"/>
        </a:xfrm>
      </p:grpSpPr>
      <p:sp>
        <p:nvSpPr>
          <p:cNvPr id="104" name="Google Shape;104;p8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8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tivos">
  <p:cSld name="Objetivos">
    <p:spTree>
      <p:nvGrpSpPr>
        <p:cNvPr id="109" name="Shape 109"/>
        <p:cNvGrpSpPr/>
        <p:nvPr/>
      </p:nvGrpSpPr>
      <p:grpSpPr>
        <a:xfrm>
          <a:off x="0" y="0"/>
          <a:ext cx="0" cy="0"/>
          <a:chOff x="0" y="0"/>
          <a:chExt cx="0" cy="0"/>
        </a:xfrm>
      </p:grpSpPr>
      <p:sp>
        <p:nvSpPr>
          <p:cNvPr id="110" name="Google Shape;110;p90"/>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90"/>
          <p:cNvSpPr txBox="1"/>
          <p:nvPr>
            <p:ph idx="1" type="body"/>
          </p:nvPr>
        </p:nvSpPr>
        <p:spPr>
          <a:xfrm>
            <a:off x="1323704" y="2209800"/>
            <a:ext cx="10529001" cy="40767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2" name="Google Shape;112;p90"/>
          <p:cNvSpPr txBox="1"/>
          <p:nvPr>
            <p:ph idx="2" type="body"/>
          </p:nvPr>
        </p:nvSpPr>
        <p:spPr>
          <a:xfrm>
            <a:off x="1323704" y="498269"/>
            <a:ext cx="10529001" cy="44470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5388"/>
              </a:buClr>
              <a:buSzPts val="2800"/>
              <a:buNone/>
              <a:defRPr b="1" sz="2800">
                <a:solidFill>
                  <a:srgbClr val="005388"/>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3" name="Google Shape;113;p90"/>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 name="Google Shape;114;p90"/>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15" name="Google Shape;115;p90"/>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116" name="Google Shape;116;p90"/>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117" name="Google Shape;117;p90"/>
          <p:cNvSpPr txBox="1"/>
          <p:nvPr>
            <p:ph idx="3" type="body"/>
          </p:nvPr>
        </p:nvSpPr>
        <p:spPr>
          <a:xfrm>
            <a:off x="1323704" y="1042840"/>
            <a:ext cx="10529001" cy="93816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5388"/>
              </a:buClr>
              <a:buSzPts val="2400"/>
              <a:buNone/>
              <a:defRPr b="0" sz="2400">
                <a:solidFill>
                  <a:srgbClr val="005388"/>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2 coluna texto">
  <p:cSld name="Título + 2 coluna texto">
    <p:spTree>
      <p:nvGrpSpPr>
        <p:cNvPr id="118" name="Shape 118"/>
        <p:cNvGrpSpPr/>
        <p:nvPr/>
      </p:nvGrpSpPr>
      <p:grpSpPr>
        <a:xfrm>
          <a:off x="0" y="0"/>
          <a:ext cx="0" cy="0"/>
          <a:chOff x="0" y="0"/>
          <a:chExt cx="0" cy="0"/>
        </a:xfrm>
      </p:grpSpPr>
      <p:sp>
        <p:nvSpPr>
          <p:cNvPr id="119" name="Google Shape;119;p91"/>
          <p:cNvSpPr txBox="1"/>
          <p:nvPr>
            <p:ph idx="1" type="body"/>
          </p:nvPr>
        </p:nvSpPr>
        <p:spPr>
          <a:xfrm>
            <a:off x="1323704" y="498269"/>
            <a:ext cx="10529001" cy="94499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5388"/>
              </a:buClr>
              <a:buSzPts val="2800"/>
              <a:buNone/>
              <a:defRPr b="1" sz="2800">
                <a:solidFill>
                  <a:srgbClr val="005388"/>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91"/>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91"/>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91"/>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23" name="Google Shape;123;p91"/>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124" name="Google Shape;124;p91"/>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125" name="Google Shape;125;p91"/>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91"/>
          <p:cNvSpPr txBox="1"/>
          <p:nvPr>
            <p:ph idx="2" type="body"/>
          </p:nvPr>
        </p:nvSpPr>
        <p:spPr>
          <a:xfrm>
            <a:off x="1323703" y="1672050"/>
            <a:ext cx="5157787" cy="42416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7" name="Google Shape;127;p91"/>
          <p:cNvSpPr txBox="1"/>
          <p:nvPr>
            <p:ph idx="3" type="body"/>
          </p:nvPr>
        </p:nvSpPr>
        <p:spPr>
          <a:xfrm>
            <a:off x="6693224" y="1672050"/>
            <a:ext cx="5157787" cy="42416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simples">
  <p:cSld name="Texto simples">
    <p:spTree>
      <p:nvGrpSpPr>
        <p:cNvPr id="128" name="Shape 128"/>
        <p:cNvGrpSpPr/>
        <p:nvPr/>
      </p:nvGrpSpPr>
      <p:grpSpPr>
        <a:xfrm>
          <a:off x="0" y="0"/>
          <a:ext cx="0" cy="0"/>
          <a:chOff x="0" y="0"/>
          <a:chExt cx="0" cy="0"/>
        </a:xfrm>
      </p:grpSpPr>
      <p:sp>
        <p:nvSpPr>
          <p:cNvPr id="129" name="Google Shape;129;p92"/>
          <p:cNvSpPr txBox="1"/>
          <p:nvPr>
            <p:ph idx="1" type="body"/>
          </p:nvPr>
        </p:nvSpPr>
        <p:spPr>
          <a:xfrm>
            <a:off x="1323704" y="498270"/>
            <a:ext cx="10529001" cy="540613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30" name="Google Shape;130;p92"/>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 name="Google Shape;131;p92"/>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 name="Google Shape;132;p92"/>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33" name="Google Shape;133;p92"/>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134" name="Google Shape;134;p92"/>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135" name="Google Shape;135;p92"/>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simples 2 colunas">
  <p:cSld name="Texto simples 2 colunas">
    <p:spTree>
      <p:nvGrpSpPr>
        <p:cNvPr id="136" name="Shape 136"/>
        <p:cNvGrpSpPr/>
        <p:nvPr/>
      </p:nvGrpSpPr>
      <p:grpSpPr>
        <a:xfrm>
          <a:off x="0" y="0"/>
          <a:ext cx="0" cy="0"/>
          <a:chOff x="0" y="0"/>
          <a:chExt cx="0" cy="0"/>
        </a:xfrm>
      </p:grpSpPr>
      <p:sp>
        <p:nvSpPr>
          <p:cNvPr id="137" name="Google Shape;137;p93"/>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 name="Google Shape;138;p93"/>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93"/>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40" name="Google Shape;140;p93"/>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141" name="Google Shape;141;p93"/>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142" name="Google Shape;142;p93"/>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93"/>
          <p:cNvSpPr txBox="1"/>
          <p:nvPr>
            <p:ph idx="1" type="body"/>
          </p:nvPr>
        </p:nvSpPr>
        <p:spPr>
          <a:xfrm>
            <a:off x="1323703" y="498270"/>
            <a:ext cx="5157787" cy="541547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44" name="Google Shape;144;p93"/>
          <p:cNvSpPr txBox="1"/>
          <p:nvPr>
            <p:ph idx="2" type="body"/>
          </p:nvPr>
        </p:nvSpPr>
        <p:spPr>
          <a:xfrm>
            <a:off x="6693224" y="498269"/>
            <a:ext cx="5157787" cy="541547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ertura">
  <p:cSld name="Abertura">
    <p:spTree>
      <p:nvGrpSpPr>
        <p:cNvPr id="18" name="Shape 18"/>
        <p:cNvGrpSpPr/>
        <p:nvPr/>
      </p:nvGrpSpPr>
      <p:grpSpPr>
        <a:xfrm>
          <a:off x="0" y="0"/>
          <a:ext cx="0" cy="0"/>
          <a:chOff x="0" y="0"/>
          <a:chExt cx="0" cy="0"/>
        </a:xfrm>
      </p:grpSpPr>
      <p:sp>
        <p:nvSpPr>
          <p:cNvPr id="19" name="Google Shape;19;p76"/>
          <p:cNvSpPr/>
          <p:nvPr>
            <p:ph idx="2" type="pic"/>
          </p:nvPr>
        </p:nvSpPr>
        <p:spPr>
          <a:xfrm>
            <a:off x="0" y="1"/>
            <a:ext cx="12192000" cy="4181293"/>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0" name="Google Shape;20;p76"/>
          <p:cNvSpPr txBox="1"/>
          <p:nvPr>
            <p:ph type="ctrTitle"/>
          </p:nvPr>
        </p:nvSpPr>
        <p:spPr>
          <a:xfrm>
            <a:off x="1" y="4181294"/>
            <a:ext cx="12203080" cy="1413136"/>
          </a:xfrm>
          <a:prstGeom prst="rect">
            <a:avLst/>
          </a:prstGeom>
          <a:solidFill>
            <a:srgbClr val="005388"/>
          </a:solidFill>
          <a:ln cap="flat" cmpd="sng" w="9525">
            <a:solidFill>
              <a:srgbClr val="005388"/>
            </a:solidFill>
            <a:prstDash val="solid"/>
            <a:round/>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000"/>
              <a:buFont typeface="Arial"/>
              <a:buNone/>
              <a:defRPr b="1" sz="4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76"/>
          <p:cNvSpPr txBox="1"/>
          <p:nvPr>
            <p:ph idx="1" type="body"/>
          </p:nvPr>
        </p:nvSpPr>
        <p:spPr>
          <a:xfrm>
            <a:off x="-1" y="5943489"/>
            <a:ext cx="12203081" cy="584886"/>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888888"/>
              </a:buClr>
              <a:buSzPts val="1800"/>
              <a:buNone/>
              <a:defRPr sz="18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texto + imagem1">
  <p:cSld name="Título + texto + imagem1">
    <p:spTree>
      <p:nvGrpSpPr>
        <p:cNvPr id="145" name="Shape 145"/>
        <p:cNvGrpSpPr/>
        <p:nvPr/>
      </p:nvGrpSpPr>
      <p:grpSpPr>
        <a:xfrm>
          <a:off x="0" y="0"/>
          <a:ext cx="0" cy="0"/>
          <a:chOff x="0" y="0"/>
          <a:chExt cx="0" cy="0"/>
        </a:xfrm>
      </p:grpSpPr>
      <p:sp>
        <p:nvSpPr>
          <p:cNvPr id="146" name="Google Shape;146;p94"/>
          <p:cNvSpPr txBox="1"/>
          <p:nvPr>
            <p:ph idx="1" type="body"/>
          </p:nvPr>
        </p:nvSpPr>
        <p:spPr>
          <a:xfrm>
            <a:off x="1323703" y="498269"/>
            <a:ext cx="10515600"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1E4E79"/>
              </a:buClr>
              <a:buSzPts val="2800"/>
              <a:buNone/>
              <a:defRPr b="1" sz="2800">
                <a:solidFill>
                  <a:srgbClr val="1E4E79"/>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7" name="Google Shape;147;p94"/>
          <p:cNvSpPr/>
          <p:nvPr>
            <p:ph idx="2" type="pic"/>
          </p:nvPr>
        </p:nvSpPr>
        <p:spPr>
          <a:xfrm>
            <a:off x="6681516" y="1527999"/>
            <a:ext cx="5157787" cy="4193533"/>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8" name="Google Shape;148;p94"/>
          <p:cNvSpPr txBox="1"/>
          <p:nvPr>
            <p:ph idx="3" type="body"/>
          </p:nvPr>
        </p:nvSpPr>
        <p:spPr>
          <a:xfrm>
            <a:off x="1323703" y="1527998"/>
            <a:ext cx="5157787" cy="436926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49" name="Google Shape;149;p94"/>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p94"/>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1" name="Google Shape;151;p94"/>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52" name="Google Shape;152;p94"/>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153" name="Google Shape;153;p94"/>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154" name="Google Shape;154;p94"/>
          <p:cNvSpPr txBox="1"/>
          <p:nvPr>
            <p:ph idx="4" type="body"/>
          </p:nvPr>
        </p:nvSpPr>
        <p:spPr>
          <a:xfrm>
            <a:off x="6694917" y="5782801"/>
            <a:ext cx="5157787" cy="119518"/>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7F7F7F"/>
              </a:buClr>
              <a:buSzPts val="700"/>
              <a:buNone/>
              <a:defRPr sz="7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55" name="Google Shape;155;p94"/>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texto + imagem">
  <p:cSld name="Título + texto + imagem">
    <p:spTree>
      <p:nvGrpSpPr>
        <p:cNvPr id="156" name="Shape 156"/>
        <p:cNvGrpSpPr/>
        <p:nvPr/>
      </p:nvGrpSpPr>
      <p:grpSpPr>
        <a:xfrm>
          <a:off x="0" y="0"/>
          <a:ext cx="0" cy="0"/>
          <a:chOff x="0" y="0"/>
          <a:chExt cx="0" cy="0"/>
        </a:xfrm>
      </p:grpSpPr>
      <p:sp>
        <p:nvSpPr>
          <p:cNvPr id="157" name="Google Shape;157;p95"/>
          <p:cNvSpPr txBox="1"/>
          <p:nvPr>
            <p:ph idx="1" type="body"/>
          </p:nvPr>
        </p:nvSpPr>
        <p:spPr>
          <a:xfrm>
            <a:off x="1323703" y="498269"/>
            <a:ext cx="5157787"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1E4E79"/>
              </a:buClr>
              <a:buSzPts val="2800"/>
              <a:buNone/>
              <a:defRPr b="1" sz="2800">
                <a:solidFill>
                  <a:srgbClr val="1E4E79"/>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8" name="Google Shape;158;p95"/>
          <p:cNvSpPr txBox="1"/>
          <p:nvPr>
            <p:ph idx="2" type="body"/>
          </p:nvPr>
        </p:nvSpPr>
        <p:spPr>
          <a:xfrm>
            <a:off x="6681516" y="498269"/>
            <a:ext cx="5157787"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1E4E79"/>
              </a:buClr>
              <a:buSzPts val="2800"/>
              <a:buNone/>
              <a:defRPr b="1" sz="2800">
                <a:solidFill>
                  <a:srgbClr val="1E4E79"/>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9" name="Google Shape;159;p95"/>
          <p:cNvSpPr/>
          <p:nvPr>
            <p:ph idx="3" type="pic"/>
          </p:nvPr>
        </p:nvSpPr>
        <p:spPr>
          <a:xfrm>
            <a:off x="6681516" y="1527999"/>
            <a:ext cx="5157787" cy="4193533"/>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60" name="Google Shape;160;p95"/>
          <p:cNvSpPr txBox="1"/>
          <p:nvPr>
            <p:ph idx="4" type="body"/>
          </p:nvPr>
        </p:nvSpPr>
        <p:spPr>
          <a:xfrm>
            <a:off x="1323703" y="1527998"/>
            <a:ext cx="5157787" cy="436926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61" name="Google Shape;161;p95"/>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2" name="Google Shape;162;p95"/>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95"/>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64" name="Google Shape;164;p95"/>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165" name="Google Shape;165;p95"/>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166" name="Google Shape;166;p95"/>
          <p:cNvSpPr txBox="1"/>
          <p:nvPr>
            <p:ph idx="5" type="body"/>
          </p:nvPr>
        </p:nvSpPr>
        <p:spPr>
          <a:xfrm>
            <a:off x="6694917" y="5782801"/>
            <a:ext cx="5157787" cy="119518"/>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7F7F7F"/>
              </a:buClr>
              <a:buSzPts val="700"/>
              <a:buNone/>
              <a:defRPr sz="7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67" name="Google Shape;167;p95"/>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texto + objeto1">
  <p:cSld name="Título + texto + objeto1">
    <p:spTree>
      <p:nvGrpSpPr>
        <p:cNvPr id="168" name="Shape 168"/>
        <p:cNvGrpSpPr/>
        <p:nvPr/>
      </p:nvGrpSpPr>
      <p:grpSpPr>
        <a:xfrm>
          <a:off x="0" y="0"/>
          <a:ext cx="0" cy="0"/>
          <a:chOff x="0" y="0"/>
          <a:chExt cx="0" cy="0"/>
        </a:xfrm>
      </p:grpSpPr>
      <p:sp>
        <p:nvSpPr>
          <p:cNvPr id="169" name="Google Shape;169;p96"/>
          <p:cNvSpPr txBox="1"/>
          <p:nvPr>
            <p:ph idx="1" type="body"/>
          </p:nvPr>
        </p:nvSpPr>
        <p:spPr>
          <a:xfrm>
            <a:off x="1323702" y="498269"/>
            <a:ext cx="10527308"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5388"/>
              </a:buClr>
              <a:buSzPts val="2800"/>
              <a:buNone/>
              <a:defRPr b="1" sz="2800">
                <a:solidFill>
                  <a:srgbClr val="005388"/>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0" name="Google Shape;170;p96"/>
          <p:cNvSpPr txBox="1"/>
          <p:nvPr>
            <p:ph idx="2" type="body"/>
          </p:nvPr>
        </p:nvSpPr>
        <p:spPr>
          <a:xfrm>
            <a:off x="1323703" y="1527998"/>
            <a:ext cx="5157787" cy="436926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71" name="Google Shape;171;p96"/>
          <p:cNvSpPr txBox="1"/>
          <p:nvPr>
            <p:ph idx="3" type="body"/>
          </p:nvPr>
        </p:nvSpPr>
        <p:spPr>
          <a:xfrm>
            <a:off x="6681517" y="1527999"/>
            <a:ext cx="5171188" cy="416326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sz="20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72" name="Google Shape;172;p96"/>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3" name="Google Shape;173;p96"/>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4" name="Google Shape;174;p96"/>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75" name="Google Shape;175;p96"/>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176" name="Google Shape;176;p96"/>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177" name="Google Shape;177;p96"/>
          <p:cNvSpPr txBox="1"/>
          <p:nvPr>
            <p:ph idx="4" type="body"/>
          </p:nvPr>
        </p:nvSpPr>
        <p:spPr>
          <a:xfrm>
            <a:off x="6694917" y="5782801"/>
            <a:ext cx="5157787" cy="119518"/>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7F7F7F"/>
              </a:buClr>
              <a:buSzPts val="700"/>
              <a:buNone/>
              <a:defRPr sz="7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78" name="Google Shape;178;p96"/>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Título + texto + objeto">
  <p:cSld name="2Título + texto + objeto">
    <p:spTree>
      <p:nvGrpSpPr>
        <p:cNvPr id="179" name="Shape 179"/>
        <p:cNvGrpSpPr/>
        <p:nvPr/>
      </p:nvGrpSpPr>
      <p:grpSpPr>
        <a:xfrm>
          <a:off x="0" y="0"/>
          <a:ext cx="0" cy="0"/>
          <a:chOff x="0" y="0"/>
          <a:chExt cx="0" cy="0"/>
        </a:xfrm>
      </p:grpSpPr>
      <p:sp>
        <p:nvSpPr>
          <p:cNvPr id="180" name="Google Shape;180;p97"/>
          <p:cNvSpPr txBox="1"/>
          <p:nvPr>
            <p:ph idx="1" type="body"/>
          </p:nvPr>
        </p:nvSpPr>
        <p:spPr>
          <a:xfrm>
            <a:off x="1323703" y="498269"/>
            <a:ext cx="5157787"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5388"/>
              </a:buClr>
              <a:buSzPts val="2800"/>
              <a:buNone/>
              <a:defRPr b="1" sz="2800">
                <a:solidFill>
                  <a:srgbClr val="005388"/>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1" name="Google Shape;181;p97"/>
          <p:cNvSpPr txBox="1"/>
          <p:nvPr>
            <p:ph idx="2" type="body"/>
          </p:nvPr>
        </p:nvSpPr>
        <p:spPr>
          <a:xfrm>
            <a:off x="6681516" y="498269"/>
            <a:ext cx="5157787"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5388"/>
              </a:buClr>
              <a:buSzPts val="2800"/>
              <a:buNone/>
              <a:defRPr b="1" sz="2800">
                <a:solidFill>
                  <a:srgbClr val="005388"/>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2" name="Google Shape;182;p97"/>
          <p:cNvSpPr txBox="1"/>
          <p:nvPr>
            <p:ph idx="3" type="body"/>
          </p:nvPr>
        </p:nvSpPr>
        <p:spPr>
          <a:xfrm>
            <a:off x="1323703" y="1527998"/>
            <a:ext cx="5157787" cy="436926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83" name="Google Shape;183;p97"/>
          <p:cNvSpPr txBox="1"/>
          <p:nvPr>
            <p:ph idx="4" type="body"/>
          </p:nvPr>
        </p:nvSpPr>
        <p:spPr>
          <a:xfrm>
            <a:off x="6681517" y="1527999"/>
            <a:ext cx="5171188" cy="416326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sz="20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4" name="Google Shape;184;p97"/>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97"/>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p97"/>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87" name="Google Shape;187;p97"/>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188" name="Google Shape;188;p97"/>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189" name="Google Shape;189;p97"/>
          <p:cNvSpPr txBox="1"/>
          <p:nvPr>
            <p:ph idx="5" type="body"/>
          </p:nvPr>
        </p:nvSpPr>
        <p:spPr>
          <a:xfrm>
            <a:off x="6694917" y="5782801"/>
            <a:ext cx="5157787" cy="119518"/>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7F7F7F"/>
              </a:buClr>
              <a:buSzPts val="700"/>
              <a:buNone/>
              <a:defRPr sz="7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90" name="Google Shape;190;p97"/>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imagem + objeto">
  <p:cSld name="Título + imagem + objeto">
    <p:spTree>
      <p:nvGrpSpPr>
        <p:cNvPr id="191" name="Shape 191"/>
        <p:cNvGrpSpPr/>
        <p:nvPr/>
      </p:nvGrpSpPr>
      <p:grpSpPr>
        <a:xfrm>
          <a:off x="0" y="0"/>
          <a:ext cx="0" cy="0"/>
          <a:chOff x="0" y="0"/>
          <a:chExt cx="0" cy="0"/>
        </a:xfrm>
      </p:grpSpPr>
      <p:sp>
        <p:nvSpPr>
          <p:cNvPr id="192" name="Google Shape;192;p98"/>
          <p:cNvSpPr txBox="1"/>
          <p:nvPr>
            <p:ph idx="1" type="body"/>
          </p:nvPr>
        </p:nvSpPr>
        <p:spPr>
          <a:xfrm>
            <a:off x="1323703" y="498269"/>
            <a:ext cx="5157787"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5388"/>
              </a:buClr>
              <a:buSzPts val="2800"/>
              <a:buNone/>
              <a:defRPr b="1" sz="2800">
                <a:solidFill>
                  <a:srgbClr val="005388"/>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3" name="Google Shape;193;p98"/>
          <p:cNvSpPr txBox="1"/>
          <p:nvPr>
            <p:ph idx="2" type="body"/>
          </p:nvPr>
        </p:nvSpPr>
        <p:spPr>
          <a:xfrm>
            <a:off x="6681516" y="498269"/>
            <a:ext cx="5157787"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5388"/>
              </a:buClr>
              <a:buSzPts val="2800"/>
              <a:buNone/>
              <a:defRPr b="1" sz="2800">
                <a:solidFill>
                  <a:srgbClr val="005388"/>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4" name="Google Shape;194;p98"/>
          <p:cNvSpPr/>
          <p:nvPr>
            <p:ph idx="3" type="pic"/>
          </p:nvPr>
        </p:nvSpPr>
        <p:spPr>
          <a:xfrm>
            <a:off x="1323703" y="1528000"/>
            <a:ext cx="5157787" cy="4158211"/>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95" name="Google Shape;195;p98"/>
          <p:cNvSpPr txBox="1"/>
          <p:nvPr>
            <p:ph idx="4" type="body"/>
          </p:nvPr>
        </p:nvSpPr>
        <p:spPr>
          <a:xfrm>
            <a:off x="6681517" y="1528000"/>
            <a:ext cx="5171188" cy="4158211"/>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sz="20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96" name="Google Shape;196;p98"/>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98"/>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8" name="Google Shape;198;p98"/>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99" name="Google Shape;199;p98"/>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200" name="Google Shape;200;p98"/>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201" name="Google Shape;201;p98"/>
          <p:cNvSpPr txBox="1"/>
          <p:nvPr>
            <p:ph idx="5" type="body"/>
          </p:nvPr>
        </p:nvSpPr>
        <p:spPr>
          <a:xfrm>
            <a:off x="6694917" y="5782801"/>
            <a:ext cx="5157787" cy="119518"/>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7F7F7F"/>
              </a:buClr>
              <a:buSzPts val="700"/>
              <a:buNone/>
              <a:defRPr sz="7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02" name="Google Shape;202;p98"/>
          <p:cNvSpPr txBox="1"/>
          <p:nvPr>
            <p:ph idx="6" type="body"/>
          </p:nvPr>
        </p:nvSpPr>
        <p:spPr>
          <a:xfrm>
            <a:off x="1323703" y="5777745"/>
            <a:ext cx="5157787" cy="119518"/>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7F7F7F"/>
              </a:buClr>
              <a:buSzPts val="700"/>
              <a:buNone/>
              <a:defRPr sz="7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03" name="Google Shape;203;p98"/>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texto + objeto2">
  <p:cSld name="Título + texto + objeto2">
    <p:spTree>
      <p:nvGrpSpPr>
        <p:cNvPr id="204" name="Shape 204"/>
        <p:cNvGrpSpPr/>
        <p:nvPr/>
      </p:nvGrpSpPr>
      <p:grpSpPr>
        <a:xfrm>
          <a:off x="0" y="0"/>
          <a:ext cx="0" cy="0"/>
          <a:chOff x="0" y="0"/>
          <a:chExt cx="0" cy="0"/>
        </a:xfrm>
      </p:grpSpPr>
      <p:sp>
        <p:nvSpPr>
          <p:cNvPr id="205" name="Google Shape;205;p99"/>
          <p:cNvSpPr txBox="1"/>
          <p:nvPr>
            <p:ph idx="1" type="body"/>
          </p:nvPr>
        </p:nvSpPr>
        <p:spPr>
          <a:xfrm>
            <a:off x="1323703" y="1479465"/>
            <a:ext cx="5157787" cy="441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06" name="Google Shape;206;p99"/>
          <p:cNvSpPr txBox="1"/>
          <p:nvPr>
            <p:ph idx="2" type="body"/>
          </p:nvPr>
        </p:nvSpPr>
        <p:spPr>
          <a:xfrm>
            <a:off x="1323703" y="498269"/>
            <a:ext cx="5157787"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5388"/>
              </a:buClr>
              <a:buSzPts val="2800"/>
              <a:buNone/>
              <a:defRPr b="1" sz="2800">
                <a:solidFill>
                  <a:srgbClr val="005388"/>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7" name="Google Shape;207;p99"/>
          <p:cNvSpPr txBox="1"/>
          <p:nvPr>
            <p:ph idx="3" type="body"/>
          </p:nvPr>
        </p:nvSpPr>
        <p:spPr>
          <a:xfrm>
            <a:off x="6681517" y="498269"/>
            <a:ext cx="5171188" cy="5192997"/>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sz="20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08" name="Google Shape;208;p99"/>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9" name="Google Shape;209;p99"/>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0" name="Google Shape;210;p99"/>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1" name="Google Shape;211;p99"/>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212" name="Google Shape;212;p99"/>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213" name="Google Shape;213;p99"/>
          <p:cNvSpPr txBox="1"/>
          <p:nvPr>
            <p:ph idx="4" type="body"/>
          </p:nvPr>
        </p:nvSpPr>
        <p:spPr>
          <a:xfrm>
            <a:off x="6694917" y="5782801"/>
            <a:ext cx="5157787" cy="119518"/>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7F7F7F"/>
              </a:buClr>
              <a:buSzPts val="700"/>
              <a:buNone/>
              <a:defRPr sz="7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14" name="Google Shape;214;p99"/>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texto + 2 imagem">
  <p:cSld name="Título + texto + 2 imagem">
    <p:spTree>
      <p:nvGrpSpPr>
        <p:cNvPr id="215" name="Shape 215"/>
        <p:cNvGrpSpPr/>
        <p:nvPr/>
      </p:nvGrpSpPr>
      <p:grpSpPr>
        <a:xfrm>
          <a:off x="0" y="0"/>
          <a:ext cx="0" cy="0"/>
          <a:chOff x="0" y="0"/>
          <a:chExt cx="0" cy="0"/>
        </a:xfrm>
      </p:grpSpPr>
      <p:sp>
        <p:nvSpPr>
          <p:cNvPr id="216" name="Google Shape;216;p100"/>
          <p:cNvSpPr txBox="1"/>
          <p:nvPr>
            <p:ph idx="1" type="body"/>
          </p:nvPr>
        </p:nvSpPr>
        <p:spPr>
          <a:xfrm>
            <a:off x="1323703" y="1479465"/>
            <a:ext cx="5157787" cy="441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17" name="Google Shape;217;p100"/>
          <p:cNvSpPr txBox="1"/>
          <p:nvPr>
            <p:ph idx="2" type="body"/>
          </p:nvPr>
        </p:nvSpPr>
        <p:spPr>
          <a:xfrm>
            <a:off x="1323703" y="498269"/>
            <a:ext cx="5157787"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5388"/>
              </a:buClr>
              <a:buSzPts val="2800"/>
              <a:buNone/>
              <a:defRPr b="1" sz="2800">
                <a:solidFill>
                  <a:srgbClr val="005388"/>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8" name="Google Shape;218;p100"/>
          <p:cNvSpPr/>
          <p:nvPr>
            <p:ph idx="3" type="pic"/>
          </p:nvPr>
        </p:nvSpPr>
        <p:spPr>
          <a:xfrm>
            <a:off x="6681517" y="498270"/>
            <a:ext cx="5171188" cy="2471354"/>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19" name="Google Shape;219;p100"/>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0" name="Google Shape;220;p100"/>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1" name="Google Shape;221;p100"/>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2" name="Google Shape;222;p100"/>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223" name="Google Shape;223;p100"/>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224" name="Google Shape;224;p100"/>
          <p:cNvSpPr txBox="1"/>
          <p:nvPr>
            <p:ph idx="4" type="body"/>
          </p:nvPr>
        </p:nvSpPr>
        <p:spPr>
          <a:xfrm>
            <a:off x="6694917" y="5782801"/>
            <a:ext cx="5157787" cy="119518"/>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7F7F7F"/>
              </a:buClr>
              <a:buSzPts val="700"/>
              <a:buNone/>
              <a:defRPr sz="7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25" name="Google Shape;225;p100"/>
          <p:cNvSpPr/>
          <p:nvPr>
            <p:ph idx="5" type="pic"/>
          </p:nvPr>
        </p:nvSpPr>
        <p:spPr>
          <a:xfrm>
            <a:off x="6681517" y="3140535"/>
            <a:ext cx="5171188" cy="2471354"/>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26" name="Google Shape;226;p100"/>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imagem">
  <p:cSld name="4 imagem">
    <p:spTree>
      <p:nvGrpSpPr>
        <p:cNvPr id="227" name="Shape 227"/>
        <p:cNvGrpSpPr/>
        <p:nvPr/>
      </p:nvGrpSpPr>
      <p:grpSpPr>
        <a:xfrm>
          <a:off x="0" y="0"/>
          <a:ext cx="0" cy="0"/>
          <a:chOff x="0" y="0"/>
          <a:chExt cx="0" cy="0"/>
        </a:xfrm>
      </p:grpSpPr>
      <p:sp>
        <p:nvSpPr>
          <p:cNvPr id="228" name="Google Shape;228;p101"/>
          <p:cNvSpPr/>
          <p:nvPr>
            <p:ph idx="2" type="pic"/>
          </p:nvPr>
        </p:nvSpPr>
        <p:spPr>
          <a:xfrm>
            <a:off x="6681517" y="498270"/>
            <a:ext cx="5171188" cy="2471354"/>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29" name="Google Shape;229;p101"/>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101"/>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101"/>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32" name="Google Shape;232;p101"/>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233" name="Google Shape;233;p101"/>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234" name="Google Shape;234;p101"/>
          <p:cNvSpPr txBox="1"/>
          <p:nvPr>
            <p:ph idx="1" type="body"/>
          </p:nvPr>
        </p:nvSpPr>
        <p:spPr>
          <a:xfrm>
            <a:off x="6694917" y="5782801"/>
            <a:ext cx="5157787" cy="119518"/>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7F7F7F"/>
              </a:buClr>
              <a:buSzPts val="700"/>
              <a:buNone/>
              <a:defRPr sz="7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35" name="Google Shape;235;p101"/>
          <p:cNvSpPr/>
          <p:nvPr>
            <p:ph idx="3" type="pic"/>
          </p:nvPr>
        </p:nvSpPr>
        <p:spPr>
          <a:xfrm>
            <a:off x="6681517" y="3140535"/>
            <a:ext cx="5171188" cy="2471354"/>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36" name="Google Shape;236;p101"/>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101"/>
          <p:cNvSpPr/>
          <p:nvPr>
            <p:ph idx="4" type="pic"/>
          </p:nvPr>
        </p:nvSpPr>
        <p:spPr>
          <a:xfrm>
            <a:off x="1323703" y="3140535"/>
            <a:ext cx="5171188" cy="2471354"/>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38" name="Google Shape;238;p101"/>
          <p:cNvSpPr/>
          <p:nvPr>
            <p:ph idx="5" type="pic"/>
          </p:nvPr>
        </p:nvSpPr>
        <p:spPr>
          <a:xfrm>
            <a:off x="1323703" y="498270"/>
            <a:ext cx="5171188" cy="2471354"/>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texto + imagem + objeto">
  <p:cSld name="Título + texto + imagem + objeto">
    <p:spTree>
      <p:nvGrpSpPr>
        <p:cNvPr id="239" name="Shape 239"/>
        <p:cNvGrpSpPr/>
        <p:nvPr/>
      </p:nvGrpSpPr>
      <p:grpSpPr>
        <a:xfrm>
          <a:off x="0" y="0"/>
          <a:ext cx="0" cy="0"/>
          <a:chOff x="0" y="0"/>
          <a:chExt cx="0" cy="0"/>
        </a:xfrm>
      </p:grpSpPr>
      <p:sp>
        <p:nvSpPr>
          <p:cNvPr id="240" name="Google Shape;240;p102"/>
          <p:cNvSpPr txBox="1"/>
          <p:nvPr>
            <p:ph idx="1" type="body"/>
          </p:nvPr>
        </p:nvSpPr>
        <p:spPr>
          <a:xfrm>
            <a:off x="1323703" y="1479465"/>
            <a:ext cx="5157787" cy="441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1" name="Google Shape;241;p102"/>
          <p:cNvSpPr txBox="1"/>
          <p:nvPr>
            <p:ph idx="2" type="body"/>
          </p:nvPr>
        </p:nvSpPr>
        <p:spPr>
          <a:xfrm>
            <a:off x="1323703" y="498269"/>
            <a:ext cx="5157787"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5388"/>
              </a:buClr>
              <a:buSzPts val="2800"/>
              <a:buNone/>
              <a:defRPr b="1" sz="2800">
                <a:solidFill>
                  <a:srgbClr val="005388"/>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2" name="Google Shape;242;p102"/>
          <p:cNvSpPr txBox="1"/>
          <p:nvPr>
            <p:ph idx="3" type="body"/>
          </p:nvPr>
        </p:nvSpPr>
        <p:spPr>
          <a:xfrm>
            <a:off x="6681515" y="3130237"/>
            <a:ext cx="5171188" cy="249195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sz="20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43" name="Google Shape;243;p102"/>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4" name="Google Shape;244;p102"/>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5" name="Google Shape;245;p102"/>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46" name="Google Shape;246;p102"/>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247" name="Google Shape;247;p102"/>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248" name="Google Shape;248;p102"/>
          <p:cNvSpPr/>
          <p:nvPr>
            <p:ph idx="4" type="pic"/>
          </p:nvPr>
        </p:nvSpPr>
        <p:spPr>
          <a:xfrm>
            <a:off x="6681517" y="498270"/>
            <a:ext cx="5171188" cy="2471354"/>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49" name="Google Shape;249;p102"/>
          <p:cNvSpPr txBox="1"/>
          <p:nvPr>
            <p:ph idx="5" type="body"/>
          </p:nvPr>
        </p:nvSpPr>
        <p:spPr>
          <a:xfrm>
            <a:off x="6694917" y="5782801"/>
            <a:ext cx="5157787" cy="119518"/>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7F7F7F"/>
              </a:buClr>
              <a:buSzPts val="700"/>
              <a:buNone/>
              <a:defRPr sz="7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0" name="Google Shape;250;p102"/>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 imagem">
  <p:cSld name="Texto + imagem">
    <p:spTree>
      <p:nvGrpSpPr>
        <p:cNvPr id="251" name="Shape 251"/>
        <p:cNvGrpSpPr/>
        <p:nvPr/>
      </p:nvGrpSpPr>
      <p:grpSpPr>
        <a:xfrm>
          <a:off x="0" y="0"/>
          <a:ext cx="0" cy="0"/>
          <a:chOff x="0" y="0"/>
          <a:chExt cx="0" cy="0"/>
        </a:xfrm>
      </p:grpSpPr>
      <p:sp>
        <p:nvSpPr>
          <p:cNvPr id="252" name="Google Shape;252;p103"/>
          <p:cNvSpPr/>
          <p:nvPr>
            <p:ph idx="2" type="pic"/>
          </p:nvPr>
        </p:nvSpPr>
        <p:spPr>
          <a:xfrm>
            <a:off x="6681517" y="498270"/>
            <a:ext cx="5171188" cy="5192996"/>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53" name="Google Shape;253;p103"/>
          <p:cNvSpPr txBox="1"/>
          <p:nvPr>
            <p:ph idx="1" type="body"/>
          </p:nvPr>
        </p:nvSpPr>
        <p:spPr>
          <a:xfrm>
            <a:off x="1323703" y="498270"/>
            <a:ext cx="5157787" cy="539899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4" name="Google Shape;254;p103"/>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5" name="Google Shape;255;p103"/>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6" name="Google Shape;256;p103"/>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57" name="Google Shape;257;p103"/>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258" name="Google Shape;258;p103"/>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259" name="Google Shape;259;p103"/>
          <p:cNvSpPr txBox="1"/>
          <p:nvPr>
            <p:ph idx="3" type="body"/>
          </p:nvPr>
        </p:nvSpPr>
        <p:spPr>
          <a:xfrm>
            <a:off x="6694917" y="5782801"/>
            <a:ext cx="5157787" cy="119518"/>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7F7F7F"/>
              </a:buClr>
              <a:buSzPts val="700"/>
              <a:buNone/>
              <a:defRPr sz="7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0" name="Google Shape;260;p103"/>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texto">
  <p:cSld name="Título + texto">
    <p:spTree>
      <p:nvGrpSpPr>
        <p:cNvPr id="22" name="Shape 22"/>
        <p:cNvGrpSpPr/>
        <p:nvPr/>
      </p:nvGrpSpPr>
      <p:grpSpPr>
        <a:xfrm>
          <a:off x="0" y="0"/>
          <a:ext cx="0" cy="0"/>
          <a:chOff x="0" y="0"/>
          <a:chExt cx="0" cy="0"/>
        </a:xfrm>
      </p:grpSpPr>
      <p:sp>
        <p:nvSpPr>
          <p:cNvPr id="23" name="Google Shape;23;p77"/>
          <p:cNvSpPr txBox="1"/>
          <p:nvPr>
            <p:ph idx="1" type="body"/>
          </p:nvPr>
        </p:nvSpPr>
        <p:spPr>
          <a:xfrm>
            <a:off x="1323704" y="498269"/>
            <a:ext cx="10529001" cy="94499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5388"/>
              </a:buClr>
              <a:buSzPts val="2800"/>
              <a:buNone/>
              <a:defRPr b="1" sz="2800">
                <a:solidFill>
                  <a:srgbClr val="005388"/>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 name="Google Shape;24;p77"/>
          <p:cNvSpPr txBox="1"/>
          <p:nvPr>
            <p:ph idx="2" type="body"/>
          </p:nvPr>
        </p:nvSpPr>
        <p:spPr>
          <a:xfrm>
            <a:off x="1323704" y="1672050"/>
            <a:ext cx="10529001" cy="423235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p77"/>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77"/>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 name="Google Shape;27;p77"/>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8" name="Google Shape;28;p77"/>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29" name="Google Shape;29;p77"/>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30" name="Google Shape;30;p77"/>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 objeto">
  <p:cSld name="Texto + objeto">
    <p:spTree>
      <p:nvGrpSpPr>
        <p:cNvPr id="261" name="Shape 261"/>
        <p:cNvGrpSpPr/>
        <p:nvPr/>
      </p:nvGrpSpPr>
      <p:grpSpPr>
        <a:xfrm>
          <a:off x="0" y="0"/>
          <a:ext cx="0" cy="0"/>
          <a:chOff x="0" y="0"/>
          <a:chExt cx="0" cy="0"/>
        </a:xfrm>
      </p:grpSpPr>
      <p:sp>
        <p:nvSpPr>
          <p:cNvPr id="262" name="Google Shape;262;p104"/>
          <p:cNvSpPr txBox="1"/>
          <p:nvPr>
            <p:ph idx="1" type="body"/>
          </p:nvPr>
        </p:nvSpPr>
        <p:spPr>
          <a:xfrm>
            <a:off x="6681517" y="498269"/>
            <a:ext cx="5171188" cy="5192997"/>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sz="20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63" name="Google Shape;263;p104"/>
          <p:cNvSpPr txBox="1"/>
          <p:nvPr>
            <p:ph idx="2" type="body"/>
          </p:nvPr>
        </p:nvSpPr>
        <p:spPr>
          <a:xfrm>
            <a:off x="1323703" y="498270"/>
            <a:ext cx="5157787" cy="539899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4" name="Google Shape;264;p104"/>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104"/>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6" name="Google Shape;266;p104"/>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67" name="Google Shape;267;p104"/>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268" name="Google Shape;268;p104"/>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269" name="Google Shape;269;p104"/>
          <p:cNvSpPr txBox="1"/>
          <p:nvPr>
            <p:ph idx="3" type="body"/>
          </p:nvPr>
        </p:nvSpPr>
        <p:spPr>
          <a:xfrm>
            <a:off x="6694917" y="5782801"/>
            <a:ext cx="5157787" cy="119518"/>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7F7F7F"/>
              </a:buClr>
              <a:buSzPts val="700"/>
              <a:buNone/>
              <a:defRPr sz="7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0" name="Google Shape;270;p104"/>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total">
  <p:cSld name="Imagem total">
    <p:spTree>
      <p:nvGrpSpPr>
        <p:cNvPr id="271" name="Shape 271"/>
        <p:cNvGrpSpPr/>
        <p:nvPr/>
      </p:nvGrpSpPr>
      <p:grpSpPr>
        <a:xfrm>
          <a:off x="0" y="0"/>
          <a:ext cx="0" cy="0"/>
          <a:chOff x="0" y="0"/>
          <a:chExt cx="0" cy="0"/>
        </a:xfrm>
      </p:grpSpPr>
      <p:sp>
        <p:nvSpPr>
          <p:cNvPr id="272" name="Google Shape;272;p105"/>
          <p:cNvSpPr/>
          <p:nvPr>
            <p:ph idx="2" type="pic"/>
          </p:nvPr>
        </p:nvSpPr>
        <p:spPr>
          <a:xfrm>
            <a:off x="731736" y="1"/>
            <a:ext cx="11460263" cy="6866565"/>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73" name="Google Shape;273;p105"/>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74" name="Google Shape;274;p105"/>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275" name="Google Shape;275;p105"/>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to total">
  <p:cSld name="Objeto total">
    <p:spTree>
      <p:nvGrpSpPr>
        <p:cNvPr id="276" name="Shape 276"/>
        <p:cNvGrpSpPr/>
        <p:nvPr/>
      </p:nvGrpSpPr>
      <p:grpSpPr>
        <a:xfrm>
          <a:off x="0" y="0"/>
          <a:ext cx="0" cy="0"/>
          <a:chOff x="0" y="0"/>
          <a:chExt cx="0" cy="0"/>
        </a:xfrm>
      </p:grpSpPr>
      <p:sp>
        <p:nvSpPr>
          <p:cNvPr id="277" name="Google Shape;277;p106"/>
          <p:cNvSpPr txBox="1"/>
          <p:nvPr>
            <p:ph idx="1" type="body"/>
          </p:nvPr>
        </p:nvSpPr>
        <p:spPr>
          <a:xfrm>
            <a:off x="731736" y="0"/>
            <a:ext cx="11460264" cy="68580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sz="20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78" name="Google Shape;278;p106"/>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79" name="Google Shape;279;p106"/>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280" name="Google Shape;280;p106"/>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topo + título + texto">
  <p:cSld name="Imagem topo + título + texto">
    <p:spTree>
      <p:nvGrpSpPr>
        <p:cNvPr id="281" name="Shape 281"/>
        <p:cNvGrpSpPr/>
        <p:nvPr/>
      </p:nvGrpSpPr>
      <p:grpSpPr>
        <a:xfrm>
          <a:off x="0" y="0"/>
          <a:ext cx="0" cy="0"/>
          <a:chOff x="0" y="0"/>
          <a:chExt cx="0" cy="0"/>
        </a:xfrm>
      </p:grpSpPr>
      <p:sp>
        <p:nvSpPr>
          <p:cNvPr id="282" name="Google Shape;282;p107"/>
          <p:cNvSpPr/>
          <p:nvPr>
            <p:ph idx="2" type="pic"/>
          </p:nvPr>
        </p:nvSpPr>
        <p:spPr>
          <a:xfrm>
            <a:off x="731736" y="1"/>
            <a:ext cx="11460264" cy="2162175"/>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83" name="Google Shape;283;p107"/>
          <p:cNvSpPr txBox="1"/>
          <p:nvPr>
            <p:ph idx="1" type="body"/>
          </p:nvPr>
        </p:nvSpPr>
        <p:spPr>
          <a:xfrm>
            <a:off x="1323702" y="3408056"/>
            <a:ext cx="10529001" cy="223966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4" name="Google Shape;284;p107"/>
          <p:cNvSpPr txBox="1"/>
          <p:nvPr>
            <p:ph idx="3" type="body"/>
          </p:nvPr>
        </p:nvSpPr>
        <p:spPr>
          <a:xfrm>
            <a:off x="1323704" y="2446714"/>
            <a:ext cx="10529001"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5388"/>
              </a:buClr>
              <a:buSzPts val="2800"/>
              <a:buNone/>
              <a:defRPr b="1" sz="2800">
                <a:solidFill>
                  <a:srgbClr val="005388"/>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5" name="Google Shape;285;p107"/>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6" name="Google Shape;286;p107"/>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7" name="Google Shape;287;p107"/>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88" name="Google Shape;288;p107"/>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289" name="Google Shape;289;p107"/>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290" name="Google Shape;290;p107"/>
          <p:cNvSpPr txBox="1"/>
          <p:nvPr>
            <p:ph idx="4" type="body"/>
          </p:nvPr>
        </p:nvSpPr>
        <p:spPr>
          <a:xfrm>
            <a:off x="6694917" y="5782801"/>
            <a:ext cx="5157787" cy="119518"/>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7F7F7F"/>
              </a:buClr>
              <a:buSzPts val="700"/>
              <a:buNone/>
              <a:defRPr sz="7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1" name="Google Shape;291;p107"/>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topo + texto">
  <p:cSld name="Imagem topo + texto">
    <p:spTree>
      <p:nvGrpSpPr>
        <p:cNvPr id="292" name="Shape 292"/>
        <p:cNvGrpSpPr/>
        <p:nvPr/>
      </p:nvGrpSpPr>
      <p:grpSpPr>
        <a:xfrm>
          <a:off x="0" y="0"/>
          <a:ext cx="0" cy="0"/>
          <a:chOff x="0" y="0"/>
          <a:chExt cx="0" cy="0"/>
        </a:xfrm>
      </p:grpSpPr>
      <p:sp>
        <p:nvSpPr>
          <p:cNvPr id="293" name="Google Shape;293;p108"/>
          <p:cNvSpPr/>
          <p:nvPr>
            <p:ph idx="2" type="pic"/>
          </p:nvPr>
        </p:nvSpPr>
        <p:spPr>
          <a:xfrm>
            <a:off x="731736" y="1"/>
            <a:ext cx="11460264" cy="2162175"/>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94" name="Google Shape;294;p108"/>
          <p:cNvSpPr txBox="1"/>
          <p:nvPr>
            <p:ph idx="1" type="body"/>
          </p:nvPr>
        </p:nvSpPr>
        <p:spPr>
          <a:xfrm>
            <a:off x="1323702" y="2447926"/>
            <a:ext cx="10529001" cy="310399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5" name="Google Shape;295;p108"/>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Google Shape;296;p108"/>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7" name="Google Shape;297;p108"/>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98" name="Google Shape;298;p108"/>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299" name="Google Shape;299;p108"/>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300" name="Google Shape;300;p108"/>
          <p:cNvSpPr txBox="1"/>
          <p:nvPr>
            <p:ph idx="3" type="body"/>
          </p:nvPr>
        </p:nvSpPr>
        <p:spPr>
          <a:xfrm>
            <a:off x="6694917" y="5782801"/>
            <a:ext cx="5157787" cy="119518"/>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7F7F7F"/>
              </a:buClr>
              <a:buSzPts val="700"/>
              <a:buNone/>
              <a:defRPr sz="7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1" name="Google Shape;301;p108"/>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imagem">
  <p:cSld name="Título + imagem">
    <p:spTree>
      <p:nvGrpSpPr>
        <p:cNvPr id="302" name="Shape 302"/>
        <p:cNvGrpSpPr/>
        <p:nvPr/>
      </p:nvGrpSpPr>
      <p:grpSpPr>
        <a:xfrm>
          <a:off x="0" y="0"/>
          <a:ext cx="0" cy="0"/>
          <a:chOff x="0" y="0"/>
          <a:chExt cx="0" cy="0"/>
        </a:xfrm>
      </p:grpSpPr>
      <p:sp>
        <p:nvSpPr>
          <p:cNvPr id="303" name="Google Shape;303;p109"/>
          <p:cNvSpPr/>
          <p:nvPr>
            <p:ph idx="2" type="pic"/>
          </p:nvPr>
        </p:nvSpPr>
        <p:spPr>
          <a:xfrm>
            <a:off x="1323702" y="1519761"/>
            <a:ext cx="10529001" cy="4171504"/>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04" name="Google Shape;304;p109"/>
          <p:cNvSpPr txBox="1"/>
          <p:nvPr>
            <p:ph idx="1" type="body"/>
          </p:nvPr>
        </p:nvSpPr>
        <p:spPr>
          <a:xfrm>
            <a:off x="1323702" y="498269"/>
            <a:ext cx="10529001"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5388"/>
              </a:buClr>
              <a:buSzPts val="2800"/>
              <a:buNone/>
              <a:defRPr b="1">
                <a:solidFill>
                  <a:srgbClr val="005388"/>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5" name="Google Shape;305;p109"/>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109"/>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109"/>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08" name="Google Shape;308;p109"/>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309" name="Google Shape;309;p109"/>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310" name="Google Shape;310;p109"/>
          <p:cNvSpPr txBox="1"/>
          <p:nvPr>
            <p:ph idx="3" type="body"/>
          </p:nvPr>
        </p:nvSpPr>
        <p:spPr>
          <a:xfrm>
            <a:off x="6694917" y="5782801"/>
            <a:ext cx="5157787" cy="119518"/>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7F7F7F"/>
              </a:buClr>
              <a:buSzPts val="700"/>
              <a:buNone/>
              <a:defRPr sz="7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1" name="Google Shape;311;p109"/>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objeto">
  <p:cSld name="Título + objeto">
    <p:spTree>
      <p:nvGrpSpPr>
        <p:cNvPr id="312" name="Shape 312"/>
        <p:cNvGrpSpPr/>
        <p:nvPr/>
      </p:nvGrpSpPr>
      <p:grpSpPr>
        <a:xfrm>
          <a:off x="0" y="0"/>
          <a:ext cx="0" cy="0"/>
          <a:chOff x="0" y="0"/>
          <a:chExt cx="0" cy="0"/>
        </a:xfrm>
      </p:grpSpPr>
      <p:sp>
        <p:nvSpPr>
          <p:cNvPr id="313" name="Google Shape;313;p110"/>
          <p:cNvSpPr txBox="1"/>
          <p:nvPr>
            <p:ph idx="1" type="body"/>
          </p:nvPr>
        </p:nvSpPr>
        <p:spPr>
          <a:xfrm>
            <a:off x="1323701" y="1519761"/>
            <a:ext cx="10529003" cy="4171504"/>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sz="20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14" name="Google Shape;314;p110"/>
          <p:cNvSpPr txBox="1"/>
          <p:nvPr>
            <p:ph idx="2" type="body"/>
          </p:nvPr>
        </p:nvSpPr>
        <p:spPr>
          <a:xfrm>
            <a:off x="1323702" y="498269"/>
            <a:ext cx="10529001"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5388"/>
              </a:buClr>
              <a:buSzPts val="2800"/>
              <a:buNone/>
              <a:defRPr b="1">
                <a:solidFill>
                  <a:srgbClr val="005388"/>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5" name="Google Shape;315;p110"/>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6" name="Google Shape;316;p110"/>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7" name="Google Shape;317;p110"/>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18" name="Google Shape;318;p110"/>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319" name="Google Shape;319;p110"/>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320" name="Google Shape;320;p110"/>
          <p:cNvSpPr txBox="1"/>
          <p:nvPr>
            <p:ph idx="3" type="body"/>
          </p:nvPr>
        </p:nvSpPr>
        <p:spPr>
          <a:xfrm>
            <a:off x="6694917" y="5782801"/>
            <a:ext cx="5157787" cy="119518"/>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7F7F7F"/>
              </a:buClr>
              <a:buSzPts val="700"/>
              <a:buNone/>
              <a:defRPr sz="7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1" name="Google Shape;321;p110"/>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texto pequeno + imagem direita">
  <p:cSld name="Título + texto pequeno + imagem direita">
    <p:spTree>
      <p:nvGrpSpPr>
        <p:cNvPr id="322" name="Shape 322"/>
        <p:cNvGrpSpPr/>
        <p:nvPr/>
      </p:nvGrpSpPr>
      <p:grpSpPr>
        <a:xfrm>
          <a:off x="0" y="0"/>
          <a:ext cx="0" cy="0"/>
          <a:chOff x="0" y="0"/>
          <a:chExt cx="0" cy="0"/>
        </a:xfrm>
      </p:grpSpPr>
      <p:sp>
        <p:nvSpPr>
          <p:cNvPr id="323" name="Google Shape;323;p111"/>
          <p:cNvSpPr txBox="1"/>
          <p:nvPr>
            <p:ph type="title"/>
          </p:nvPr>
        </p:nvSpPr>
        <p:spPr>
          <a:xfrm>
            <a:off x="1327474" y="498268"/>
            <a:ext cx="3932237" cy="15591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5388"/>
              </a:buClr>
              <a:buSzPts val="2800"/>
              <a:buFont typeface="Arial"/>
              <a:buNone/>
              <a:defRPr b="1" sz="2800">
                <a:solidFill>
                  <a:srgbClr val="00538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4" name="Google Shape;324;p111"/>
          <p:cNvSpPr txBox="1"/>
          <p:nvPr>
            <p:ph idx="1" type="body"/>
          </p:nvPr>
        </p:nvSpPr>
        <p:spPr>
          <a:xfrm>
            <a:off x="1327474" y="2281646"/>
            <a:ext cx="3932237" cy="361561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25" name="Google Shape;325;p111"/>
          <p:cNvSpPr/>
          <p:nvPr>
            <p:ph idx="2" type="pic"/>
          </p:nvPr>
        </p:nvSpPr>
        <p:spPr>
          <a:xfrm>
            <a:off x="5515427" y="1"/>
            <a:ext cx="6676572" cy="5691265"/>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26" name="Google Shape;326;p111"/>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7" name="Google Shape;327;p111"/>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8" name="Google Shape;328;p111"/>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29" name="Google Shape;329;p111"/>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330" name="Google Shape;330;p111"/>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331" name="Google Shape;331;p111"/>
          <p:cNvSpPr txBox="1"/>
          <p:nvPr>
            <p:ph idx="3" type="body"/>
          </p:nvPr>
        </p:nvSpPr>
        <p:spPr>
          <a:xfrm>
            <a:off x="6694917" y="5782801"/>
            <a:ext cx="5157787" cy="119518"/>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7F7F7F"/>
              </a:buClr>
              <a:buSzPts val="700"/>
              <a:buNone/>
              <a:defRPr sz="7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2" name="Google Shape;332;p111"/>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texto pequeno + imagem esquerda">
  <p:cSld name="Título + texto pequeno + imagem esquerda">
    <p:spTree>
      <p:nvGrpSpPr>
        <p:cNvPr id="333" name="Shape 333"/>
        <p:cNvGrpSpPr/>
        <p:nvPr/>
      </p:nvGrpSpPr>
      <p:grpSpPr>
        <a:xfrm>
          <a:off x="0" y="0"/>
          <a:ext cx="0" cy="0"/>
          <a:chOff x="0" y="0"/>
          <a:chExt cx="0" cy="0"/>
        </a:xfrm>
      </p:grpSpPr>
      <p:sp>
        <p:nvSpPr>
          <p:cNvPr id="334" name="Google Shape;334;p112"/>
          <p:cNvSpPr txBox="1"/>
          <p:nvPr>
            <p:ph type="title"/>
          </p:nvPr>
        </p:nvSpPr>
        <p:spPr>
          <a:xfrm>
            <a:off x="7918774" y="498268"/>
            <a:ext cx="3932237" cy="15591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5388"/>
              </a:buClr>
              <a:buSzPts val="2800"/>
              <a:buFont typeface="Arial"/>
              <a:buNone/>
              <a:defRPr b="1" sz="2800">
                <a:solidFill>
                  <a:srgbClr val="00538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5" name="Google Shape;335;p112"/>
          <p:cNvSpPr txBox="1"/>
          <p:nvPr>
            <p:ph idx="1" type="body"/>
          </p:nvPr>
        </p:nvSpPr>
        <p:spPr>
          <a:xfrm>
            <a:off x="7918774" y="2281646"/>
            <a:ext cx="3932237" cy="361561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36" name="Google Shape;336;p112"/>
          <p:cNvSpPr/>
          <p:nvPr>
            <p:ph idx="2" type="pic"/>
          </p:nvPr>
        </p:nvSpPr>
        <p:spPr>
          <a:xfrm>
            <a:off x="1323703" y="498269"/>
            <a:ext cx="6118496" cy="5195088"/>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37" name="Google Shape;337;p112"/>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8" name="Google Shape;338;p112"/>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9" name="Google Shape;339;p112"/>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0" name="Google Shape;340;p112"/>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1" name="Google Shape;341;p112"/>
          <p:cNvPicPr preferRelativeResize="0"/>
          <p:nvPr/>
        </p:nvPicPr>
        <p:blipFill rotWithShape="1">
          <a:blip r:embed="rId2">
            <a:alphaModFix/>
          </a:blip>
          <a:srcRect b="0" l="0" r="0" t="0"/>
          <a:stretch/>
        </p:blipFill>
        <p:spPr>
          <a:xfrm rot="-5400000">
            <a:off x="-295100" y="863238"/>
            <a:ext cx="1321936" cy="295689"/>
          </a:xfrm>
          <a:prstGeom prst="rect">
            <a:avLst/>
          </a:prstGeom>
          <a:noFill/>
          <a:ln>
            <a:noFill/>
          </a:ln>
        </p:spPr>
      </p:pic>
      <p:pic>
        <p:nvPicPr>
          <p:cNvPr id="342" name="Google Shape;342;p112"/>
          <p:cNvPicPr preferRelativeResize="0"/>
          <p:nvPr/>
        </p:nvPicPr>
        <p:blipFill rotWithShape="1">
          <a:blip r:embed="rId3">
            <a:alphaModFix/>
          </a:blip>
          <a:srcRect b="0" l="0" r="84913" t="0"/>
          <a:stretch/>
        </p:blipFill>
        <p:spPr>
          <a:xfrm>
            <a:off x="148351" y="3848570"/>
            <a:ext cx="525112" cy="2610394"/>
          </a:xfrm>
          <a:prstGeom prst="rect">
            <a:avLst/>
          </a:prstGeom>
          <a:noFill/>
          <a:ln>
            <a:noFill/>
          </a:ln>
        </p:spPr>
      </p:pic>
      <p:sp>
        <p:nvSpPr>
          <p:cNvPr id="343" name="Google Shape;343;p112"/>
          <p:cNvSpPr txBox="1"/>
          <p:nvPr>
            <p:ph idx="3" type="body"/>
          </p:nvPr>
        </p:nvSpPr>
        <p:spPr>
          <a:xfrm>
            <a:off x="1323703" y="5784891"/>
            <a:ext cx="5157787" cy="119518"/>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7F7F7F"/>
              </a:buClr>
              <a:buSzPts val="700"/>
              <a:buNone/>
              <a:defRPr sz="7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ídeo">
  <p:cSld name="Vídeo">
    <p:spTree>
      <p:nvGrpSpPr>
        <p:cNvPr id="344" name="Shape 344"/>
        <p:cNvGrpSpPr/>
        <p:nvPr/>
      </p:nvGrpSpPr>
      <p:grpSpPr>
        <a:xfrm>
          <a:off x="0" y="0"/>
          <a:ext cx="0" cy="0"/>
          <a:chOff x="0" y="0"/>
          <a:chExt cx="0" cy="0"/>
        </a:xfrm>
      </p:grpSpPr>
      <p:pic>
        <p:nvPicPr>
          <p:cNvPr id="345" name="Google Shape;345;p113"/>
          <p:cNvPicPr preferRelativeResize="0"/>
          <p:nvPr/>
        </p:nvPicPr>
        <p:blipFill rotWithShape="1">
          <a:blip r:embed="rId2">
            <a:alphaModFix/>
          </a:blip>
          <a:srcRect b="0" l="0" r="0" t="0"/>
          <a:stretch/>
        </p:blipFill>
        <p:spPr>
          <a:xfrm>
            <a:off x="2545370" y="1954752"/>
            <a:ext cx="8085665" cy="3542482"/>
          </a:xfrm>
          <a:prstGeom prst="rect">
            <a:avLst/>
          </a:prstGeom>
          <a:noFill/>
          <a:ln>
            <a:noFill/>
          </a:ln>
          <a:effectLst>
            <a:outerShdw blurRad="63500" sx="102000" rotWithShape="0" algn="ctr" sy="102000">
              <a:srgbClr val="000000">
                <a:alpha val="40000"/>
              </a:srgbClr>
            </a:outerShdw>
          </a:effectLst>
        </p:spPr>
      </p:pic>
      <p:sp>
        <p:nvSpPr>
          <p:cNvPr id="346" name="Google Shape;346;p113"/>
          <p:cNvSpPr txBox="1"/>
          <p:nvPr>
            <p:ph idx="1" type="body"/>
          </p:nvPr>
        </p:nvSpPr>
        <p:spPr>
          <a:xfrm>
            <a:off x="2545369" y="1206271"/>
            <a:ext cx="8085664" cy="551339"/>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005388"/>
              </a:buClr>
              <a:buSzPts val="2000"/>
              <a:buNone/>
              <a:defRPr b="0" sz="2000">
                <a:solidFill>
                  <a:srgbClr val="005388"/>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7" name="Google Shape;347;p113"/>
          <p:cNvSpPr txBox="1"/>
          <p:nvPr>
            <p:ph idx="2" type="body"/>
          </p:nvPr>
        </p:nvSpPr>
        <p:spPr>
          <a:xfrm>
            <a:off x="2545371" y="5662967"/>
            <a:ext cx="8085664" cy="169653"/>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888888"/>
              </a:buClr>
              <a:buSzPts val="1200"/>
              <a:buNone/>
              <a:defRPr sz="12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8" name="Google Shape;348;p113"/>
          <p:cNvSpPr/>
          <p:nvPr/>
        </p:nvSpPr>
        <p:spPr>
          <a:xfrm>
            <a:off x="1" y="0"/>
            <a:ext cx="731737"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9" name="Google Shape;349;p113"/>
          <p:cNvSpPr/>
          <p:nvPr/>
        </p:nvSpPr>
        <p:spPr>
          <a:xfrm>
            <a:off x="0" y="6656174"/>
            <a:ext cx="12192000" cy="111211"/>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0" name="Google Shape;350;p113"/>
          <p:cNvSpPr/>
          <p:nvPr/>
        </p:nvSpPr>
        <p:spPr>
          <a:xfrm>
            <a:off x="4635" y="658986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1" name="Google Shape;351;p113"/>
          <p:cNvPicPr preferRelativeResize="0"/>
          <p:nvPr/>
        </p:nvPicPr>
        <p:blipFill rotWithShape="1">
          <a:blip r:embed="rId3">
            <a:alphaModFix/>
          </a:blip>
          <a:srcRect b="0" l="0" r="0" t="0"/>
          <a:stretch/>
        </p:blipFill>
        <p:spPr>
          <a:xfrm rot="-5400000">
            <a:off x="-295100" y="863238"/>
            <a:ext cx="1321936" cy="295689"/>
          </a:xfrm>
          <a:prstGeom prst="rect">
            <a:avLst/>
          </a:prstGeom>
          <a:noFill/>
          <a:ln>
            <a:noFill/>
          </a:ln>
        </p:spPr>
      </p:pic>
      <p:pic>
        <p:nvPicPr>
          <p:cNvPr id="352" name="Google Shape;352;p113"/>
          <p:cNvPicPr preferRelativeResize="0"/>
          <p:nvPr/>
        </p:nvPicPr>
        <p:blipFill rotWithShape="1">
          <a:blip r:embed="rId4">
            <a:alphaModFix/>
          </a:blip>
          <a:srcRect b="0" l="0" r="84913" t="0"/>
          <a:stretch/>
        </p:blipFill>
        <p:spPr>
          <a:xfrm>
            <a:off x="148351" y="3848570"/>
            <a:ext cx="525112" cy="2610394"/>
          </a:xfrm>
          <a:prstGeom prst="rect">
            <a:avLst/>
          </a:prstGeom>
          <a:noFill/>
          <a:ln>
            <a:noFill/>
          </a:ln>
        </p:spPr>
      </p:pic>
      <p:sp>
        <p:nvSpPr>
          <p:cNvPr id="353" name="Google Shape;353;p113"/>
          <p:cNvSpPr txBox="1"/>
          <p:nvPr>
            <p:ph idx="3" type="body"/>
          </p:nvPr>
        </p:nvSpPr>
        <p:spPr>
          <a:xfrm>
            <a:off x="2545369" y="496390"/>
            <a:ext cx="8085664" cy="544149"/>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005388"/>
              </a:buClr>
              <a:buSzPts val="2400"/>
              <a:buNone/>
              <a:defRPr b="1" sz="2400">
                <a:solidFill>
                  <a:srgbClr val="005388"/>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4" name="Google Shape;354;p113"/>
          <p:cNvSpPr txBox="1"/>
          <p:nvPr>
            <p:ph idx="11" type="ftr"/>
          </p:nvPr>
        </p:nvSpPr>
        <p:spPr>
          <a:xfrm>
            <a:off x="1323704" y="6133200"/>
            <a:ext cx="10527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chamento">
  <p:cSld name="Fechamento">
    <p:spTree>
      <p:nvGrpSpPr>
        <p:cNvPr id="31" name="Shape 31"/>
        <p:cNvGrpSpPr/>
        <p:nvPr/>
      </p:nvGrpSpPr>
      <p:grpSpPr>
        <a:xfrm>
          <a:off x="0" y="0"/>
          <a:ext cx="0" cy="0"/>
          <a:chOff x="0" y="0"/>
          <a:chExt cx="0" cy="0"/>
        </a:xfrm>
      </p:grpSpPr>
      <p:sp>
        <p:nvSpPr>
          <p:cNvPr id="32" name="Google Shape;32;p78"/>
          <p:cNvSpPr/>
          <p:nvPr/>
        </p:nvSpPr>
        <p:spPr>
          <a:xfrm>
            <a:off x="0" y="0"/>
            <a:ext cx="12192000" cy="6858000"/>
          </a:xfrm>
          <a:prstGeom prst="rect">
            <a:avLst/>
          </a:prstGeom>
          <a:solidFill>
            <a:srgbClr val="005388"/>
          </a:solidFill>
          <a:ln cap="flat" cmpd="sng" w="12700">
            <a:solidFill>
              <a:srgbClr val="0053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33" name="Google Shape;33;p78"/>
          <p:cNvPicPr preferRelativeResize="0"/>
          <p:nvPr/>
        </p:nvPicPr>
        <p:blipFill rotWithShape="1">
          <a:blip r:embed="rId2">
            <a:alphaModFix/>
          </a:blip>
          <a:srcRect b="0" l="0" r="0" t="0"/>
          <a:stretch/>
        </p:blipFill>
        <p:spPr>
          <a:xfrm>
            <a:off x="4278813" y="3189933"/>
            <a:ext cx="3647751" cy="458958"/>
          </a:xfrm>
          <a:prstGeom prst="rect">
            <a:avLst/>
          </a:prstGeom>
          <a:noFill/>
          <a:ln>
            <a:noFill/>
          </a:ln>
        </p:spPr>
      </p:pic>
      <p:grpSp>
        <p:nvGrpSpPr>
          <p:cNvPr id="34" name="Google Shape;34;p78"/>
          <p:cNvGrpSpPr/>
          <p:nvPr/>
        </p:nvGrpSpPr>
        <p:grpSpPr>
          <a:xfrm>
            <a:off x="273613" y="568736"/>
            <a:ext cx="525112" cy="5386075"/>
            <a:chOff x="205210" y="568735"/>
            <a:chExt cx="393834" cy="5386075"/>
          </a:xfrm>
        </p:grpSpPr>
        <p:pic>
          <p:nvPicPr>
            <p:cNvPr id="35" name="Google Shape;35;p78"/>
            <p:cNvPicPr preferRelativeResize="0"/>
            <p:nvPr/>
          </p:nvPicPr>
          <p:blipFill rotWithShape="1">
            <a:blip r:embed="rId3">
              <a:alphaModFix/>
            </a:blip>
            <a:srcRect b="0" l="0" r="84913" t="0"/>
            <a:stretch/>
          </p:blipFill>
          <p:spPr>
            <a:xfrm>
              <a:off x="205210" y="3344416"/>
              <a:ext cx="393834" cy="2610394"/>
            </a:xfrm>
            <a:prstGeom prst="rect">
              <a:avLst/>
            </a:prstGeom>
            <a:noFill/>
            <a:ln>
              <a:noFill/>
            </a:ln>
          </p:spPr>
        </p:pic>
        <p:pic>
          <p:nvPicPr>
            <p:cNvPr id="36" name="Google Shape;36;p78"/>
            <p:cNvPicPr preferRelativeResize="0"/>
            <p:nvPr/>
          </p:nvPicPr>
          <p:blipFill rotWithShape="1">
            <a:blip r:embed="rId3">
              <a:alphaModFix/>
            </a:blip>
            <a:srcRect b="0" l="0" r="84913" t="0"/>
            <a:stretch/>
          </p:blipFill>
          <p:spPr>
            <a:xfrm>
              <a:off x="205210" y="568735"/>
              <a:ext cx="393834" cy="2610394"/>
            </a:xfrm>
            <a:prstGeom prst="rect">
              <a:avLst/>
            </a:prstGeom>
            <a:noFill/>
            <a:ln>
              <a:noFill/>
            </a:ln>
          </p:spPr>
        </p:pic>
      </p:grpSp>
      <p:grpSp>
        <p:nvGrpSpPr>
          <p:cNvPr id="37" name="Google Shape;37;p78"/>
          <p:cNvGrpSpPr/>
          <p:nvPr/>
        </p:nvGrpSpPr>
        <p:grpSpPr>
          <a:xfrm>
            <a:off x="11406649" y="726375"/>
            <a:ext cx="525112" cy="5386075"/>
            <a:chOff x="205210" y="568735"/>
            <a:chExt cx="393834" cy="5386075"/>
          </a:xfrm>
        </p:grpSpPr>
        <p:pic>
          <p:nvPicPr>
            <p:cNvPr id="38" name="Google Shape;38;p78"/>
            <p:cNvPicPr preferRelativeResize="0"/>
            <p:nvPr/>
          </p:nvPicPr>
          <p:blipFill rotWithShape="1">
            <a:blip r:embed="rId3">
              <a:alphaModFix/>
            </a:blip>
            <a:srcRect b="0" l="0" r="84913" t="0"/>
            <a:stretch/>
          </p:blipFill>
          <p:spPr>
            <a:xfrm>
              <a:off x="205210" y="3344416"/>
              <a:ext cx="393834" cy="2610394"/>
            </a:xfrm>
            <a:prstGeom prst="rect">
              <a:avLst/>
            </a:prstGeom>
            <a:noFill/>
            <a:ln>
              <a:noFill/>
            </a:ln>
          </p:spPr>
        </p:pic>
        <p:pic>
          <p:nvPicPr>
            <p:cNvPr id="39" name="Google Shape;39;p78"/>
            <p:cNvPicPr preferRelativeResize="0"/>
            <p:nvPr/>
          </p:nvPicPr>
          <p:blipFill rotWithShape="1">
            <a:blip r:embed="rId3">
              <a:alphaModFix/>
            </a:blip>
            <a:srcRect b="0" l="0" r="84913" t="0"/>
            <a:stretch/>
          </p:blipFill>
          <p:spPr>
            <a:xfrm>
              <a:off x="205210" y="568735"/>
              <a:ext cx="393834" cy="2610394"/>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40" name="Shape 40"/>
        <p:cNvGrpSpPr/>
        <p:nvPr/>
      </p:nvGrpSpPr>
      <p:grpSpPr>
        <a:xfrm>
          <a:off x="0" y="0"/>
          <a:ext cx="0" cy="0"/>
          <a:chOff x="0" y="0"/>
          <a:chExt cx="0" cy="0"/>
        </a:xfrm>
      </p:grpSpPr>
      <p:sp>
        <p:nvSpPr>
          <p:cNvPr id="41" name="Google Shape;41;p7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3" name="Google Shape;43;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46" name="Shape 46"/>
        <p:cNvGrpSpPr/>
        <p:nvPr/>
      </p:nvGrpSpPr>
      <p:grpSpPr>
        <a:xfrm>
          <a:off x="0" y="0"/>
          <a:ext cx="0" cy="0"/>
          <a:chOff x="0" y="0"/>
          <a:chExt cx="0" cy="0"/>
        </a:xfrm>
      </p:grpSpPr>
      <p:sp>
        <p:nvSpPr>
          <p:cNvPr id="47" name="Google Shape;47;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8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52" name="Shape 52"/>
        <p:cNvGrpSpPr/>
        <p:nvPr/>
      </p:nvGrpSpPr>
      <p:grpSpPr>
        <a:xfrm>
          <a:off x="0" y="0"/>
          <a:ext cx="0" cy="0"/>
          <a:chOff x="0" y="0"/>
          <a:chExt cx="0" cy="0"/>
        </a:xfrm>
      </p:grpSpPr>
      <p:sp>
        <p:nvSpPr>
          <p:cNvPr id="53" name="Google Shape;53;p8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5" name="Google Shape;55;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58" name="Shape 58"/>
        <p:cNvGrpSpPr/>
        <p:nvPr/>
      </p:nvGrpSpPr>
      <p:grpSpPr>
        <a:xfrm>
          <a:off x="0" y="0"/>
          <a:ext cx="0" cy="0"/>
          <a:chOff x="0" y="0"/>
          <a:chExt cx="0" cy="0"/>
        </a:xfrm>
      </p:grpSpPr>
      <p:sp>
        <p:nvSpPr>
          <p:cNvPr id="59" name="Google Shape;59;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8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65" name="Shape 65"/>
        <p:cNvGrpSpPr/>
        <p:nvPr/>
      </p:nvGrpSpPr>
      <p:grpSpPr>
        <a:xfrm>
          <a:off x="0" y="0"/>
          <a:ext cx="0" cy="0"/>
          <a:chOff x="0" y="0"/>
          <a:chExt cx="0" cy="0"/>
        </a:xfrm>
      </p:grpSpPr>
      <p:sp>
        <p:nvSpPr>
          <p:cNvPr id="66" name="Google Shape;66;p8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8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8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0" name="Google Shape;70;p8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jp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9.jp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9.jp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1"/>
          <p:cNvPicPr preferRelativeResize="0"/>
          <p:nvPr>
            <p:ph idx="2" type="pic"/>
          </p:nvPr>
        </p:nvPicPr>
        <p:blipFill rotWithShape="1">
          <a:blip r:embed="rId3">
            <a:alphaModFix/>
          </a:blip>
          <a:srcRect b="0" l="23119" r="23118" t="0"/>
          <a:stretch/>
        </p:blipFill>
        <p:spPr>
          <a:xfrm>
            <a:off x="5930538" y="1"/>
            <a:ext cx="6261462" cy="6858000"/>
          </a:xfrm>
          <a:prstGeom prst="rect">
            <a:avLst/>
          </a:prstGeom>
          <a:noFill/>
          <a:ln>
            <a:noFill/>
          </a:ln>
        </p:spPr>
      </p:pic>
      <p:sp>
        <p:nvSpPr>
          <p:cNvPr id="360" name="Google Shape;360;p1"/>
          <p:cNvSpPr txBox="1"/>
          <p:nvPr>
            <p:ph type="title"/>
          </p:nvPr>
        </p:nvSpPr>
        <p:spPr>
          <a:xfrm>
            <a:off x="2152650" y="1609040"/>
            <a:ext cx="5128206" cy="41821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pt-BR"/>
              <a:t>Trabalho de Conclusão de Curso I</a:t>
            </a:r>
            <a:endParaRPr/>
          </a:p>
        </p:txBody>
      </p:sp>
      <p:pic>
        <p:nvPicPr>
          <p:cNvPr id="361" name="Google Shape;361;p1"/>
          <p:cNvPicPr preferRelativeResize="0"/>
          <p:nvPr/>
        </p:nvPicPr>
        <p:blipFill rotWithShape="1">
          <a:blip r:embed="rId4">
            <a:alphaModFix/>
          </a:blip>
          <a:srcRect b="0" l="2549" r="0" t="0"/>
          <a:stretch/>
        </p:blipFill>
        <p:spPr>
          <a:xfrm>
            <a:off x="-1" y="0"/>
            <a:ext cx="10730754" cy="6858000"/>
          </a:xfrm>
          <a:prstGeom prst="rect">
            <a:avLst/>
          </a:prstGeom>
          <a:noFill/>
          <a:ln>
            <a:noFill/>
          </a:ln>
        </p:spPr>
      </p:pic>
      <p:sp>
        <p:nvSpPr>
          <p:cNvPr id="362" name="Google Shape;362;p1"/>
          <p:cNvSpPr txBox="1"/>
          <p:nvPr/>
        </p:nvSpPr>
        <p:spPr>
          <a:xfrm>
            <a:off x="1116107" y="2993551"/>
            <a:ext cx="5029199" cy="182049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Arial"/>
              <a:buNone/>
            </a:pPr>
            <a:r>
              <a:rPr b="1" i="0" lang="pt-BR" sz="4400" u="none" cap="none" strike="noStrike">
                <a:solidFill>
                  <a:schemeClr val="lt1"/>
                </a:solidFill>
                <a:latin typeface="Arial"/>
                <a:ea typeface="Arial"/>
                <a:cs typeface="Arial"/>
                <a:sym typeface="Arial"/>
              </a:rPr>
              <a:t>PROGRAMAÇÃO BACK END II</a:t>
            </a:r>
            <a:endParaRPr b="1" i="0" sz="4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e5ee3850a0_0_46"/>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Arquitetura MVC - para Web</a:t>
            </a:r>
            <a:endParaRPr i="1"/>
          </a:p>
        </p:txBody>
      </p:sp>
      <p:pic>
        <p:nvPicPr>
          <p:cNvPr id="418" name="Google Shape;418;ge5ee3850a0_0_46"/>
          <p:cNvPicPr preferRelativeResize="0"/>
          <p:nvPr/>
        </p:nvPicPr>
        <p:blipFill>
          <a:blip r:embed="rId3">
            <a:alphaModFix/>
          </a:blip>
          <a:stretch>
            <a:fillRect/>
          </a:stretch>
        </p:blipFill>
        <p:spPr>
          <a:xfrm>
            <a:off x="2791188" y="1394377"/>
            <a:ext cx="6609625" cy="507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id="423" name="Google Shape;423;ge5ee3850a0_0_54"/>
          <p:cNvPicPr preferRelativeResize="0"/>
          <p:nvPr/>
        </p:nvPicPr>
        <p:blipFill>
          <a:blip r:embed="rId3">
            <a:alphaModFix/>
          </a:blip>
          <a:stretch>
            <a:fillRect/>
          </a:stretch>
        </p:blipFill>
        <p:spPr>
          <a:xfrm>
            <a:off x="2331713" y="161202"/>
            <a:ext cx="7528575" cy="633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id="432" name="Google Shape;432;p15"/>
          <p:cNvPicPr preferRelativeResize="0"/>
          <p:nvPr>
            <p:ph idx="2" type="pic"/>
          </p:nvPr>
        </p:nvPicPr>
        <p:blipFill rotWithShape="1">
          <a:blip r:embed="rId3">
            <a:alphaModFix/>
          </a:blip>
          <a:srcRect b="0" l="23119" r="23118" t="0"/>
          <a:stretch/>
        </p:blipFill>
        <p:spPr>
          <a:xfrm>
            <a:off x="5930538" y="1"/>
            <a:ext cx="6261462" cy="6858000"/>
          </a:xfrm>
          <a:prstGeom prst="rect">
            <a:avLst/>
          </a:prstGeom>
          <a:noFill/>
          <a:ln>
            <a:noFill/>
          </a:ln>
        </p:spPr>
      </p:pic>
      <p:sp>
        <p:nvSpPr>
          <p:cNvPr id="433" name="Google Shape;433;p15"/>
          <p:cNvSpPr txBox="1"/>
          <p:nvPr>
            <p:ph type="title"/>
          </p:nvPr>
        </p:nvSpPr>
        <p:spPr>
          <a:xfrm>
            <a:off x="2152650" y="1609040"/>
            <a:ext cx="5128206" cy="41821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pt-BR"/>
              <a:t>Trabalho de Conclusão de Curso I</a:t>
            </a:r>
            <a:endParaRPr/>
          </a:p>
        </p:txBody>
      </p:sp>
      <p:pic>
        <p:nvPicPr>
          <p:cNvPr id="434" name="Google Shape;434;p15"/>
          <p:cNvPicPr preferRelativeResize="0"/>
          <p:nvPr/>
        </p:nvPicPr>
        <p:blipFill rotWithShape="1">
          <a:blip r:embed="rId4">
            <a:alphaModFix/>
          </a:blip>
          <a:srcRect b="0" l="2549" r="0" t="0"/>
          <a:stretch/>
        </p:blipFill>
        <p:spPr>
          <a:xfrm>
            <a:off x="-1" y="0"/>
            <a:ext cx="10730754" cy="6858000"/>
          </a:xfrm>
          <a:prstGeom prst="rect">
            <a:avLst/>
          </a:prstGeom>
          <a:noFill/>
          <a:ln>
            <a:noFill/>
          </a:ln>
        </p:spPr>
      </p:pic>
      <p:sp>
        <p:nvSpPr>
          <p:cNvPr id="435" name="Google Shape;435;p15"/>
          <p:cNvSpPr txBox="1"/>
          <p:nvPr/>
        </p:nvSpPr>
        <p:spPr>
          <a:xfrm>
            <a:off x="1116107" y="2993551"/>
            <a:ext cx="5029199" cy="182049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Arial"/>
              <a:buNone/>
            </a:pPr>
            <a:r>
              <a:rPr b="1" i="0" lang="pt-BR" sz="4400" u="none" cap="none" strike="noStrike">
                <a:solidFill>
                  <a:schemeClr val="lt1"/>
                </a:solidFill>
                <a:latin typeface="Arial"/>
                <a:ea typeface="Arial"/>
                <a:cs typeface="Arial"/>
                <a:sym typeface="Arial"/>
              </a:rPr>
              <a:t>PROGRAMAÇÃO BACK END II</a:t>
            </a:r>
            <a:endParaRPr b="1" i="0" sz="4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6"/>
          <p:cNvSpPr txBox="1"/>
          <p:nvPr>
            <p:ph type="ctrTitle"/>
          </p:nvPr>
        </p:nvSpPr>
        <p:spPr>
          <a:xfrm>
            <a:off x="1" y="4181294"/>
            <a:ext cx="12203080" cy="1413136"/>
          </a:xfrm>
          <a:prstGeom prst="rect">
            <a:avLst/>
          </a:prstGeom>
          <a:solidFill>
            <a:srgbClr val="005388"/>
          </a:solidFill>
          <a:ln cap="flat" cmpd="sng" w="9525">
            <a:solidFill>
              <a:srgbClr val="005388"/>
            </a:solidFill>
            <a:prstDash val="solid"/>
            <a:round/>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Arial"/>
              <a:buNone/>
            </a:pPr>
            <a:r>
              <a:rPr lang="pt-BR"/>
              <a:t>FRAMEWORKS</a:t>
            </a:r>
            <a:endParaRPr/>
          </a:p>
        </p:txBody>
      </p:sp>
      <p:pic>
        <p:nvPicPr>
          <p:cNvPr id="441" name="Google Shape;441;p16"/>
          <p:cNvPicPr preferRelativeResize="0"/>
          <p:nvPr>
            <p:ph idx="2" type="pic"/>
          </p:nvPr>
        </p:nvPicPr>
        <p:blipFill rotWithShape="1">
          <a:blip r:embed="rId3">
            <a:alphaModFix/>
          </a:blip>
          <a:srcRect b="33134" l="0" r="0" t="15475"/>
          <a:stretch/>
        </p:blipFill>
        <p:spPr>
          <a:xfrm>
            <a:off x="0" y="1"/>
            <a:ext cx="12192000" cy="418129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7"/>
          <p:cNvSpPr txBox="1"/>
          <p:nvPr>
            <p:ph idx="1" type="body"/>
          </p:nvPr>
        </p:nvSpPr>
        <p:spPr>
          <a:xfrm>
            <a:off x="1323704" y="498269"/>
            <a:ext cx="10529001" cy="9449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MVC e Framework</a:t>
            </a:r>
            <a:endParaRPr/>
          </a:p>
        </p:txBody>
      </p:sp>
      <p:sp>
        <p:nvSpPr>
          <p:cNvPr id="447" name="Google Shape;447;p17"/>
          <p:cNvSpPr txBox="1"/>
          <p:nvPr>
            <p:ph idx="2" type="body"/>
          </p:nvPr>
        </p:nvSpPr>
        <p:spPr>
          <a:xfrm>
            <a:off x="1323704" y="1672050"/>
            <a:ext cx="10529001" cy="4232358"/>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1100"/>
              <a:buNone/>
            </a:pPr>
            <a:r>
              <a:rPr lang="pt-BR" sz="3200"/>
              <a:t>De forma analoga ao MVC, é necessário que se mantenha uma qualidade de desenvolvimento, possibilitando um benefício para o resultado final. Nesse viés, o framework consiste em uma boa prática de desenvolvimento, pois, para desenvolver uma aplicação — seja ela web, desktop ou mobile — completamente do zero, tem-se uma tarefa árdua que requererá mais tempo de trabalho.</a:t>
            </a:r>
            <a:endParaRPr sz="3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e5ee3850a0_0_61"/>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Conceito de Framework</a:t>
            </a:r>
            <a:endParaRPr/>
          </a:p>
        </p:txBody>
      </p:sp>
      <p:sp>
        <p:nvSpPr>
          <p:cNvPr id="453" name="Google Shape;453;ge5ee3850a0_0_61"/>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1100"/>
              <a:buNone/>
            </a:pPr>
            <a:r>
              <a:rPr lang="pt-BR" sz="3200"/>
              <a:t>Para Sommerville (2011, p. 299), um framework de aplicações é considerado “coleções de classes abstratas e concretas [que] são adaptadas e estendidas para criar sistemas de aplicação”. Em outras palavras, podemos entender que os frameworks funcionam como uma biblioteca de arquivos que armazena diversas funções básicas para o desenvolvimento de uma aplicação.</a:t>
            </a:r>
            <a:endParaRPr sz="3200"/>
          </a:p>
          <a:p>
            <a:pPr indent="0" lvl="0" marL="0" rtl="0" algn="just">
              <a:lnSpc>
                <a:spcPct val="100000"/>
              </a:lnSpc>
              <a:spcBef>
                <a:spcPts val="1000"/>
              </a:spcBef>
              <a:spcAft>
                <a:spcPts val="0"/>
              </a:spcAft>
              <a:buClr>
                <a:schemeClr val="dk1"/>
              </a:buClr>
              <a:buSzPts val="1100"/>
              <a:buNone/>
            </a:pPr>
            <a:r>
              <a:t/>
            </a:r>
            <a:endParaRPr sz="3200"/>
          </a:p>
          <a:p>
            <a:pPr indent="0" lvl="0" marL="0" rtl="0" algn="just">
              <a:lnSpc>
                <a:spcPct val="100000"/>
              </a:lnSpc>
              <a:spcBef>
                <a:spcPts val="1000"/>
              </a:spcBef>
              <a:spcAft>
                <a:spcPts val="0"/>
              </a:spcAft>
              <a:buClr>
                <a:schemeClr val="dk1"/>
              </a:buClr>
              <a:buSzPts val="1100"/>
              <a:buNone/>
            </a:pPr>
            <a:r>
              <a:t/>
            </a:r>
            <a:endParaRPr sz="3200"/>
          </a:p>
          <a:p>
            <a:pPr indent="0" lvl="0" marL="0" rtl="0" algn="just">
              <a:lnSpc>
                <a:spcPct val="100000"/>
              </a:lnSpc>
              <a:spcBef>
                <a:spcPts val="1000"/>
              </a:spcBef>
              <a:spcAft>
                <a:spcPts val="0"/>
              </a:spcAft>
              <a:buClr>
                <a:schemeClr val="dk1"/>
              </a:buClr>
              <a:buSzPts val="1100"/>
              <a:buNone/>
            </a:pPr>
            <a:r>
              <a:t/>
            </a:r>
            <a:endParaRPr sz="3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e5ee3850a0_0_66"/>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Uso do Frameworks</a:t>
            </a:r>
            <a:endParaRPr/>
          </a:p>
        </p:txBody>
      </p:sp>
      <p:sp>
        <p:nvSpPr>
          <p:cNvPr id="459" name="Google Shape;459;ge5ee3850a0_0_66"/>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1100"/>
              <a:buNone/>
            </a:pPr>
            <a:r>
              <a:rPr lang="pt-BR" sz="3200"/>
              <a:t>Os frameworks, para o desenvolvimento, </a:t>
            </a:r>
            <a:r>
              <a:rPr b="1" lang="pt-BR" sz="3200"/>
              <a:t>diminuem o tempo gasto e o nível de complexidade por não ser necessário reinventar códigos, pois eles já implementam </a:t>
            </a:r>
            <a:r>
              <a:rPr lang="pt-BR" sz="3200"/>
              <a:t>diversas funções de forma automática. </a:t>
            </a:r>
            <a:endParaRPr sz="3200"/>
          </a:p>
          <a:p>
            <a:pPr indent="0" lvl="0" marL="0" rtl="0" algn="just">
              <a:lnSpc>
                <a:spcPct val="100000"/>
              </a:lnSpc>
              <a:spcBef>
                <a:spcPts val="1000"/>
              </a:spcBef>
              <a:spcAft>
                <a:spcPts val="0"/>
              </a:spcAft>
              <a:buClr>
                <a:schemeClr val="dk1"/>
              </a:buClr>
              <a:buSzPts val="1100"/>
              <a:buNone/>
            </a:pPr>
            <a:r>
              <a:rPr lang="pt-BR" sz="3200"/>
              <a:t>Cada linguagem de programação tem os seus respectivos frameworks, que podem ser utilizados, dependendo do objetivo do seu sistema, da equipe, do tempo de desenvolvimento, da manutenibilidade, entre outros.</a:t>
            </a:r>
            <a:endParaRPr sz="3200"/>
          </a:p>
          <a:p>
            <a:pPr indent="0" lvl="0" marL="0" rtl="0" algn="just">
              <a:lnSpc>
                <a:spcPct val="100000"/>
              </a:lnSpc>
              <a:spcBef>
                <a:spcPts val="1000"/>
              </a:spcBef>
              <a:spcAft>
                <a:spcPts val="0"/>
              </a:spcAft>
              <a:buClr>
                <a:schemeClr val="dk1"/>
              </a:buClr>
              <a:buSzPts val="1100"/>
              <a:buNone/>
            </a:pPr>
            <a:r>
              <a:t/>
            </a:r>
            <a:endParaRPr sz="3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e5ee3850a0_0_71"/>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Frameworks de desenvolvimento WEB no front-end</a:t>
            </a:r>
            <a:endParaRPr/>
          </a:p>
        </p:txBody>
      </p:sp>
      <p:sp>
        <p:nvSpPr>
          <p:cNvPr id="465" name="Google Shape;465;ge5ee3850a0_0_71"/>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1100"/>
              <a:buNone/>
            </a:pPr>
            <a:r>
              <a:rPr b="1" lang="pt-BR" sz="2800"/>
              <a:t>Angular:</a:t>
            </a:r>
            <a:r>
              <a:rPr lang="pt-BR" sz="2800"/>
              <a:t> esse é um framework JavaScript que implementa a arquitetura MVC e é de código aberto.</a:t>
            </a:r>
            <a:endParaRPr sz="2800"/>
          </a:p>
          <a:p>
            <a:pPr indent="0" lvl="0" marL="0" rtl="0" algn="just">
              <a:lnSpc>
                <a:spcPct val="100000"/>
              </a:lnSpc>
              <a:spcBef>
                <a:spcPts val="1000"/>
              </a:spcBef>
              <a:spcAft>
                <a:spcPts val="0"/>
              </a:spcAft>
              <a:buClr>
                <a:schemeClr val="dk1"/>
              </a:buClr>
              <a:buSzPts val="1100"/>
              <a:buNone/>
            </a:pPr>
            <a:r>
              <a:rPr b="1" lang="pt-BR" sz="2800"/>
              <a:t>React:</a:t>
            </a:r>
            <a:r>
              <a:rPr lang="pt-BR" sz="2800"/>
              <a:t> trata-se de uma biblioteca JavaScript para criar interfaces de usuário para se utilizar no front-end por meio de componentes reutilizáveis.</a:t>
            </a:r>
            <a:endParaRPr sz="2800"/>
          </a:p>
          <a:p>
            <a:pPr indent="0" lvl="0" marL="0" rtl="0" algn="just">
              <a:lnSpc>
                <a:spcPct val="100000"/>
              </a:lnSpc>
              <a:spcBef>
                <a:spcPts val="1000"/>
              </a:spcBef>
              <a:spcAft>
                <a:spcPts val="0"/>
              </a:spcAft>
              <a:buClr>
                <a:schemeClr val="dk1"/>
              </a:buClr>
              <a:buSzPts val="1100"/>
              <a:buNone/>
            </a:pPr>
            <a:r>
              <a:rPr b="1" lang="pt-BR" sz="2800"/>
              <a:t>React Native:</a:t>
            </a:r>
            <a:r>
              <a:rPr lang="pt-BR" sz="2800"/>
              <a:t> é um framework baseado no React JS, para  aplicações mobile tanto para Android como para iOS.</a:t>
            </a:r>
            <a:endParaRPr sz="2800"/>
          </a:p>
          <a:p>
            <a:pPr indent="0" lvl="0" marL="0" rtl="0" algn="just">
              <a:lnSpc>
                <a:spcPct val="100000"/>
              </a:lnSpc>
              <a:spcBef>
                <a:spcPts val="1000"/>
              </a:spcBef>
              <a:spcAft>
                <a:spcPts val="0"/>
              </a:spcAft>
              <a:buClr>
                <a:schemeClr val="dk1"/>
              </a:buClr>
              <a:buSzPts val="1100"/>
              <a:buNone/>
            </a:pPr>
            <a:r>
              <a:rPr b="1" lang="pt-BR" sz="2800"/>
              <a:t>Bootstrap: </a:t>
            </a:r>
            <a:r>
              <a:rPr lang="pt-BR" sz="2800"/>
              <a:t>é uma framework gratuito para desenvolvimento HTML, CSS e JS com a tecnologia mobile (responsivo).</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e5ee3850a0_0_76"/>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388"/>
              </a:buClr>
              <a:buSzPts val="2800"/>
              <a:buNone/>
            </a:pPr>
            <a:r>
              <a:rPr lang="pt-BR"/>
              <a:t>Frameworks de desenvolvimento WEB no back-end</a:t>
            </a:r>
            <a:endParaRPr/>
          </a:p>
        </p:txBody>
      </p:sp>
      <p:sp>
        <p:nvSpPr>
          <p:cNvPr id="471" name="Google Shape;471;ge5ee3850a0_0_76"/>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1100"/>
              <a:buNone/>
            </a:pPr>
            <a:r>
              <a:rPr lang="pt-BR" sz="3200"/>
              <a:t>O back-end de uma aplicação trabalha com a toda a lógica do sistema, seja no controle de rotas, cálculos ou comunicação das informações trocadas entre banco de dados e navegador. </a:t>
            </a:r>
            <a:endParaRPr sz="3200"/>
          </a:p>
          <a:p>
            <a:pPr indent="0" lvl="0" marL="0" rtl="0" algn="just">
              <a:lnSpc>
                <a:spcPct val="100000"/>
              </a:lnSpc>
              <a:spcBef>
                <a:spcPts val="1000"/>
              </a:spcBef>
              <a:spcAft>
                <a:spcPts val="0"/>
              </a:spcAft>
              <a:buClr>
                <a:schemeClr val="dk1"/>
              </a:buClr>
              <a:buSzPts val="1100"/>
              <a:buNone/>
            </a:pPr>
            <a:r>
              <a:rPr lang="pt-BR" sz="3200"/>
              <a:t>Ele é considerado o centro de processamento, uma vez que se relaciona diretamente com o front-end. Alguns frameworks do mercado: Laravel, Zend PHP, Sanfoni entre outros.</a:t>
            </a:r>
            <a:endParaRPr sz="3200"/>
          </a:p>
          <a:p>
            <a:pPr indent="0" lvl="0" marL="0" rtl="0" algn="just">
              <a:lnSpc>
                <a:spcPct val="100000"/>
              </a:lnSpc>
              <a:spcBef>
                <a:spcPts val="1000"/>
              </a:spcBef>
              <a:spcAft>
                <a:spcPts val="0"/>
              </a:spcAft>
              <a:buClr>
                <a:schemeClr val="dk1"/>
              </a:buClr>
              <a:buSzPts val="1100"/>
              <a:buNone/>
            </a:pPr>
            <a:r>
              <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8"/>
          <p:cNvSpPr txBox="1"/>
          <p:nvPr>
            <p:ph type="ctrTitle"/>
          </p:nvPr>
        </p:nvSpPr>
        <p:spPr>
          <a:xfrm>
            <a:off x="1" y="4181294"/>
            <a:ext cx="12203080" cy="1413136"/>
          </a:xfrm>
          <a:prstGeom prst="rect">
            <a:avLst/>
          </a:prstGeom>
          <a:solidFill>
            <a:srgbClr val="005388"/>
          </a:solidFill>
          <a:ln cap="flat" cmpd="sng" w="9525">
            <a:solidFill>
              <a:srgbClr val="005388"/>
            </a:solidFill>
            <a:prstDash val="solid"/>
            <a:round/>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Arial"/>
              <a:buNone/>
            </a:pPr>
            <a:r>
              <a:rPr lang="pt-BR"/>
              <a:t>MODELOS DE APLICAÇÃO DO BACK END</a:t>
            </a:r>
            <a:endParaRPr/>
          </a:p>
        </p:txBody>
      </p:sp>
      <p:pic>
        <p:nvPicPr>
          <p:cNvPr id="368" name="Google Shape;368;p8"/>
          <p:cNvPicPr preferRelativeResize="0"/>
          <p:nvPr>
            <p:ph idx="2" type="pic"/>
          </p:nvPr>
        </p:nvPicPr>
        <p:blipFill rotWithShape="1">
          <a:blip r:embed="rId3">
            <a:alphaModFix/>
          </a:blip>
          <a:srcRect b="33134" l="0" r="0" t="15475"/>
          <a:stretch/>
        </p:blipFill>
        <p:spPr>
          <a:xfrm>
            <a:off x="0" y="1"/>
            <a:ext cx="12192000" cy="418129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pic>
        <p:nvPicPr>
          <p:cNvPr id="480" name="Google Shape;480;p34"/>
          <p:cNvPicPr preferRelativeResize="0"/>
          <p:nvPr>
            <p:ph idx="2" type="pic"/>
          </p:nvPr>
        </p:nvPicPr>
        <p:blipFill rotWithShape="1">
          <a:blip r:embed="rId3">
            <a:alphaModFix/>
          </a:blip>
          <a:srcRect b="0" l="23119" r="23118" t="0"/>
          <a:stretch/>
        </p:blipFill>
        <p:spPr>
          <a:xfrm>
            <a:off x="5930538" y="1"/>
            <a:ext cx="6261462" cy="6858000"/>
          </a:xfrm>
          <a:prstGeom prst="rect">
            <a:avLst/>
          </a:prstGeom>
          <a:noFill/>
          <a:ln>
            <a:noFill/>
          </a:ln>
        </p:spPr>
      </p:pic>
      <p:sp>
        <p:nvSpPr>
          <p:cNvPr id="481" name="Google Shape;481;p34"/>
          <p:cNvSpPr txBox="1"/>
          <p:nvPr>
            <p:ph type="title"/>
          </p:nvPr>
        </p:nvSpPr>
        <p:spPr>
          <a:xfrm>
            <a:off x="2152650" y="1609040"/>
            <a:ext cx="5128206" cy="41821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pt-BR"/>
              <a:t>Trabalho de Conclusão de Curso I</a:t>
            </a:r>
            <a:endParaRPr/>
          </a:p>
        </p:txBody>
      </p:sp>
      <p:pic>
        <p:nvPicPr>
          <p:cNvPr id="482" name="Google Shape;482;p34"/>
          <p:cNvPicPr preferRelativeResize="0"/>
          <p:nvPr/>
        </p:nvPicPr>
        <p:blipFill rotWithShape="1">
          <a:blip r:embed="rId4">
            <a:alphaModFix/>
          </a:blip>
          <a:srcRect b="0" l="2549" r="0" t="0"/>
          <a:stretch/>
        </p:blipFill>
        <p:spPr>
          <a:xfrm>
            <a:off x="-1" y="0"/>
            <a:ext cx="10730754" cy="6858000"/>
          </a:xfrm>
          <a:prstGeom prst="rect">
            <a:avLst/>
          </a:prstGeom>
          <a:noFill/>
          <a:ln>
            <a:noFill/>
          </a:ln>
        </p:spPr>
      </p:pic>
      <p:sp>
        <p:nvSpPr>
          <p:cNvPr id="483" name="Google Shape;483;p34"/>
          <p:cNvSpPr txBox="1"/>
          <p:nvPr/>
        </p:nvSpPr>
        <p:spPr>
          <a:xfrm>
            <a:off x="1116107" y="2993551"/>
            <a:ext cx="5029199" cy="182049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Arial"/>
              <a:buNone/>
            </a:pPr>
            <a:r>
              <a:rPr b="1" i="0" lang="pt-BR" sz="4400" u="none" cap="none" strike="noStrike">
                <a:solidFill>
                  <a:schemeClr val="lt1"/>
                </a:solidFill>
                <a:latin typeface="Arial"/>
                <a:ea typeface="Arial"/>
                <a:cs typeface="Arial"/>
                <a:sym typeface="Arial"/>
              </a:rPr>
              <a:t>PROGRAMAÇÃO BACK END II</a:t>
            </a:r>
            <a:endParaRPr b="1" i="0" sz="44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5"/>
          <p:cNvSpPr txBox="1"/>
          <p:nvPr>
            <p:ph type="ctrTitle"/>
          </p:nvPr>
        </p:nvSpPr>
        <p:spPr>
          <a:xfrm>
            <a:off x="1" y="4181294"/>
            <a:ext cx="12203080" cy="1413136"/>
          </a:xfrm>
          <a:prstGeom prst="rect">
            <a:avLst/>
          </a:prstGeom>
          <a:solidFill>
            <a:srgbClr val="005388"/>
          </a:solidFill>
          <a:ln cap="flat" cmpd="sng" w="9525">
            <a:solidFill>
              <a:srgbClr val="005388"/>
            </a:solidFill>
            <a:prstDash val="solid"/>
            <a:round/>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Arial"/>
              <a:buNone/>
            </a:pPr>
            <a:r>
              <a:rPr lang="pt-BR"/>
              <a:t>SISTEMA DE VERSIONAMENTO</a:t>
            </a:r>
            <a:endParaRPr/>
          </a:p>
        </p:txBody>
      </p:sp>
      <p:pic>
        <p:nvPicPr>
          <p:cNvPr id="489" name="Google Shape;489;p35"/>
          <p:cNvPicPr preferRelativeResize="0"/>
          <p:nvPr>
            <p:ph idx="2" type="pic"/>
          </p:nvPr>
        </p:nvPicPr>
        <p:blipFill rotWithShape="1">
          <a:blip r:embed="rId3">
            <a:alphaModFix/>
          </a:blip>
          <a:srcRect b="33134" l="0" r="0" t="15475"/>
          <a:stretch/>
        </p:blipFill>
        <p:spPr>
          <a:xfrm>
            <a:off x="0" y="1"/>
            <a:ext cx="12192000" cy="41812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e5ee3850a0_0_81"/>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Sistema de versionamento</a:t>
            </a:r>
            <a:endParaRPr/>
          </a:p>
        </p:txBody>
      </p:sp>
      <p:sp>
        <p:nvSpPr>
          <p:cNvPr id="495" name="Google Shape;495;ge5ee3850a0_0_81"/>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1100"/>
              <a:buNone/>
            </a:pPr>
            <a:r>
              <a:rPr lang="pt-BR" sz="3200"/>
              <a:t>O sistema de versionamento registra as alterações em um arquivo ou conjunto de arquivos ao longo do tempo para que você possa lembrar versões específicas em um momento posterior. </a:t>
            </a:r>
            <a:endParaRPr sz="3200"/>
          </a:p>
          <a:p>
            <a:pPr indent="0" lvl="0" marL="0" rtl="0" algn="just">
              <a:lnSpc>
                <a:spcPct val="100000"/>
              </a:lnSpc>
              <a:spcBef>
                <a:spcPts val="1000"/>
              </a:spcBef>
              <a:spcAft>
                <a:spcPts val="0"/>
              </a:spcAft>
              <a:buClr>
                <a:schemeClr val="dk1"/>
              </a:buClr>
              <a:buSzPts val="1100"/>
              <a:buNone/>
            </a:pPr>
            <a:r>
              <a:rPr lang="pt-BR" sz="3200"/>
              <a:t>Tem como premissa tornar mais inteligente e eficaz a organização de seu projeto, pois ele possibilita um acompanhamento do histórico de escrita, alteração e exclusão quanto ao desenvolvimento.</a:t>
            </a:r>
            <a:endParaRPr sz="3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e5ee3850a0_0_92"/>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388"/>
              </a:buClr>
              <a:buSzPts val="2800"/>
              <a:buNone/>
            </a:pPr>
            <a:r>
              <a:rPr lang="pt-BR"/>
              <a:t>Softwares para o</a:t>
            </a:r>
            <a:r>
              <a:rPr lang="pt-BR"/>
              <a:t> versionamento</a:t>
            </a:r>
            <a:endParaRPr/>
          </a:p>
        </p:txBody>
      </p:sp>
      <p:sp>
        <p:nvSpPr>
          <p:cNvPr id="501" name="Google Shape;501;ge5ee3850a0_0_92"/>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1100"/>
              <a:buNone/>
            </a:pPr>
            <a:r>
              <a:rPr lang="pt-BR" sz="3200"/>
              <a:t>Atualmente, existem diversos sistemas de versionamento no mercado, tais como: CVS, Darcs, GIT, Mercurial, Microsoft Visual SourceSafe, RedMine, TFS, entre outros.</a:t>
            </a:r>
            <a:endParaRPr sz="3200"/>
          </a:p>
          <a:p>
            <a:pPr indent="0" lvl="0" marL="0" rtl="0" algn="just">
              <a:lnSpc>
                <a:spcPct val="100000"/>
              </a:lnSpc>
              <a:spcBef>
                <a:spcPts val="1000"/>
              </a:spcBef>
              <a:spcAft>
                <a:spcPts val="0"/>
              </a:spcAft>
              <a:buClr>
                <a:schemeClr val="dk1"/>
              </a:buClr>
              <a:buSzPts val="1100"/>
              <a:buNone/>
            </a:pPr>
            <a:r>
              <a:t/>
            </a:r>
            <a:endParaRPr sz="3200"/>
          </a:p>
          <a:p>
            <a:pPr indent="0" lvl="0" marL="0" rtl="0" algn="just">
              <a:lnSpc>
                <a:spcPct val="100000"/>
              </a:lnSpc>
              <a:spcBef>
                <a:spcPts val="1000"/>
              </a:spcBef>
              <a:spcAft>
                <a:spcPts val="0"/>
              </a:spcAft>
              <a:buClr>
                <a:schemeClr val="dk1"/>
              </a:buClr>
              <a:buSzPts val="1100"/>
              <a:buNone/>
            </a:pPr>
            <a:r>
              <a:rPr lang="pt-BR" sz="3200"/>
              <a:t>Cada sistema possui vantagens e desvantagens sobre o outro, assim cabe à equipe decidir qual sistema utilizará, mediante a estrutura e necessidade.</a:t>
            </a:r>
            <a:endParaRPr sz="3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e5ee3850a0_0_97"/>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GitHub</a:t>
            </a:r>
            <a:endParaRPr/>
          </a:p>
        </p:txBody>
      </p:sp>
      <p:sp>
        <p:nvSpPr>
          <p:cNvPr id="507" name="Google Shape;507;ge5ee3850a0_0_97"/>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1100"/>
              <a:buNone/>
            </a:pPr>
            <a:r>
              <a:rPr lang="pt-BR" sz="3200"/>
              <a:t>O GitHub é um serviço web para hospedar seus projetos pessoais, projetos de software, códigos-fonte, entre outros e oferece diversas funcionalidades que são aplicadas ao GIT. </a:t>
            </a:r>
            <a:endParaRPr sz="3200"/>
          </a:p>
          <a:p>
            <a:pPr indent="0" lvl="0" marL="0" rtl="0" algn="just">
              <a:lnSpc>
                <a:spcPct val="100000"/>
              </a:lnSpc>
              <a:spcBef>
                <a:spcPts val="1000"/>
              </a:spcBef>
              <a:spcAft>
                <a:spcPts val="0"/>
              </a:spcAft>
              <a:buClr>
                <a:schemeClr val="dk1"/>
              </a:buClr>
              <a:buSzPts val="1100"/>
              <a:buNone/>
            </a:pPr>
            <a:r>
              <a:t/>
            </a:r>
            <a:endParaRPr sz="3200"/>
          </a:p>
          <a:p>
            <a:pPr indent="0" lvl="0" marL="0" rtl="0" algn="just">
              <a:lnSpc>
                <a:spcPct val="100000"/>
              </a:lnSpc>
              <a:spcBef>
                <a:spcPts val="1000"/>
              </a:spcBef>
              <a:spcAft>
                <a:spcPts val="0"/>
              </a:spcAft>
              <a:buClr>
                <a:schemeClr val="dk1"/>
              </a:buClr>
              <a:buSzPts val="1100"/>
              <a:buNone/>
            </a:pPr>
            <a:r>
              <a:rPr lang="pt-BR" sz="3200"/>
              <a:t>Para desfrutar dos recursos do GIT, é necessário ter uma conta no GitHub &lt;</a:t>
            </a:r>
            <a:r>
              <a:rPr lang="pt-BR" sz="3200"/>
              <a:t>https://github.com/</a:t>
            </a:r>
            <a:r>
              <a:rPr lang="pt-BR" sz="3200"/>
              <a:t>&gt; e criar um repositório para cada projeto. </a:t>
            </a:r>
            <a:endParaRPr sz="3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e5ee3850a0_0_104"/>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GIT</a:t>
            </a:r>
            <a:endParaRPr/>
          </a:p>
        </p:txBody>
      </p:sp>
      <p:sp>
        <p:nvSpPr>
          <p:cNvPr id="513" name="Google Shape;513;ge5ee3850a0_0_104"/>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1100"/>
              <a:buNone/>
            </a:pPr>
            <a:r>
              <a:rPr lang="pt-BR" sz="3200"/>
              <a:t>O GIT é um sistema de controle de versão de arquivos open-source, desenvolvido por Linus Torvald — isto mesmo: o criador do Sistema Operacional Linux. </a:t>
            </a:r>
            <a:endParaRPr sz="3200"/>
          </a:p>
          <a:p>
            <a:pPr indent="0" lvl="0" marL="0" rtl="0" algn="just">
              <a:lnSpc>
                <a:spcPct val="100000"/>
              </a:lnSpc>
              <a:spcBef>
                <a:spcPts val="1000"/>
              </a:spcBef>
              <a:spcAft>
                <a:spcPts val="0"/>
              </a:spcAft>
              <a:buClr>
                <a:schemeClr val="dk1"/>
              </a:buClr>
              <a:buSzPts val="1100"/>
              <a:buNone/>
            </a:pPr>
            <a:r>
              <a:t/>
            </a:r>
            <a:endParaRPr sz="3200"/>
          </a:p>
          <a:p>
            <a:pPr indent="0" lvl="0" marL="0" rtl="0" algn="just">
              <a:lnSpc>
                <a:spcPct val="100000"/>
              </a:lnSpc>
              <a:spcBef>
                <a:spcPts val="1000"/>
              </a:spcBef>
              <a:spcAft>
                <a:spcPts val="0"/>
              </a:spcAft>
              <a:buClr>
                <a:schemeClr val="dk1"/>
              </a:buClr>
              <a:buSzPts val="1100"/>
              <a:buNone/>
            </a:pPr>
            <a:r>
              <a:rPr lang="pt-BR" sz="3200"/>
              <a:t>O principal foco do GIT é possibilitar que o time de desenvolvimento possa desenvolver seus códigos com segurança, sem se preocupar em versionar os seus códigos de forma manual (CTRL + C e </a:t>
            </a:r>
            <a:r>
              <a:rPr lang="pt-BR" sz="3200"/>
              <a:t>C</a:t>
            </a:r>
            <a:r>
              <a:rPr lang="pt-BR" sz="3200"/>
              <a:t>TRL + V).</a:t>
            </a:r>
            <a:endParaRPr sz="3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e5ee3850a0_0_109"/>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Conceitos de GIT</a:t>
            </a:r>
            <a:endParaRPr/>
          </a:p>
        </p:txBody>
      </p:sp>
      <p:sp>
        <p:nvSpPr>
          <p:cNvPr id="519" name="Google Shape;519;ge5ee3850a0_0_109"/>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1100"/>
              <a:buNone/>
            </a:pPr>
            <a:r>
              <a:rPr b="1" lang="pt-BR" sz="3200"/>
              <a:t>Repositório</a:t>
            </a:r>
            <a:r>
              <a:rPr lang="pt-BR" sz="3200"/>
              <a:t>: é o local físico onde os arquivos e suas cópias ficarão armazenados.</a:t>
            </a:r>
            <a:endParaRPr sz="3200"/>
          </a:p>
          <a:p>
            <a:pPr indent="0" lvl="0" marL="0" rtl="0" algn="just">
              <a:lnSpc>
                <a:spcPct val="100000"/>
              </a:lnSpc>
              <a:spcBef>
                <a:spcPts val="1000"/>
              </a:spcBef>
              <a:spcAft>
                <a:spcPts val="0"/>
              </a:spcAft>
              <a:buClr>
                <a:schemeClr val="dk1"/>
              </a:buClr>
              <a:buSzPts val="1100"/>
              <a:buNone/>
            </a:pPr>
            <a:r>
              <a:rPr b="1" lang="pt-BR" sz="3200"/>
              <a:t>Branch</a:t>
            </a:r>
            <a:r>
              <a:rPr lang="pt-BR" sz="3200"/>
              <a:t>: é conhecido como ramos, ou seja, cópias originais dos códigos e que podem ser manipuladas de forma livre, sem afetar as funcionalidades em produção no código-fonte principal.</a:t>
            </a:r>
            <a:endParaRPr sz="3200"/>
          </a:p>
          <a:p>
            <a:pPr indent="0" lvl="0" marL="0" rtl="0" algn="just">
              <a:lnSpc>
                <a:spcPct val="100000"/>
              </a:lnSpc>
              <a:spcBef>
                <a:spcPts val="1000"/>
              </a:spcBef>
              <a:spcAft>
                <a:spcPts val="0"/>
              </a:spcAft>
              <a:buClr>
                <a:schemeClr val="dk1"/>
              </a:buClr>
              <a:buSzPts val="1100"/>
              <a:buNone/>
            </a:pPr>
            <a:r>
              <a:rPr b="1" lang="pt-BR" sz="3200"/>
              <a:t>Merge</a:t>
            </a:r>
            <a:r>
              <a:rPr lang="pt-BR" sz="3200"/>
              <a:t>: sua função é fundir/unir a cópia branch de seus arquivos modificados com o ramo principal do projeto.</a:t>
            </a:r>
            <a:endParaRPr sz="3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e5ee3850a0_0_132"/>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Conceitos de GIT</a:t>
            </a:r>
            <a:endParaRPr/>
          </a:p>
        </p:txBody>
      </p:sp>
      <p:sp>
        <p:nvSpPr>
          <p:cNvPr id="525" name="Google Shape;525;ge5ee3850a0_0_132"/>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1100"/>
              <a:buNone/>
            </a:pPr>
            <a:r>
              <a:rPr b="1" lang="pt-BR" sz="3200"/>
              <a:t>Push Request: </a:t>
            </a:r>
            <a:r>
              <a:rPr lang="pt-BR" sz="3200"/>
              <a:t>realiza o envio das modificações após o Merge para o repositório central. </a:t>
            </a:r>
            <a:endParaRPr sz="3200"/>
          </a:p>
          <a:p>
            <a:pPr indent="0" lvl="0" marL="0" rtl="0" algn="just">
              <a:lnSpc>
                <a:spcPct val="100000"/>
              </a:lnSpc>
              <a:spcBef>
                <a:spcPts val="1000"/>
              </a:spcBef>
              <a:spcAft>
                <a:spcPts val="0"/>
              </a:spcAft>
              <a:buClr>
                <a:schemeClr val="dk1"/>
              </a:buClr>
              <a:buSzPts val="1100"/>
              <a:buNone/>
            </a:pPr>
            <a:r>
              <a:rPr b="1" lang="pt-BR" sz="3200"/>
              <a:t>Pull Request:</a:t>
            </a:r>
            <a:r>
              <a:rPr lang="pt-BR" sz="3200"/>
              <a:t> é utilizado para puxar (baixar) as modificações realizadas para a sua máquina.</a:t>
            </a:r>
            <a:endParaRPr sz="3200"/>
          </a:p>
          <a:p>
            <a:pPr indent="0" lvl="0" marL="0" rtl="0" algn="just">
              <a:lnSpc>
                <a:spcPct val="100000"/>
              </a:lnSpc>
              <a:spcBef>
                <a:spcPts val="1000"/>
              </a:spcBef>
              <a:spcAft>
                <a:spcPts val="0"/>
              </a:spcAft>
              <a:buClr>
                <a:schemeClr val="dk1"/>
              </a:buClr>
              <a:buSzPts val="1100"/>
              <a:buNone/>
            </a:pPr>
            <a:r>
              <a:rPr b="1" lang="pt-BR" sz="3200"/>
              <a:t>Fork:</a:t>
            </a:r>
            <a:r>
              <a:rPr lang="pt-BR" sz="3200"/>
              <a:t> cria uma cópia fiel do repositório remoto para a máquina local, e te deixa conectado com o repositório remoto. Após as modificações, as devolve para o repositório original, contudo a efetivação dependerá de autorização do responsável pelo repositório.</a:t>
            </a:r>
            <a:endParaRPr sz="3200"/>
          </a:p>
          <a:p>
            <a:pPr indent="0" lvl="0" marL="0" rtl="0" algn="just">
              <a:lnSpc>
                <a:spcPct val="100000"/>
              </a:lnSpc>
              <a:spcBef>
                <a:spcPts val="1000"/>
              </a:spcBef>
              <a:spcAft>
                <a:spcPts val="0"/>
              </a:spcAft>
              <a:buClr>
                <a:schemeClr val="dk1"/>
              </a:buClr>
              <a:buSzPts val="1100"/>
              <a:buNone/>
            </a:pPr>
            <a:r>
              <a:t/>
            </a:r>
            <a:endParaRPr sz="3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9"/>
          <p:cNvSpPr txBox="1"/>
          <p:nvPr>
            <p:ph idx="1" type="body"/>
          </p:nvPr>
        </p:nvSpPr>
        <p:spPr>
          <a:xfrm>
            <a:off x="1323704" y="498269"/>
            <a:ext cx="10529001" cy="9449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Atividades para o desenvolvimento de Software</a:t>
            </a:r>
            <a:endParaRPr i="1"/>
          </a:p>
        </p:txBody>
      </p:sp>
      <p:sp>
        <p:nvSpPr>
          <p:cNvPr id="374" name="Google Shape;374;p9"/>
          <p:cNvSpPr txBox="1"/>
          <p:nvPr>
            <p:ph idx="2" type="body"/>
          </p:nvPr>
        </p:nvSpPr>
        <p:spPr>
          <a:xfrm>
            <a:off x="1323704" y="1672050"/>
            <a:ext cx="10529001" cy="4232358"/>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None/>
            </a:pPr>
            <a:r>
              <a:rPr lang="pt-BR" sz="3200"/>
              <a:t>Durante o desenvolvimento, é necessário que diversos passos “Processos” sejam executados para que ele possa ter uma qualidade eficaz (PRESSMAN; MAXIM, 2016).</a:t>
            </a:r>
            <a:endParaRPr sz="3200"/>
          </a:p>
          <a:p>
            <a:pPr indent="0" lvl="0" marL="0" rtl="0" algn="just">
              <a:lnSpc>
                <a:spcPct val="100000"/>
              </a:lnSpc>
              <a:spcBef>
                <a:spcPts val="0"/>
              </a:spcBef>
              <a:spcAft>
                <a:spcPts val="0"/>
              </a:spcAft>
              <a:buClr>
                <a:schemeClr val="dk1"/>
              </a:buClr>
              <a:buSzPts val="1100"/>
              <a:buNone/>
            </a:pPr>
            <a:r>
              <a:t/>
            </a:r>
            <a:endParaRPr sz="3200"/>
          </a:p>
          <a:p>
            <a:pPr indent="0" lvl="0" marL="0" rtl="0" algn="just">
              <a:lnSpc>
                <a:spcPct val="100000"/>
              </a:lnSpc>
              <a:spcBef>
                <a:spcPts val="0"/>
              </a:spcBef>
              <a:spcAft>
                <a:spcPts val="0"/>
              </a:spcAft>
              <a:buClr>
                <a:schemeClr val="dk1"/>
              </a:buClr>
              <a:buSzPts val="1100"/>
              <a:buFont typeface="Arial"/>
              <a:buNone/>
            </a:pPr>
            <a:r>
              <a:rPr lang="pt-BR" sz="3200"/>
              <a:t>1. Especificação de software. </a:t>
            </a:r>
            <a:endParaRPr sz="3200"/>
          </a:p>
          <a:p>
            <a:pPr indent="0" lvl="0" marL="0" rtl="0" algn="just">
              <a:lnSpc>
                <a:spcPct val="100000"/>
              </a:lnSpc>
              <a:spcBef>
                <a:spcPts val="0"/>
              </a:spcBef>
              <a:spcAft>
                <a:spcPts val="0"/>
              </a:spcAft>
              <a:buClr>
                <a:schemeClr val="dk1"/>
              </a:buClr>
              <a:buSzPts val="1100"/>
              <a:buNone/>
            </a:pPr>
            <a:r>
              <a:rPr lang="pt-BR" sz="3200"/>
              <a:t>2. Projeto e implementação de software. </a:t>
            </a:r>
            <a:endParaRPr sz="3200"/>
          </a:p>
          <a:p>
            <a:pPr indent="0" lvl="0" marL="0" rtl="0" algn="just">
              <a:lnSpc>
                <a:spcPct val="100000"/>
              </a:lnSpc>
              <a:spcBef>
                <a:spcPts val="0"/>
              </a:spcBef>
              <a:spcAft>
                <a:spcPts val="0"/>
              </a:spcAft>
              <a:buClr>
                <a:schemeClr val="dk1"/>
              </a:buClr>
              <a:buSzPts val="1100"/>
              <a:buFont typeface="Arial"/>
              <a:buNone/>
            </a:pPr>
            <a:r>
              <a:rPr lang="pt-BR" sz="3200"/>
              <a:t>3. Validação de software. </a:t>
            </a:r>
            <a:endParaRPr sz="3200"/>
          </a:p>
          <a:p>
            <a:pPr indent="0" lvl="0" marL="0" rtl="0" algn="just">
              <a:lnSpc>
                <a:spcPct val="100000"/>
              </a:lnSpc>
              <a:spcBef>
                <a:spcPts val="0"/>
              </a:spcBef>
              <a:spcAft>
                <a:spcPts val="0"/>
              </a:spcAft>
              <a:buClr>
                <a:schemeClr val="dk1"/>
              </a:buClr>
              <a:buSzPts val="1100"/>
              <a:buNone/>
            </a:pPr>
            <a:r>
              <a:rPr lang="pt-BR" sz="3200"/>
              <a:t>4. Evolução de software. </a:t>
            </a:r>
            <a:endParaRPr sz="3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id="534" name="Google Shape;534;p46"/>
          <p:cNvPicPr preferRelativeResize="0"/>
          <p:nvPr>
            <p:ph idx="2" type="pic"/>
          </p:nvPr>
        </p:nvPicPr>
        <p:blipFill rotWithShape="1">
          <a:blip r:embed="rId3">
            <a:alphaModFix/>
          </a:blip>
          <a:srcRect b="0" l="23119" r="23118" t="0"/>
          <a:stretch/>
        </p:blipFill>
        <p:spPr>
          <a:xfrm>
            <a:off x="5930538" y="1"/>
            <a:ext cx="6261462" cy="6858000"/>
          </a:xfrm>
          <a:prstGeom prst="rect">
            <a:avLst/>
          </a:prstGeom>
          <a:noFill/>
          <a:ln>
            <a:noFill/>
          </a:ln>
        </p:spPr>
      </p:pic>
      <p:sp>
        <p:nvSpPr>
          <p:cNvPr id="535" name="Google Shape;535;p46"/>
          <p:cNvSpPr txBox="1"/>
          <p:nvPr>
            <p:ph type="title"/>
          </p:nvPr>
        </p:nvSpPr>
        <p:spPr>
          <a:xfrm>
            <a:off x="2152650" y="1609040"/>
            <a:ext cx="5128206" cy="41821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pt-BR"/>
              <a:t>Trabalho de Conclusão de Curso I</a:t>
            </a:r>
            <a:endParaRPr/>
          </a:p>
        </p:txBody>
      </p:sp>
      <p:pic>
        <p:nvPicPr>
          <p:cNvPr id="536" name="Google Shape;536;p46"/>
          <p:cNvPicPr preferRelativeResize="0"/>
          <p:nvPr/>
        </p:nvPicPr>
        <p:blipFill rotWithShape="1">
          <a:blip r:embed="rId4">
            <a:alphaModFix/>
          </a:blip>
          <a:srcRect b="0" l="2549" r="0" t="0"/>
          <a:stretch/>
        </p:blipFill>
        <p:spPr>
          <a:xfrm>
            <a:off x="-1" y="0"/>
            <a:ext cx="10730754" cy="6858000"/>
          </a:xfrm>
          <a:prstGeom prst="rect">
            <a:avLst/>
          </a:prstGeom>
          <a:noFill/>
          <a:ln>
            <a:noFill/>
          </a:ln>
        </p:spPr>
      </p:pic>
      <p:sp>
        <p:nvSpPr>
          <p:cNvPr id="537" name="Google Shape;537;p46"/>
          <p:cNvSpPr txBox="1"/>
          <p:nvPr/>
        </p:nvSpPr>
        <p:spPr>
          <a:xfrm>
            <a:off x="1116107" y="2993551"/>
            <a:ext cx="5029199" cy="182049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Arial"/>
              <a:buNone/>
            </a:pPr>
            <a:r>
              <a:rPr b="1" lang="pt-BR" sz="4400">
                <a:solidFill>
                  <a:schemeClr val="lt1"/>
                </a:solidFill>
                <a:latin typeface="Arial"/>
                <a:ea typeface="Arial"/>
                <a:cs typeface="Arial"/>
                <a:sym typeface="Arial"/>
              </a:rPr>
              <a:t>PROGRAMAÇÃO BACK END II</a:t>
            </a:r>
            <a:endParaRPr b="1" sz="4400">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7"/>
          <p:cNvSpPr txBox="1"/>
          <p:nvPr>
            <p:ph type="ctrTitle"/>
          </p:nvPr>
        </p:nvSpPr>
        <p:spPr>
          <a:xfrm>
            <a:off x="1" y="4181294"/>
            <a:ext cx="12203080" cy="1413136"/>
          </a:xfrm>
          <a:prstGeom prst="rect">
            <a:avLst/>
          </a:prstGeom>
          <a:solidFill>
            <a:srgbClr val="005388"/>
          </a:solidFill>
          <a:ln cap="flat" cmpd="sng" w="9525">
            <a:solidFill>
              <a:srgbClr val="005388"/>
            </a:solidFill>
            <a:prstDash val="solid"/>
            <a:round/>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Arial"/>
              <a:buNone/>
            </a:pPr>
            <a:r>
              <a:rPr lang="pt-BR"/>
              <a:t>WEBSERVICE E API RESTFUL</a:t>
            </a:r>
            <a:endParaRPr/>
          </a:p>
        </p:txBody>
      </p:sp>
      <p:pic>
        <p:nvPicPr>
          <p:cNvPr id="543" name="Google Shape;543;p47"/>
          <p:cNvPicPr preferRelativeResize="0"/>
          <p:nvPr>
            <p:ph idx="2" type="pic"/>
          </p:nvPr>
        </p:nvPicPr>
        <p:blipFill rotWithShape="1">
          <a:blip r:embed="rId3">
            <a:alphaModFix/>
          </a:blip>
          <a:srcRect b="33134" l="0" r="0" t="15475"/>
          <a:stretch/>
        </p:blipFill>
        <p:spPr>
          <a:xfrm>
            <a:off x="0" y="1"/>
            <a:ext cx="12192000" cy="418129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ge5ee3850a0_0_114"/>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Por que utilizar WebService?</a:t>
            </a:r>
            <a:endParaRPr/>
          </a:p>
        </p:txBody>
      </p:sp>
      <p:sp>
        <p:nvSpPr>
          <p:cNvPr id="549" name="Google Shape;549;ge5ee3850a0_0_114"/>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1100"/>
              <a:buNone/>
            </a:pPr>
            <a:r>
              <a:rPr lang="pt-BR" sz="3200"/>
              <a:t>Imagine dois sistemas totalmente diferentes e que necessitem, de alguma forma, trocar informações constantemente. Essas informações, normalmente, são coletadas por um usuário e introduzidas em um outro sistema, ou, ainda, podem ser manipuladas e exportadas em arquivos como: JSON, XML, entre outros. Nesse processo, podem ocorrer atrasos, perdas de informações, deixando a aplicação suscetível a erros.</a:t>
            </a:r>
            <a:endParaRPr sz="3200"/>
          </a:p>
          <a:p>
            <a:pPr indent="0" lvl="0" marL="0" rtl="0" algn="just">
              <a:lnSpc>
                <a:spcPct val="100000"/>
              </a:lnSpc>
              <a:spcBef>
                <a:spcPts val="1000"/>
              </a:spcBef>
              <a:spcAft>
                <a:spcPts val="0"/>
              </a:spcAft>
              <a:buClr>
                <a:schemeClr val="dk1"/>
              </a:buClr>
              <a:buSzPts val="1100"/>
              <a:buNone/>
            </a:pPr>
            <a:r>
              <a:t/>
            </a:r>
            <a:endParaRPr sz="3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ge5ee3850a0_0_119"/>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Conceito de Web Service</a:t>
            </a:r>
            <a:endParaRPr/>
          </a:p>
        </p:txBody>
      </p:sp>
      <p:sp>
        <p:nvSpPr>
          <p:cNvPr id="555" name="Google Shape;555;ge5ee3850a0_0_119"/>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1100"/>
              <a:buNone/>
            </a:pPr>
            <a:r>
              <a:rPr lang="pt-BR" sz="3200"/>
              <a:t>Ele é um conjunto de métodos que são acessados por outros programas ao utilizar tecnologias Web. Dessa forma, quando for necessário trocar informações entres os sistemas, basta executar o Web Service ou, ainda, deixar programada a troca de informações. </a:t>
            </a:r>
            <a:endParaRPr sz="3200"/>
          </a:p>
          <a:p>
            <a:pPr indent="0" lvl="0" marL="0" rtl="0" algn="just">
              <a:lnSpc>
                <a:spcPct val="100000"/>
              </a:lnSpc>
              <a:spcBef>
                <a:spcPts val="1000"/>
              </a:spcBef>
              <a:spcAft>
                <a:spcPts val="0"/>
              </a:spcAft>
              <a:buClr>
                <a:schemeClr val="dk1"/>
              </a:buClr>
              <a:buSzPts val="1100"/>
              <a:buNone/>
            </a:pPr>
            <a:r>
              <a:rPr lang="pt-BR" sz="3200"/>
              <a:t>Essa troca de informação é muito útil, pois vem ao encontro da necessidade de se ter uma interoperabilidade entre sistemas (W3C, [2021]).</a:t>
            </a:r>
            <a:endParaRPr sz="3200"/>
          </a:p>
          <a:p>
            <a:pPr indent="0" lvl="0" marL="0" rtl="0" algn="just">
              <a:lnSpc>
                <a:spcPct val="100000"/>
              </a:lnSpc>
              <a:spcBef>
                <a:spcPts val="1000"/>
              </a:spcBef>
              <a:spcAft>
                <a:spcPts val="0"/>
              </a:spcAft>
              <a:buClr>
                <a:schemeClr val="dk1"/>
              </a:buClr>
              <a:buSzPts val="1100"/>
              <a:buNone/>
            </a:pPr>
            <a:r>
              <a:t/>
            </a:r>
            <a:endParaRPr sz="3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ge5ee3850a0_0_150"/>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WebService</a:t>
            </a:r>
            <a:endParaRPr/>
          </a:p>
        </p:txBody>
      </p:sp>
      <p:sp>
        <p:nvSpPr>
          <p:cNvPr id="561" name="Google Shape;561;ge5ee3850a0_0_150"/>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1100"/>
              <a:buNone/>
            </a:pPr>
            <a:r>
              <a:rPr lang="pt-BR" sz="3200"/>
              <a:t>Como o WebService é uma tecnologia Web, utilizamos de tecnologias de desenvolvimento Web, tais como: PHP, Java, Nodejs, entre outros. </a:t>
            </a:r>
            <a:endParaRPr sz="3200"/>
          </a:p>
          <a:p>
            <a:pPr indent="0" lvl="0" marL="0" rtl="0" algn="just">
              <a:lnSpc>
                <a:spcPct val="100000"/>
              </a:lnSpc>
              <a:spcBef>
                <a:spcPts val="1000"/>
              </a:spcBef>
              <a:spcAft>
                <a:spcPts val="0"/>
              </a:spcAft>
              <a:buClr>
                <a:schemeClr val="dk1"/>
              </a:buClr>
              <a:buSzPts val="1100"/>
              <a:buNone/>
            </a:pPr>
            <a:r>
              <a:rPr lang="pt-BR" sz="3200"/>
              <a:t>Para transferir dados entre as aplicações, são utilizados protocolos de comunicação WEB (http e https).</a:t>
            </a:r>
            <a:endParaRPr sz="3200"/>
          </a:p>
          <a:p>
            <a:pPr indent="0" lvl="0" marL="0" rtl="0" algn="just">
              <a:lnSpc>
                <a:spcPct val="100000"/>
              </a:lnSpc>
              <a:spcBef>
                <a:spcPts val="1000"/>
              </a:spcBef>
              <a:spcAft>
                <a:spcPts val="0"/>
              </a:spcAft>
              <a:buClr>
                <a:schemeClr val="dk1"/>
              </a:buClr>
              <a:buSzPts val="1100"/>
              <a:buNone/>
            </a:pPr>
            <a:r>
              <a:rPr lang="pt-BR" sz="3200"/>
              <a:t>Um Web Service pode incluir novas funcionalidades na aplicação sem ser necessário realizar manutenções na aplicação.</a:t>
            </a:r>
            <a:endParaRPr sz="3200"/>
          </a:p>
          <a:p>
            <a:pPr indent="0" lvl="0" marL="0" rtl="0" algn="just">
              <a:lnSpc>
                <a:spcPct val="100000"/>
              </a:lnSpc>
              <a:spcBef>
                <a:spcPts val="1000"/>
              </a:spcBef>
              <a:spcAft>
                <a:spcPts val="0"/>
              </a:spcAft>
              <a:buClr>
                <a:schemeClr val="dk1"/>
              </a:buClr>
              <a:buSzPts val="1100"/>
              <a:buNone/>
            </a:pPr>
            <a:r>
              <a:t/>
            </a:r>
            <a:endParaRPr sz="3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e5ee3850a0_0_124"/>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Protocolos de comunicação</a:t>
            </a:r>
            <a:endParaRPr/>
          </a:p>
        </p:txBody>
      </p:sp>
      <p:sp>
        <p:nvSpPr>
          <p:cNvPr id="567" name="Google Shape;567;ge5ee3850a0_0_124"/>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1100"/>
              <a:buNone/>
            </a:pPr>
            <a:r>
              <a:rPr lang="pt-BR" sz="3200"/>
              <a:t>No mercado, já existem protocolos de comunicação como o SOAP (Simple Object Access Protocol) e o REST (Representational State Transfer).</a:t>
            </a:r>
            <a:endParaRPr sz="3200"/>
          </a:p>
          <a:p>
            <a:pPr indent="0" lvl="0" marL="0" rtl="0" algn="just">
              <a:lnSpc>
                <a:spcPct val="100000"/>
              </a:lnSpc>
              <a:spcBef>
                <a:spcPts val="1000"/>
              </a:spcBef>
              <a:spcAft>
                <a:spcPts val="0"/>
              </a:spcAft>
              <a:buClr>
                <a:schemeClr val="dk1"/>
              </a:buClr>
              <a:buSzPts val="1100"/>
              <a:buNone/>
            </a:pPr>
            <a:r>
              <a:t/>
            </a:r>
            <a:endParaRPr sz="3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e5ee3850a0_0_140"/>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Protocolo REST</a:t>
            </a:r>
            <a:endParaRPr/>
          </a:p>
        </p:txBody>
      </p:sp>
      <p:sp>
        <p:nvSpPr>
          <p:cNvPr id="573" name="Google Shape;573;ge5ee3850a0_0_140"/>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1100"/>
              <a:buNone/>
            </a:pPr>
            <a:r>
              <a:rPr lang="pt-BR" sz="3200"/>
              <a:t>O REST (</a:t>
            </a:r>
            <a:r>
              <a:rPr i="1" lang="pt-BR" sz="3200"/>
              <a:t>Representational State Transfer</a:t>
            </a:r>
            <a:r>
              <a:rPr lang="pt-BR" sz="3200"/>
              <a:t>) é um protocolo de comunicação que se baseia no protocolo HTTP, ou seja, transmite os dados diretamente via protocolo HTTP por meio da Web Semântica. Permite, também, utilizar vários formatos para representação de dados, como JSON, XML, RSS, entre outros, permitindo uma flexibilidade e não limitando os formatos de representação de dados (W3C).</a:t>
            </a:r>
            <a:endParaRPr sz="3200"/>
          </a:p>
          <a:p>
            <a:pPr indent="0" lvl="0" marL="0" rtl="0" algn="just">
              <a:lnSpc>
                <a:spcPct val="100000"/>
              </a:lnSpc>
              <a:spcBef>
                <a:spcPts val="1000"/>
              </a:spcBef>
              <a:spcAft>
                <a:spcPts val="0"/>
              </a:spcAft>
              <a:buClr>
                <a:schemeClr val="dk1"/>
              </a:buClr>
              <a:buSzPts val="1100"/>
              <a:buNone/>
            </a:pPr>
            <a:r>
              <a:t/>
            </a:r>
            <a:endParaRPr sz="3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ge5ee3850a0_0_159"/>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Protoloco SOAP</a:t>
            </a:r>
            <a:endParaRPr/>
          </a:p>
        </p:txBody>
      </p:sp>
      <p:sp>
        <p:nvSpPr>
          <p:cNvPr id="579" name="Google Shape;579;ge5ee3850a0_0_159"/>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1100"/>
              <a:buNone/>
            </a:pPr>
            <a:r>
              <a:rPr lang="pt-BR" sz="3200"/>
              <a:t>O protocolo SOAP (</a:t>
            </a:r>
            <a:r>
              <a:rPr i="1" lang="pt-BR" sz="3200"/>
              <a:t>Simple Object Access Protocol</a:t>
            </a:r>
            <a:r>
              <a:rPr lang="pt-BR" sz="3200"/>
              <a:t>) utiliza a linguagem XML para enviar mensagens e, geralmente, serve-se do protocolo HTTP para transportar os dados. </a:t>
            </a:r>
            <a:endParaRPr sz="3200"/>
          </a:p>
          <a:p>
            <a:pPr indent="0" lvl="0" marL="0" rtl="0" algn="just">
              <a:lnSpc>
                <a:spcPct val="100000"/>
              </a:lnSpc>
              <a:spcBef>
                <a:spcPts val="1000"/>
              </a:spcBef>
              <a:spcAft>
                <a:spcPts val="0"/>
              </a:spcAft>
              <a:buClr>
                <a:schemeClr val="dk1"/>
              </a:buClr>
              <a:buSzPts val="1100"/>
              <a:buNone/>
            </a:pPr>
            <a:r>
              <a:rPr lang="pt-BR" sz="3200"/>
              <a:t>Esse protocolo possibilita a passagem de comandos e parâmetros entre as entidades </a:t>
            </a:r>
            <a:r>
              <a:rPr i="1" lang="pt-BR" sz="3200"/>
              <a:t>Requester </a:t>
            </a:r>
            <a:r>
              <a:rPr lang="pt-BR" sz="3200"/>
              <a:t>e </a:t>
            </a:r>
            <a:r>
              <a:rPr i="1" lang="pt-BR" sz="3200"/>
              <a:t>Provider</a:t>
            </a:r>
            <a:r>
              <a:rPr lang="pt-BR" sz="3200"/>
              <a:t>, respectivamente, requerente e provedora.</a:t>
            </a:r>
            <a:endParaRPr sz="32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ge5ee3850a0_0_145"/>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Protoloco SOAP</a:t>
            </a:r>
            <a:endParaRPr/>
          </a:p>
        </p:txBody>
      </p:sp>
      <p:sp>
        <p:nvSpPr>
          <p:cNvPr id="585" name="Google Shape;585;ge5ee3850a0_0_145"/>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1100"/>
              <a:buNone/>
            </a:pPr>
            <a:r>
              <a:rPr lang="pt-BR" sz="3200"/>
              <a:t>Associado ao protocolo SOAP, está o documento WSDL (</a:t>
            </a:r>
            <a:r>
              <a:rPr i="1" lang="pt-BR" sz="3200"/>
              <a:t>Web Service Definition Language</a:t>
            </a:r>
            <a:r>
              <a:rPr lang="pt-BR" sz="3200"/>
              <a:t>), que é uma linguagem de metadados utilizada nesses documentos. </a:t>
            </a:r>
            <a:endParaRPr sz="3200"/>
          </a:p>
          <a:p>
            <a:pPr indent="0" lvl="0" marL="0" rtl="0" algn="just">
              <a:lnSpc>
                <a:spcPct val="100000"/>
              </a:lnSpc>
              <a:spcBef>
                <a:spcPts val="1000"/>
              </a:spcBef>
              <a:spcAft>
                <a:spcPts val="0"/>
              </a:spcAft>
              <a:buClr>
                <a:schemeClr val="dk1"/>
              </a:buClr>
              <a:buSzPts val="1100"/>
              <a:buNone/>
            </a:pPr>
            <a:r>
              <a:rPr lang="pt-BR" sz="3200"/>
              <a:t>Um documento WSDL define um XML para descrever o serviço Web entre a interface de um serviço e as operações suportadas. Esse XML especificará os formatos de dados e protocolos específicos que serão utilizados. </a:t>
            </a:r>
            <a:endParaRPr sz="3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e5ee3850a0_0_164"/>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Protoloco SOAP</a:t>
            </a:r>
            <a:endParaRPr/>
          </a:p>
        </p:txBody>
      </p:sp>
      <p:sp>
        <p:nvSpPr>
          <p:cNvPr id="591" name="Google Shape;591;ge5ee3850a0_0_164"/>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1100"/>
              <a:buNone/>
            </a:pPr>
            <a:r>
              <a:rPr lang="pt-BR" sz="3200"/>
              <a:t>Além do WSDL, o SOAP necessita do UDDI (</a:t>
            </a:r>
            <a:r>
              <a:rPr i="1" lang="pt-BR" sz="3200"/>
              <a:t>Universal Description, Discovery, and Integration</a:t>
            </a:r>
            <a:r>
              <a:rPr lang="pt-BR" sz="3200"/>
              <a:t>), que é um diretório de serviço em que os sistemas podem registrar e procurar por serviços, ou seja, é um framework para disponibilizar, utilizar e pesquisar por serviços na internet.</a:t>
            </a:r>
            <a:endParaRPr sz="3200"/>
          </a:p>
          <a:p>
            <a:pPr indent="0" lvl="0" marL="0" rtl="0" algn="just">
              <a:lnSpc>
                <a:spcPct val="100000"/>
              </a:lnSpc>
              <a:spcBef>
                <a:spcPts val="1000"/>
              </a:spcBef>
              <a:spcAft>
                <a:spcPts val="0"/>
              </a:spcAft>
              <a:buClr>
                <a:schemeClr val="dk1"/>
              </a:buClr>
              <a:buSzPts val="1100"/>
              <a:buNone/>
            </a:pPr>
            <a:r>
              <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e5ee3850a0_0_0"/>
          <p:cNvSpPr/>
          <p:nvPr>
            <p:ph idx="2" type="pic"/>
          </p:nvPr>
        </p:nvSpPr>
        <p:spPr>
          <a:xfrm>
            <a:off x="0" y="1"/>
            <a:ext cx="12192000" cy="41814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t/>
            </a:r>
            <a:endParaRPr/>
          </a:p>
        </p:txBody>
      </p:sp>
      <p:sp>
        <p:nvSpPr>
          <p:cNvPr id="381" name="Google Shape;381;ge5ee3850a0_0_0"/>
          <p:cNvSpPr txBox="1"/>
          <p:nvPr>
            <p:ph type="ctrTitle"/>
          </p:nvPr>
        </p:nvSpPr>
        <p:spPr>
          <a:xfrm>
            <a:off x="1" y="4181294"/>
            <a:ext cx="12203100" cy="141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pt-BR"/>
              <a:t>MVC</a:t>
            </a:r>
            <a:endParaRPr/>
          </a:p>
        </p:txBody>
      </p:sp>
      <p:pic>
        <p:nvPicPr>
          <p:cNvPr id="382" name="Google Shape;382;ge5ee3850a0_0_0"/>
          <p:cNvPicPr preferRelativeResize="0"/>
          <p:nvPr/>
        </p:nvPicPr>
        <p:blipFill>
          <a:blip r:embed="rId3">
            <a:alphaModFix/>
          </a:blip>
          <a:stretch>
            <a:fillRect/>
          </a:stretch>
        </p:blipFill>
        <p:spPr>
          <a:xfrm>
            <a:off x="3186900" y="152350"/>
            <a:ext cx="5829300" cy="3876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ge5ee3850a0_0_169"/>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Fluxo do </a:t>
            </a:r>
            <a:r>
              <a:rPr lang="pt-BR"/>
              <a:t>SOAP</a:t>
            </a:r>
            <a:endParaRPr/>
          </a:p>
        </p:txBody>
      </p:sp>
      <p:pic>
        <p:nvPicPr>
          <p:cNvPr id="597" name="Google Shape;597;ge5ee3850a0_0_169"/>
          <p:cNvPicPr preferRelativeResize="0"/>
          <p:nvPr/>
        </p:nvPicPr>
        <p:blipFill>
          <a:blip r:embed="rId3">
            <a:alphaModFix/>
          </a:blip>
          <a:stretch>
            <a:fillRect/>
          </a:stretch>
        </p:blipFill>
        <p:spPr>
          <a:xfrm>
            <a:off x="1833475" y="1270927"/>
            <a:ext cx="6765701" cy="47372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pic>
        <p:nvPicPr>
          <p:cNvPr id="606" name="Google Shape;606;p60"/>
          <p:cNvPicPr preferRelativeResize="0"/>
          <p:nvPr>
            <p:ph idx="2" type="pic"/>
          </p:nvPr>
        </p:nvPicPr>
        <p:blipFill rotWithShape="1">
          <a:blip r:embed="rId3">
            <a:alphaModFix/>
          </a:blip>
          <a:srcRect b="0" l="23119" r="23118" t="0"/>
          <a:stretch/>
        </p:blipFill>
        <p:spPr>
          <a:xfrm>
            <a:off x="5930538" y="1"/>
            <a:ext cx="6261462" cy="6858000"/>
          </a:xfrm>
          <a:prstGeom prst="rect">
            <a:avLst/>
          </a:prstGeom>
          <a:noFill/>
          <a:ln>
            <a:noFill/>
          </a:ln>
        </p:spPr>
      </p:pic>
      <p:sp>
        <p:nvSpPr>
          <p:cNvPr id="607" name="Google Shape;607;p60"/>
          <p:cNvSpPr txBox="1"/>
          <p:nvPr>
            <p:ph type="title"/>
          </p:nvPr>
        </p:nvSpPr>
        <p:spPr>
          <a:xfrm>
            <a:off x="2152650" y="1609040"/>
            <a:ext cx="5128206" cy="41821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pt-BR"/>
              <a:t>Trabalho de Conclusão de Curso I</a:t>
            </a:r>
            <a:endParaRPr/>
          </a:p>
        </p:txBody>
      </p:sp>
      <p:pic>
        <p:nvPicPr>
          <p:cNvPr id="608" name="Google Shape;608;p60"/>
          <p:cNvPicPr preferRelativeResize="0"/>
          <p:nvPr/>
        </p:nvPicPr>
        <p:blipFill rotWithShape="1">
          <a:blip r:embed="rId4">
            <a:alphaModFix/>
          </a:blip>
          <a:srcRect b="0" l="2549" r="0" t="0"/>
          <a:stretch/>
        </p:blipFill>
        <p:spPr>
          <a:xfrm>
            <a:off x="-1" y="0"/>
            <a:ext cx="10730754" cy="6858000"/>
          </a:xfrm>
          <a:prstGeom prst="rect">
            <a:avLst/>
          </a:prstGeom>
          <a:noFill/>
          <a:ln>
            <a:noFill/>
          </a:ln>
        </p:spPr>
      </p:pic>
      <p:sp>
        <p:nvSpPr>
          <p:cNvPr id="609" name="Google Shape;609;p60"/>
          <p:cNvSpPr txBox="1"/>
          <p:nvPr/>
        </p:nvSpPr>
        <p:spPr>
          <a:xfrm>
            <a:off x="1116107" y="2993551"/>
            <a:ext cx="5029199" cy="182049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Arial"/>
              <a:buNone/>
            </a:pPr>
            <a:r>
              <a:rPr b="1" lang="pt-BR" sz="4400">
                <a:solidFill>
                  <a:schemeClr val="lt1"/>
                </a:solidFill>
                <a:latin typeface="Arial"/>
                <a:ea typeface="Arial"/>
                <a:cs typeface="Arial"/>
                <a:sym typeface="Arial"/>
              </a:rPr>
              <a:t>PROGRAMAÇÃO BACK END II</a:t>
            </a:r>
            <a:endParaRPr b="1" sz="4400">
              <a:solidFill>
                <a:schemeClr val="lt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1"/>
          <p:cNvSpPr txBox="1"/>
          <p:nvPr>
            <p:ph type="ctrTitle"/>
          </p:nvPr>
        </p:nvSpPr>
        <p:spPr>
          <a:xfrm>
            <a:off x="1" y="4181294"/>
            <a:ext cx="12203080" cy="1413136"/>
          </a:xfrm>
          <a:prstGeom prst="rect">
            <a:avLst/>
          </a:prstGeom>
          <a:solidFill>
            <a:srgbClr val="005388"/>
          </a:solidFill>
          <a:ln cap="flat" cmpd="sng" w="9525">
            <a:solidFill>
              <a:srgbClr val="005388"/>
            </a:solidFill>
            <a:prstDash val="solid"/>
            <a:round/>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Arial"/>
              <a:buNone/>
            </a:pPr>
            <a:r>
              <a:rPr lang="pt-BR"/>
              <a:t>PRINCÍPIOS</a:t>
            </a:r>
            <a:r>
              <a:rPr lang="pt-BR"/>
              <a:t> DE DOCKER</a:t>
            </a:r>
            <a:endParaRPr/>
          </a:p>
        </p:txBody>
      </p:sp>
      <p:pic>
        <p:nvPicPr>
          <p:cNvPr id="615" name="Google Shape;615;p61"/>
          <p:cNvPicPr preferRelativeResize="0"/>
          <p:nvPr>
            <p:ph idx="2" type="pic"/>
          </p:nvPr>
        </p:nvPicPr>
        <p:blipFill rotWithShape="1">
          <a:blip r:embed="rId3">
            <a:alphaModFix/>
          </a:blip>
          <a:srcRect b="33134" l="0" r="0" t="15475"/>
          <a:stretch/>
        </p:blipFill>
        <p:spPr>
          <a:xfrm>
            <a:off x="0" y="1"/>
            <a:ext cx="12192000" cy="418129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2"/>
          <p:cNvSpPr txBox="1"/>
          <p:nvPr>
            <p:ph idx="1" type="body"/>
          </p:nvPr>
        </p:nvSpPr>
        <p:spPr>
          <a:xfrm>
            <a:off x="1323704" y="498269"/>
            <a:ext cx="10529001" cy="9449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Docker</a:t>
            </a:r>
            <a:endParaRPr/>
          </a:p>
        </p:txBody>
      </p:sp>
      <p:sp>
        <p:nvSpPr>
          <p:cNvPr id="621" name="Google Shape;621;p62"/>
          <p:cNvSpPr txBox="1"/>
          <p:nvPr>
            <p:ph idx="2" type="body"/>
          </p:nvPr>
        </p:nvSpPr>
        <p:spPr>
          <a:xfrm>
            <a:off x="1323704" y="1672050"/>
            <a:ext cx="10529001" cy="4232358"/>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3200"/>
              <a:buNone/>
            </a:pPr>
            <a:r>
              <a:rPr lang="pt-BR" sz="3200"/>
              <a:t>Ele é uma plataforma de código-fonte aberto, criado pela própria Docker.Inc em 2013, e foi desenvolvido na linguagem Go da Google. </a:t>
            </a:r>
            <a:endParaRPr sz="3200"/>
          </a:p>
          <a:p>
            <a:pPr indent="0" lvl="0" marL="0" rtl="0" algn="just">
              <a:lnSpc>
                <a:spcPct val="100000"/>
              </a:lnSpc>
              <a:spcBef>
                <a:spcPts val="0"/>
              </a:spcBef>
              <a:spcAft>
                <a:spcPts val="0"/>
              </a:spcAft>
              <a:buClr>
                <a:schemeClr val="dk1"/>
              </a:buClr>
              <a:buSzPts val="3200"/>
              <a:buNone/>
            </a:pPr>
            <a:r>
              <a:rPr lang="pt-BR" sz="3200"/>
              <a:t>O Docker possui um alto desempenho em relação aos servidores de aplicações Web atuais. Essa plataforma garante ao desenvolvedor/cliente maior facilidade na criação e administração de ambientes isolados, chamado de container (DOCKER, [2021]).</a:t>
            </a:r>
            <a:endParaRPr sz="3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pic>
        <p:nvPicPr>
          <p:cNvPr id="626" name="Google Shape;626;ge5ee3850a0_0_175"/>
          <p:cNvPicPr preferRelativeResize="0"/>
          <p:nvPr/>
        </p:nvPicPr>
        <p:blipFill>
          <a:blip r:embed="rId3">
            <a:alphaModFix/>
          </a:blip>
          <a:stretch>
            <a:fillRect/>
          </a:stretch>
        </p:blipFill>
        <p:spPr>
          <a:xfrm>
            <a:off x="3151600" y="277579"/>
            <a:ext cx="6398150" cy="60217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ge5ee3850a0_0_180"/>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Docker funcina como virtualização de contêiner?</a:t>
            </a:r>
            <a:endParaRPr/>
          </a:p>
        </p:txBody>
      </p:sp>
      <p:sp>
        <p:nvSpPr>
          <p:cNvPr id="632" name="Google Shape;632;ge5ee3850a0_0_180"/>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None/>
            </a:pPr>
            <a:r>
              <a:rPr lang="pt-BR" sz="3200"/>
              <a:t>Sim. O contêiner empacota todos os códigos-fonte, bem como suas dependências de forma padronizada em imagens. Isso ocorre porque a plataforma disponibiliza funções básicas para a sua execução, como código, bibliotecas, runtime e ferramentas do sistema por meio de imagens de docker. </a:t>
            </a:r>
            <a:endParaRPr sz="3200"/>
          </a:p>
          <a:p>
            <a:pPr indent="0" lvl="0" marL="0" rtl="0" algn="just">
              <a:lnSpc>
                <a:spcPct val="100000"/>
              </a:lnSpc>
              <a:spcBef>
                <a:spcPts val="0"/>
              </a:spcBef>
              <a:spcAft>
                <a:spcPts val="0"/>
              </a:spcAft>
              <a:buClr>
                <a:schemeClr val="dk1"/>
              </a:buClr>
              <a:buSzPts val="1100"/>
              <a:buFont typeface="Arial"/>
              <a:buNone/>
            </a:pPr>
            <a:r>
              <a:rPr lang="pt-BR" sz="3200"/>
              <a:t>As imagens de contêiner se tornam contêineres no tempo de execução no Docker Engine.</a:t>
            </a:r>
            <a:endParaRPr sz="3200"/>
          </a:p>
          <a:p>
            <a:pPr indent="0" lvl="0" marL="0" rtl="0" algn="just">
              <a:lnSpc>
                <a:spcPct val="100000"/>
              </a:lnSpc>
              <a:spcBef>
                <a:spcPts val="0"/>
              </a:spcBef>
              <a:spcAft>
                <a:spcPts val="0"/>
              </a:spcAft>
              <a:buClr>
                <a:schemeClr val="dk1"/>
              </a:buClr>
              <a:buSzPts val="3200"/>
              <a:buNone/>
            </a:pPr>
            <a:r>
              <a:rPr lang="pt-BR" sz="3200"/>
              <a:t> </a:t>
            </a:r>
            <a:endParaRPr sz="32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e5ee3850a0_0_9"/>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Arquitetura </a:t>
            </a:r>
            <a:r>
              <a:rPr lang="pt-BR"/>
              <a:t>MVC - </a:t>
            </a:r>
            <a:r>
              <a:rPr i="1" lang="pt-BR"/>
              <a:t>Model, View </a:t>
            </a:r>
            <a:r>
              <a:rPr lang="pt-BR"/>
              <a:t>e</a:t>
            </a:r>
            <a:r>
              <a:rPr i="1" lang="pt-BR"/>
              <a:t> Controller</a:t>
            </a:r>
            <a:endParaRPr i="1"/>
          </a:p>
        </p:txBody>
      </p:sp>
      <p:sp>
        <p:nvSpPr>
          <p:cNvPr id="388" name="Google Shape;388;ge5ee3850a0_0_9"/>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None/>
            </a:pPr>
            <a:r>
              <a:rPr lang="pt-BR" sz="3200"/>
              <a:t>Tem por objetivo auxiliar os desenvolvedores a construir aplicações, separando seus principais componentes. </a:t>
            </a:r>
            <a:endParaRPr sz="3200"/>
          </a:p>
          <a:p>
            <a:pPr indent="0" lvl="0" marL="0" rtl="0" algn="just">
              <a:lnSpc>
                <a:spcPct val="115000"/>
              </a:lnSpc>
              <a:spcBef>
                <a:spcPts val="0"/>
              </a:spcBef>
              <a:spcAft>
                <a:spcPts val="0"/>
              </a:spcAft>
              <a:buClr>
                <a:schemeClr val="dk1"/>
              </a:buClr>
              <a:buSzPts val="1100"/>
              <a:buNone/>
            </a:pPr>
            <a:r>
              <a:t/>
            </a:r>
            <a:endParaRPr sz="3200"/>
          </a:p>
          <a:p>
            <a:pPr indent="0" lvl="0" marL="0" rtl="0" algn="just">
              <a:lnSpc>
                <a:spcPct val="115000"/>
              </a:lnSpc>
              <a:spcBef>
                <a:spcPts val="0"/>
              </a:spcBef>
              <a:spcAft>
                <a:spcPts val="0"/>
              </a:spcAft>
              <a:buClr>
                <a:schemeClr val="dk1"/>
              </a:buClr>
              <a:buSzPts val="1100"/>
              <a:buNone/>
            </a:pPr>
            <a:r>
              <a:rPr lang="pt-BR" sz="3200"/>
              <a:t>Essa separação ocorre com a </a:t>
            </a:r>
            <a:r>
              <a:rPr b="1" lang="pt-BR" sz="3200"/>
              <a:t>manipulação e armazenamento dos dados (Model)</a:t>
            </a:r>
            <a:r>
              <a:rPr lang="pt-BR" sz="3200"/>
              <a:t>, as funções que trabalharão com as </a:t>
            </a:r>
            <a:r>
              <a:rPr b="1" lang="pt-BR" sz="3200"/>
              <a:t>entradas dos dados (Controller)</a:t>
            </a:r>
            <a:r>
              <a:rPr lang="pt-BR" sz="3200"/>
              <a:t> e a </a:t>
            </a:r>
            <a:r>
              <a:rPr b="1" lang="pt-BR" sz="3200"/>
              <a:t>visualização do usuário (View).</a:t>
            </a:r>
            <a:endParaRPr b="1" sz="3200"/>
          </a:p>
          <a:p>
            <a:pPr indent="0" lvl="0" marL="0" rtl="0" algn="just">
              <a:lnSpc>
                <a:spcPct val="115000"/>
              </a:lnSpc>
              <a:spcBef>
                <a:spcPts val="0"/>
              </a:spcBef>
              <a:spcAft>
                <a:spcPts val="0"/>
              </a:spcAft>
              <a:buClr>
                <a:schemeClr val="dk1"/>
              </a:buClr>
              <a:buSzPts val="3200"/>
              <a:buNone/>
            </a:pPr>
            <a:r>
              <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e5ee3850a0_0_19"/>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Camada </a:t>
            </a:r>
            <a:r>
              <a:rPr i="1" lang="pt-BR"/>
              <a:t>Model</a:t>
            </a:r>
            <a:endParaRPr i="1"/>
          </a:p>
        </p:txBody>
      </p:sp>
      <p:sp>
        <p:nvSpPr>
          <p:cNvPr id="394" name="Google Shape;394;ge5ee3850a0_0_19"/>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None/>
            </a:pPr>
            <a:r>
              <a:rPr lang="pt-BR" sz="3100"/>
              <a:t>A camada Model contém toda a comunicação com os dados armazenados e que serão visualizados na camada View. Estes dados podem estar armazenados em um banco de dados, em um JSON, entre outros. </a:t>
            </a:r>
            <a:endParaRPr sz="3100"/>
          </a:p>
          <a:p>
            <a:pPr indent="0" lvl="0" marL="0" rtl="0" algn="just">
              <a:lnSpc>
                <a:spcPct val="115000"/>
              </a:lnSpc>
              <a:spcBef>
                <a:spcPts val="0"/>
              </a:spcBef>
              <a:spcAft>
                <a:spcPts val="0"/>
              </a:spcAft>
              <a:buClr>
                <a:schemeClr val="dk1"/>
              </a:buClr>
              <a:buSzPts val="1100"/>
              <a:buNone/>
            </a:pPr>
            <a:r>
              <a:t/>
            </a:r>
            <a:endParaRPr sz="3100"/>
          </a:p>
          <a:p>
            <a:pPr indent="0" lvl="0" marL="0" rtl="0" algn="just">
              <a:lnSpc>
                <a:spcPct val="115000"/>
              </a:lnSpc>
              <a:spcBef>
                <a:spcPts val="0"/>
              </a:spcBef>
              <a:spcAft>
                <a:spcPts val="0"/>
              </a:spcAft>
              <a:buClr>
                <a:schemeClr val="dk1"/>
              </a:buClr>
              <a:buSzPts val="1100"/>
              <a:buNone/>
            </a:pPr>
            <a:r>
              <a:rPr lang="pt-BR" sz="3100"/>
              <a:t>Toda a manipulação (tratamento de envio e recebimento) de dados acontece nesta camada, e é ela que conterá um maior nível de abstração do sistema.</a:t>
            </a:r>
            <a:endParaRPr sz="3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e5ee3850a0_0_24"/>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Camada</a:t>
            </a:r>
            <a:r>
              <a:rPr lang="pt-BR"/>
              <a:t> </a:t>
            </a:r>
            <a:r>
              <a:rPr i="1" lang="pt-BR"/>
              <a:t>View</a:t>
            </a:r>
            <a:endParaRPr i="1"/>
          </a:p>
        </p:txBody>
      </p:sp>
      <p:sp>
        <p:nvSpPr>
          <p:cNvPr id="400" name="Google Shape;400;ge5ee3850a0_0_24"/>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None/>
            </a:pPr>
            <a:r>
              <a:rPr lang="pt-BR" sz="3200"/>
              <a:t>A camada </a:t>
            </a:r>
            <a:r>
              <a:rPr i="1" lang="pt-BR" sz="3200"/>
              <a:t>View </a:t>
            </a:r>
            <a:r>
              <a:rPr lang="pt-BR" sz="3200"/>
              <a:t>trabalha apenas com a apresentação dos dados da aplicação, passando ao usuário final uma confiança de que tudo está se realizando no seu terminal. </a:t>
            </a:r>
            <a:endParaRPr sz="3200"/>
          </a:p>
          <a:p>
            <a:pPr indent="0" lvl="0" marL="0" rtl="0" algn="just">
              <a:lnSpc>
                <a:spcPct val="115000"/>
              </a:lnSpc>
              <a:spcBef>
                <a:spcPts val="0"/>
              </a:spcBef>
              <a:spcAft>
                <a:spcPts val="0"/>
              </a:spcAft>
              <a:buClr>
                <a:schemeClr val="dk1"/>
              </a:buClr>
              <a:buSzPts val="1100"/>
              <a:buNone/>
            </a:pPr>
            <a:r>
              <a:t/>
            </a:r>
            <a:endParaRPr sz="3200"/>
          </a:p>
          <a:p>
            <a:pPr indent="0" lvl="0" marL="0" rtl="0" algn="just">
              <a:lnSpc>
                <a:spcPct val="115000"/>
              </a:lnSpc>
              <a:spcBef>
                <a:spcPts val="0"/>
              </a:spcBef>
              <a:spcAft>
                <a:spcPts val="0"/>
              </a:spcAft>
              <a:buClr>
                <a:schemeClr val="dk1"/>
              </a:buClr>
              <a:buSzPts val="1100"/>
              <a:buNone/>
            </a:pPr>
            <a:r>
              <a:rPr lang="pt-BR" sz="3200"/>
              <a:t>É nesta camada que se tem os frameworks de front-end, templates, entre outros.</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e5ee3850a0_0_29"/>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Camada</a:t>
            </a:r>
            <a:r>
              <a:rPr i="1" lang="pt-BR"/>
              <a:t> Controller</a:t>
            </a:r>
            <a:endParaRPr i="1"/>
          </a:p>
        </p:txBody>
      </p:sp>
      <p:sp>
        <p:nvSpPr>
          <p:cNvPr id="406" name="Google Shape;406;ge5ee3850a0_0_29"/>
          <p:cNvSpPr txBox="1"/>
          <p:nvPr>
            <p:ph idx="2" type="body"/>
          </p:nvPr>
        </p:nvSpPr>
        <p:spPr>
          <a:xfrm>
            <a:off x="1323704" y="1672050"/>
            <a:ext cx="10529100" cy="4232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None/>
            </a:pPr>
            <a:r>
              <a:rPr lang="pt-BR" sz="3200"/>
              <a:t>A camada Controller é responsável por administrar todo o fluxo da aplicação. </a:t>
            </a:r>
            <a:endParaRPr sz="3200"/>
          </a:p>
          <a:p>
            <a:pPr indent="0" lvl="0" marL="0" rtl="0" algn="just">
              <a:lnSpc>
                <a:spcPct val="115000"/>
              </a:lnSpc>
              <a:spcBef>
                <a:spcPts val="0"/>
              </a:spcBef>
              <a:spcAft>
                <a:spcPts val="0"/>
              </a:spcAft>
              <a:buClr>
                <a:schemeClr val="dk1"/>
              </a:buClr>
              <a:buSzPts val="1100"/>
              <a:buNone/>
            </a:pPr>
            <a:r>
              <a:t/>
            </a:r>
            <a:endParaRPr sz="3200"/>
          </a:p>
          <a:p>
            <a:pPr indent="0" lvl="0" marL="0" rtl="0" algn="just">
              <a:lnSpc>
                <a:spcPct val="115000"/>
              </a:lnSpc>
              <a:spcBef>
                <a:spcPts val="0"/>
              </a:spcBef>
              <a:spcAft>
                <a:spcPts val="0"/>
              </a:spcAft>
              <a:buClr>
                <a:schemeClr val="dk1"/>
              </a:buClr>
              <a:buSzPts val="1100"/>
              <a:buNone/>
            </a:pPr>
            <a:r>
              <a:rPr lang="pt-BR" sz="3200"/>
              <a:t>Nesta camada, é onde ocorre toda a movimentação da aplicação, ou seja, a partir da entrada de uma View, ela resolve qual operação utilizará da camada Model e, assim, devolverá a sua View correspondente junto aos dados.</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e5ee3850a0_0_34"/>
          <p:cNvSpPr txBox="1"/>
          <p:nvPr>
            <p:ph idx="1" type="body"/>
          </p:nvPr>
        </p:nvSpPr>
        <p:spPr>
          <a:xfrm>
            <a:off x="1323704" y="498269"/>
            <a:ext cx="10529100" cy="94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388"/>
              </a:buClr>
              <a:buSzPts val="2800"/>
              <a:buNone/>
            </a:pPr>
            <a:r>
              <a:rPr lang="pt-BR"/>
              <a:t>Arquitetura MVC - </a:t>
            </a:r>
            <a:r>
              <a:rPr i="1" lang="pt-BR"/>
              <a:t>Model, View </a:t>
            </a:r>
            <a:r>
              <a:rPr lang="pt-BR"/>
              <a:t>e</a:t>
            </a:r>
            <a:r>
              <a:rPr i="1" lang="pt-BR"/>
              <a:t> Controller</a:t>
            </a:r>
            <a:endParaRPr i="1"/>
          </a:p>
        </p:txBody>
      </p:sp>
      <p:pic>
        <p:nvPicPr>
          <p:cNvPr id="412" name="Google Shape;412;ge5ee3850a0_0_34"/>
          <p:cNvPicPr preferRelativeResize="0"/>
          <p:nvPr/>
        </p:nvPicPr>
        <p:blipFill>
          <a:blip r:embed="rId3">
            <a:alphaModFix/>
          </a:blip>
          <a:stretch>
            <a:fillRect/>
          </a:stretch>
        </p:blipFill>
        <p:spPr>
          <a:xfrm>
            <a:off x="2339513" y="1292227"/>
            <a:ext cx="7512975" cy="5068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2019-02-06T19:28:48Z</dcterms:created>
  <dc:creator>Diogo Ribeiro Garcia</dc:creator>
</cp:coreProperties>
</file>