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BAA30F-A79D-4DAA-9AF3-AC3C43C5BC87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0A2EC02-4269-4790-9B03-725C18845C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uppy.eamunrahim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itten.eamunrahim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09800"/>
            <a:ext cx="8458200" cy="914400"/>
          </a:xfrm>
        </p:spPr>
        <p:txBody>
          <a:bodyPr>
            <a:noAutofit/>
          </a:bodyPr>
          <a:lstStyle/>
          <a:p>
            <a:r>
              <a:rPr lang="en-US" sz="1000" dirty="0" smtClean="0"/>
              <a:t>Bill Gomez</a:t>
            </a:r>
          </a:p>
          <a:p>
            <a:r>
              <a:rPr lang="en-US" sz="1000" dirty="0" err="1" smtClean="0"/>
              <a:t>Eamun</a:t>
            </a:r>
            <a:r>
              <a:rPr lang="en-US" sz="1000" dirty="0" smtClean="0"/>
              <a:t> </a:t>
            </a:r>
            <a:r>
              <a:rPr lang="en-US" sz="1000" dirty="0" err="1" smtClean="0"/>
              <a:t>Rahimi</a:t>
            </a:r>
            <a:endParaRPr lang="en-US" sz="1000" dirty="0" smtClean="0"/>
          </a:p>
          <a:p>
            <a:r>
              <a:rPr lang="en-US" sz="1000" dirty="0" smtClean="0"/>
              <a:t>Zach </a:t>
            </a:r>
            <a:r>
              <a:rPr lang="en-US" sz="1000" dirty="0" err="1" smtClean="0"/>
              <a:t>Zaleski</a:t>
            </a:r>
            <a:endParaRPr lang="en-US" sz="1000" dirty="0" smtClean="0"/>
          </a:p>
          <a:p>
            <a:r>
              <a:rPr lang="en-US" sz="1000" dirty="0" smtClean="0"/>
              <a:t>Mike Criswell</a:t>
            </a:r>
          </a:p>
          <a:p>
            <a:r>
              <a:rPr lang="en-US" sz="1000" dirty="0" smtClean="0"/>
              <a:t>Katie Caballero</a:t>
            </a:r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58825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 430</a:t>
            </a:r>
            <a:br>
              <a:rPr lang="en-US" dirty="0" smtClean="0"/>
            </a:br>
            <a:r>
              <a:rPr lang="en-US" dirty="0" smtClean="0"/>
              <a:t>Website Project	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Style chosen to create the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Types of code used during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Testing the 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the site was published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the site was published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Lessons learned during development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</a:t>
            </a:r>
            <a:r>
              <a:rPr lang="en-US" dirty="0" smtClean="0"/>
              <a:t>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the site was published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Lessons learned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http://puppy.eamunrahimi.com/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75669" y="1524000"/>
            <a:ext cx="5592661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and function of the website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</a:t>
            </a:r>
            <a:r>
              <a:rPr lang="en-US" dirty="0" smtClean="0"/>
              <a:t>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Style chosen to create the 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</a:t>
            </a:r>
            <a:r>
              <a:rPr lang="en-US" dirty="0" smtClean="0"/>
              <a:t>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Types of code used during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Testing the 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the site was published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the site was published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Lessons learned during development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Description and function of the website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Style chosen to create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Types of code used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site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the site was published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Lessons learned during development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http://kitten.eamunrahimi.com/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Funny Animal Videos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and function of the website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Store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36</TotalTime>
  <Words>342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CIS 430 Website Project </vt:lpstr>
      <vt:lpstr>Funny Animal Videos</vt:lpstr>
      <vt:lpstr>Funny Animal Videos</vt:lpstr>
      <vt:lpstr>Funny Animal Videos</vt:lpstr>
      <vt:lpstr>Funny Animal Videos</vt:lpstr>
      <vt:lpstr>Funny Animal Videos</vt:lpstr>
      <vt:lpstr>Funny Animal Videos</vt:lpstr>
      <vt:lpstr>Funny Animal Videos</vt:lpstr>
      <vt:lpstr>Car Store</vt:lpstr>
      <vt:lpstr>Car Store</vt:lpstr>
      <vt:lpstr>Car Store</vt:lpstr>
      <vt:lpstr>Car Store</vt:lpstr>
      <vt:lpstr>Car Store</vt:lpstr>
      <vt:lpstr>Car Store</vt:lpstr>
      <vt:lpstr>Car Store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430 Website Project</dc:title>
  <dc:creator>zack</dc:creator>
  <cp:lastModifiedBy>zack</cp:lastModifiedBy>
  <cp:revision>6</cp:revision>
  <dcterms:created xsi:type="dcterms:W3CDTF">2014-05-31T04:20:06Z</dcterms:created>
  <dcterms:modified xsi:type="dcterms:W3CDTF">2014-05-31T04:59:08Z</dcterms:modified>
</cp:coreProperties>
</file>