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43C8FC-B84B-49F9-B4FC-5E55B057A6F8}" v="20" dt="2023-12-04T21:29:50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917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e Hippe" userId="6710ec565126b7b5" providerId="LiveId" clId="{4343C8FC-B84B-49F9-B4FC-5E55B057A6F8}"/>
    <pc:docChg chg="undo custSel addSld delSld modSld addMainMaster delMainMaster">
      <pc:chgData name="Katie Hippe" userId="6710ec565126b7b5" providerId="LiveId" clId="{4343C8FC-B84B-49F9-B4FC-5E55B057A6F8}" dt="2023-12-04T21:31:56.951" v="1935" actId="255"/>
      <pc:docMkLst>
        <pc:docMk/>
      </pc:docMkLst>
      <pc:sldChg chg="addSp modSp new mod setBg modClrScheme chgLayout">
        <pc:chgData name="Katie Hippe" userId="6710ec565126b7b5" providerId="LiveId" clId="{4343C8FC-B84B-49F9-B4FC-5E55B057A6F8}" dt="2023-12-04T20:54:02.014" v="33" actId="20577"/>
        <pc:sldMkLst>
          <pc:docMk/>
          <pc:sldMk cId="1536476440" sldId="256"/>
        </pc:sldMkLst>
        <pc:spChg chg="mod">
          <ac:chgData name="Katie Hippe" userId="6710ec565126b7b5" providerId="LiveId" clId="{4343C8FC-B84B-49F9-B4FC-5E55B057A6F8}" dt="2023-12-04T20:53:58.533" v="22" actId="20577"/>
          <ac:spMkLst>
            <pc:docMk/>
            <pc:sldMk cId="1536476440" sldId="256"/>
            <ac:spMk id="2" creationId="{93A3F62E-FDC8-AEFB-1D6B-D71EAD878C10}"/>
          </ac:spMkLst>
        </pc:spChg>
        <pc:spChg chg="mod">
          <ac:chgData name="Katie Hippe" userId="6710ec565126b7b5" providerId="LiveId" clId="{4343C8FC-B84B-49F9-B4FC-5E55B057A6F8}" dt="2023-12-04T20:54:02.014" v="33" actId="20577"/>
          <ac:spMkLst>
            <pc:docMk/>
            <pc:sldMk cId="1536476440" sldId="256"/>
            <ac:spMk id="3" creationId="{57CDDB47-C973-76C5-8AD9-E5149533C493}"/>
          </ac:spMkLst>
        </pc:spChg>
        <pc:spChg chg="add">
          <ac:chgData name="Katie Hippe" userId="6710ec565126b7b5" providerId="LiveId" clId="{4343C8FC-B84B-49F9-B4FC-5E55B057A6F8}" dt="2023-12-04T20:53:48.630" v="1" actId="26606"/>
          <ac:spMkLst>
            <pc:docMk/>
            <pc:sldMk cId="1536476440" sldId="256"/>
            <ac:spMk id="9" creationId="{3011B0B3-5679-4759-90B8-3B908C4CBD21}"/>
          </ac:spMkLst>
        </pc:spChg>
        <pc:picChg chg="add">
          <ac:chgData name="Katie Hippe" userId="6710ec565126b7b5" providerId="LiveId" clId="{4343C8FC-B84B-49F9-B4FC-5E55B057A6F8}" dt="2023-12-04T20:53:48.630" v="1" actId="26606"/>
          <ac:picMkLst>
            <pc:docMk/>
            <pc:sldMk cId="1536476440" sldId="256"/>
            <ac:picMk id="4" creationId="{FA2971C1-567C-BB27-725A-CDBEEB39700A}"/>
          </ac:picMkLst>
        </pc:picChg>
        <pc:cxnChg chg="add">
          <ac:chgData name="Katie Hippe" userId="6710ec565126b7b5" providerId="LiveId" clId="{4343C8FC-B84B-49F9-B4FC-5E55B057A6F8}" dt="2023-12-04T20:53:48.630" v="1" actId="26606"/>
          <ac:cxnSpMkLst>
            <pc:docMk/>
            <pc:sldMk cId="1536476440" sldId="256"/>
            <ac:cxnSpMk id="11" creationId="{32E97E5C-7A5F-424E-AAE4-654396E90799}"/>
          </ac:cxnSpMkLst>
        </pc:cxnChg>
      </pc:sldChg>
      <pc:sldChg chg="addSp delSp modSp new mod setBg">
        <pc:chgData name="Katie Hippe" userId="6710ec565126b7b5" providerId="LiveId" clId="{4343C8FC-B84B-49F9-B4FC-5E55B057A6F8}" dt="2023-12-04T20:56:24.882" v="62" actId="26606"/>
        <pc:sldMkLst>
          <pc:docMk/>
          <pc:sldMk cId="4190801242" sldId="257"/>
        </pc:sldMkLst>
        <pc:spChg chg="mod">
          <ac:chgData name="Katie Hippe" userId="6710ec565126b7b5" providerId="LiveId" clId="{4343C8FC-B84B-49F9-B4FC-5E55B057A6F8}" dt="2023-12-04T20:56:10.054" v="60" actId="26606"/>
          <ac:spMkLst>
            <pc:docMk/>
            <pc:sldMk cId="4190801242" sldId="257"/>
            <ac:spMk id="2" creationId="{4E874E08-171C-FD32-222E-D1BEB7E51111}"/>
          </ac:spMkLst>
        </pc:spChg>
        <pc:spChg chg="add del">
          <ac:chgData name="Katie Hippe" userId="6710ec565126b7b5" providerId="LiveId" clId="{4343C8FC-B84B-49F9-B4FC-5E55B057A6F8}" dt="2023-12-04T20:56:10.054" v="60" actId="26606"/>
          <ac:spMkLst>
            <pc:docMk/>
            <pc:sldMk cId="4190801242" sldId="257"/>
            <ac:spMk id="3" creationId="{375E25FF-E1FD-79C6-160C-6D2B821F0B8F}"/>
          </ac:spMkLst>
        </pc:spChg>
        <pc:spChg chg="add del">
          <ac:chgData name="Katie Hippe" userId="6710ec565126b7b5" providerId="LiveId" clId="{4343C8FC-B84B-49F9-B4FC-5E55B057A6F8}" dt="2023-12-04T20:56:10.032" v="59" actId="26606"/>
          <ac:spMkLst>
            <pc:docMk/>
            <pc:sldMk cId="4190801242" sldId="257"/>
            <ac:spMk id="18" creationId="{3011B0B3-5679-4759-90B8-3B908C4CBD21}"/>
          </ac:spMkLst>
        </pc:spChg>
        <pc:spChg chg="add del">
          <ac:chgData name="Katie Hippe" userId="6710ec565126b7b5" providerId="LiveId" clId="{4343C8FC-B84B-49F9-B4FC-5E55B057A6F8}" dt="2023-12-04T20:56:24.882" v="62" actId="26606"/>
          <ac:spMkLst>
            <pc:docMk/>
            <pc:sldMk cId="4190801242" sldId="257"/>
            <ac:spMk id="26" creationId="{922314F7-656D-4F4F-8050-CCD6FC0FCF01}"/>
          </ac:spMkLst>
        </pc:spChg>
        <pc:spChg chg="add">
          <ac:chgData name="Katie Hippe" userId="6710ec565126b7b5" providerId="LiveId" clId="{4343C8FC-B84B-49F9-B4FC-5E55B057A6F8}" dt="2023-12-04T20:56:24.882" v="62" actId="26606"/>
          <ac:spMkLst>
            <pc:docMk/>
            <pc:sldMk cId="4190801242" sldId="257"/>
            <ac:spMk id="40" creationId="{922314F7-656D-4F4F-8050-CCD6FC0FCF01}"/>
          </ac:spMkLst>
        </pc:spChg>
        <pc:grpChg chg="add del">
          <ac:chgData name="Katie Hippe" userId="6710ec565126b7b5" providerId="LiveId" clId="{4343C8FC-B84B-49F9-B4FC-5E55B057A6F8}" dt="2023-12-04T20:56:10.032" v="59" actId="26606"/>
          <ac:grpSpMkLst>
            <pc:docMk/>
            <pc:sldMk cId="4190801242" sldId="257"/>
            <ac:grpSpMk id="12" creationId="{F982E0B2-AA9C-441C-A08E-A9DF9CF12116}"/>
          </ac:grpSpMkLst>
        </pc:grpChg>
        <pc:grpChg chg="add del">
          <ac:chgData name="Katie Hippe" userId="6710ec565126b7b5" providerId="LiveId" clId="{4343C8FC-B84B-49F9-B4FC-5E55B057A6F8}" dt="2023-12-04T20:56:24.882" v="62" actId="26606"/>
          <ac:grpSpMkLst>
            <pc:docMk/>
            <pc:sldMk cId="4190801242" sldId="257"/>
            <ac:grpSpMk id="23" creationId="{F982E0B2-AA9C-441C-A08E-A9DF9CF12116}"/>
          </ac:grpSpMkLst>
        </pc:grpChg>
        <pc:grpChg chg="add">
          <ac:chgData name="Katie Hippe" userId="6710ec565126b7b5" providerId="LiveId" clId="{4343C8FC-B84B-49F9-B4FC-5E55B057A6F8}" dt="2023-12-04T20:56:24.882" v="62" actId="26606"/>
          <ac:grpSpMkLst>
            <pc:docMk/>
            <pc:sldMk cId="4190801242" sldId="257"/>
            <ac:grpSpMk id="34" creationId="{F982E0B2-AA9C-441C-A08E-A9DF9CF12116}"/>
          </ac:grpSpMkLst>
        </pc:grpChg>
        <pc:picChg chg="add mod modCrop">
          <ac:chgData name="Katie Hippe" userId="6710ec565126b7b5" providerId="LiveId" clId="{4343C8FC-B84B-49F9-B4FC-5E55B057A6F8}" dt="2023-12-04T20:56:24.882" v="62" actId="26606"/>
          <ac:picMkLst>
            <pc:docMk/>
            <pc:sldMk cId="4190801242" sldId="257"/>
            <ac:picMk id="5" creationId="{9DE4AEE4-E071-48F0-5474-0582A5FFAB5B}"/>
          </ac:picMkLst>
        </pc:picChg>
        <pc:cxnChg chg="add del">
          <ac:chgData name="Katie Hippe" userId="6710ec565126b7b5" providerId="LiveId" clId="{4343C8FC-B84B-49F9-B4FC-5E55B057A6F8}" dt="2023-12-04T20:56:10.032" v="59" actId="26606"/>
          <ac:cxnSpMkLst>
            <pc:docMk/>
            <pc:sldMk cId="4190801242" sldId="257"/>
            <ac:cxnSpMk id="10" creationId="{701C0CAB-6A03-4C6A-9FAA-219847753628}"/>
          </ac:cxnSpMkLst>
        </pc:cxnChg>
        <pc:cxnChg chg="add del">
          <ac:chgData name="Katie Hippe" userId="6710ec565126b7b5" providerId="LiveId" clId="{4343C8FC-B84B-49F9-B4FC-5E55B057A6F8}" dt="2023-12-04T20:56:10.032" v="59" actId="26606"/>
          <ac:cxnSpMkLst>
            <pc:docMk/>
            <pc:sldMk cId="4190801242" sldId="257"/>
            <ac:cxnSpMk id="20" creationId="{32E97E5C-7A5F-424E-AAE4-654396E90799}"/>
          </ac:cxnSpMkLst>
        </pc:cxnChg>
        <pc:cxnChg chg="add del">
          <ac:chgData name="Katie Hippe" userId="6710ec565126b7b5" providerId="LiveId" clId="{4343C8FC-B84B-49F9-B4FC-5E55B057A6F8}" dt="2023-12-04T20:56:24.882" v="62" actId="26606"/>
          <ac:cxnSpMkLst>
            <pc:docMk/>
            <pc:sldMk cId="4190801242" sldId="257"/>
            <ac:cxnSpMk id="22" creationId="{701C0CAB-6A03-4C6A-9FAA-219847753628}"/>
          </ac:cxnSpMkLst>
        </pc:cxnChg>
        <pc:cxnChg chg="add del">
          <ac:chgData name="Katie Hippe" userId="6710ec565126b7b5" providerId="LiveId" clId="{4343C8FC-B84B-49F9-B4FC-5E55B057A6F8}" dt="2023-12-04T20:56:24.882" v="62" actId="26606"/>
          <ac:cxnSpMkLst>
            <pc:docMk/>
            <pc:sldMk cId="4190801242" sldId="257"/>
            <ac:cxnSpMk id="27" creationId="{32E97E5C-7A5F-424E-AAE4-654396E90799}"/>
          </ac:cxnSpMkLst>
        </pc:cxnChg>
        <pc:cxnChg chg="add">
          <ac:chgData name="Katie Hippe" userId="6710ec565126b7b5" providerId="LiveId" clId="{4343C8FC-B84B-49F9-B4FC-5E55B057A6F8}" dt="2023-12-04T20:56:24.882" v="62" actId="26606"/>
          <ac:cxnSpMkLst>
            <pc:docMk/>
            <pc:sldMk cId="4190801242" sldId="257"/>
            <ac:cxnSpMk id="32" creationId="{701C0CAB-6A03-4C6A-9FAA-219847753628}"/>
          </ac:cxnSpMkLst>
        </pc:cxnChg>
        <pc:cxnChg chg="add">
          <ac:chgData name="Katie Hippe" userId="6710ec565126b7b5" providerId="LiveId" clId="{4343C8FC-B84B-49F9-B4FC-5E55B057A6F8}" dt="2023-12-04T20:56:24.882" v="62" actId="26606"/>
          <ac:cxnSpMkLst>
            <pc:docMk/>
            <pc:sldMk cId="4190801242" sldId="257"/>
            <ac:cxnSpMk id="42" creationId="{32E97E5C-7A5F-424E-AAE4-654396E90799}"/>
          </ac:cxnSpMkLst>
        </pc:cxnChg>
      </pc:sldChg>
      <pc:sldChg chg="addSp delSp modSp new mod setBg">
        <pc:chgData name="Katie Hippe" userId="6710ec565126b7b5" providerId="LiveId" clId="{4343C8FC-B84B-49F9-B4FC-5E55B057A6F8}" dt="2023-12-04T21:07:18.655" v="529" actId="1076"/>
        <pc:sldMkLst>
          <pc:docMk/>
          <pc:sldMk cId="4158221145" sldId="258"/>
        </pc:sldMkLst>
        <pc:spChg chg="mod">
          <ac:chgData name="Katie Hippe" userId="6710ec565126b7b5" providerId="LiveId" clId="{4343C8FC-B84B-49F9-B4FC-5E55B057A6F8}" dt="2023-12-04T21:07:18.655" v="529" actId="1076"/>
          <ac:spMkLst>
            <pc:docMk/>
            <pc:sldMk cId="4158221145" sldId="258"/>
            <ac:spMk id="2" creationId="{5E146B7C-ECC2-EDC1-259A-0183DC1BDBF1}"/>
          </ac:spMkLst>
        </pc:spChg>
        <pc:spChg chg="mod">
          <ac:chgData name="Katie Hippe" userId="6710ec565126b7b5" providerId="LiveId" clId="{4343C8FC-B84B-49F9-B4FC-5E55B057A6F8}" dt="2023-12-04T21:07:08.969" v="527" actId="26606"/>
          <ac:spMkLst>
            <pc:docMk/>
            <pc:sldMk cId="4158221145" sldId="258"/>
            <ac:spMk id="3" creationId="{1F8DC529-02C8-489E-4D63-CAA1454F4FC6}"/>
          </ac:spMkLst>
        </pc:spChg>
        <pc:spChg chg="add mod">
          <ac:chgData name="Katie Hippe" userId="6710ec565126b7b5" providerId="LiveId" clId="{4343C8FC-B84B-49F9-B4FC-5E55B057A6F8}" dt="2023-12-04T21:07:08.969" v="527" actId="26606"/>
          <ac:spMkLst>
            <pc:docMk/>
            <pc:sldMk cId="4158221145" sldId="258"/>
            <ac:spMk id="4" creationId="{9B87D376-2827-609C-4546-4311798B404E}"/>
          </ac:spMkLst>
        </pc:spChg>
        <pc:spChg chg="add mod">
          <ac:chgData name="Katie Hippe" userId="6710ec565126b7b5" providerId="LiveId" clId="{4343C8FC-B84B-49F9-B4FC-5E55B057A6F8}" dt="2023-12-04T21:07:08.969" v="527" actId="26606"/>
          <ac:spMkLst>
            <pc:docMk/>
            <pc:sldMk cId="4158221145" sldId="258"/>
            <ac:spMk id="5" creationId="{BCC59A0E-9C4C-50B3-AF25-2D5FE629157D}"/>
          </ac:spMkLst>
        </pc:spChg>
        <pc:spChg chg="add mod">
          <ac:chgData name="Katie Hippe" userId="6710ec565126b7b5" providerId="LiveId" clId="{4343C8FC-B84B-49F9-B4FC-5E55B057A6F8}" dt="2023-12-04T21:07:08.969" v="527" actId="26606"/>
          <ac:spMkLst>
            <pc:docMk/>
            <pc:sldMk cId="4158221145" sldId="258"/>
            <ac:spMk id="6" creationId="{1C3C4AA4-7711-85A4-2B62-B629D574ECDD}"/>
          </ac:spMkLst>
        </pc:spChg>
        <pc:spChg chg="add mod">
          <ac:chgData name="Katie Hippe" userId="6710ec565126b7b5" providerId="LiveId" clId="{4343C8FC-B84B-49F9-B4FC-5E55B057A6F8}" dt="2023-12-04T21:07:08.969" v="527" actId="26606"/>
          <ac:spMkLst>
            <pc:docMk/>
            <pc:sldMk cId="4158221145" sldId="258"/>
            <ac:spMk id="7" creationId="{51627D78-B699-FF27-3EF3-513DE4CF7AA8}"/>
          </ac:spMkLst>
        </pc:spChg>
        <pc:spChg chg="add mod">
          <ac:chgData name="Katie Hippe" userId="6710ec565126b7b5" providerId="LiveId" clId="{4343C8FC-B84B-49F9-B4FC-5E55B057A6F8}" dt="2023-12-04T21:07:08.969" v="527" actId="26606"/>
          <ac:spMkLst>
            <pc:docMk/>
            <pc:sldMk cId="4158221145" sldId="258"/>
            <ac:spMk id="8" creationId="{E9086A33-D1E5-005D-048F-DAE8282E89CB}"/>
          </ac:spMkLst>
        </pc:spChg>
        <pc:spChg chg="add mod">
          <ac:chgData name="Katie Hippe" userId="6710ec565126b7b5" providerId="LiveId" clId="{4343C8FC-B84B-49F9-B4FC-5E55B057A6F8}" dt="2023-12-04T21:07:08.969" v="527" actId="26606"/>
          <ac:spMkLst>
            <pc:docMk/>
            <pc:sldMk cId="4158221145" sldId="258"/>
            <ac:spMk id="9" creationId="{9CAD6F4C-B36D-217E-80B6-0A9BF9D4897C}"/>
          </ac:spMkLst>
        </pc:spChg>
        <pc:spChg chg="add mod">
          <ac:chgData name="Katie Hippe" userId="6710ec565126b7b5" providerId="LiveId" clId="{4343C8FC-B84B-49F9-B4FC-5E55B057A6F8}" dt="2023-12-04T21:07:08.969" v="527" actId="26606"/>
          <ac:spMkLst>
            <pc:docMk/>
            <pc:sldMk cId="4158221145" sldId="258"/>
            <ac:spMk id="10" creationId="{13C3755F-7468-5E04-9CFB-D8FB0DAA16E3}"/>
          </ac:spMkLst>
        </pc:spChg>
        <pc:spChg chg="add mod">
          <ac:chgData name="Katie Hippe" userId="6710ec565126b7b5" providerId="LiveId" clId="{4343C8FC-B84B-49F9-B4FC-5E55B057A6F8}" dt="2023-12-04T21:07:08.969" v="527" actId="26606"/>
          <ac:spMkLst>
            <pc:docMk/>
            <pc:sldMk cId="4158221145" sldId="258"/>
            <ac:spMk id="11" creationId="{9F027F2D-3991-0F0B-FDE2-B8519C36C29B}"/>
          </ac:spMkLst>
        </pc:spChg>
        <pc:spChg chg="add mod">
          <ac:chgData name="Katie Hippe" userId="6710ec565126b7b5" providerId="LiveId" clId="{4343C8FC-B84B-49F9-B4FC-5E55B057A6F8}" dt="2023-12-04T21:07:08.969" v="527" actId="26606"/>
          <ac:spMkLst>
            <pc:docMk/>
            <pc:sldMk cId="4158221145" sldId="258"/>
            <ac:spMk id="32" creationId="{2325B710-FDB5-1A4C-4A74-88C136F39094}"/>
          </ac:spMkLst>
        </pc:spChg>
        <pc:spChg chg="add del">
          <ac:chgData name="Katie Hippe" userId="6710ec565126b7b5" providerId="LiveId" clId="{4343C8FC-B84B-49F9-B4FC-5E55B057A6F8}" dt="2023-12-04T21:07:08.969" v="527" actId="26606"/>
          <ac:spMkLst>
            <pc:docMk/>
            <pc:sldMk cId="4158221145" sldId="258"/>
            <ac:spMk id="38" creationId="{DB66C9CD-6BF4-44CA-8078-0BB819080761}"/>
          </ac:spMkLst>
        </pc:spChg>
        <pc:cxnChg chg="add mod">
          <ac:chgData name="Katie Hippe" userId="6710ec565126b7b5" providerId="LiveId" clId="{4343C8FC-B84B-49F9-B4FC-5E55B057A6F8}" dt="2023-12-04T21:07:08.969" v="527" actId="26606"/>
          <ac:cxnSpMkLst>
            <pc:docMk/>
            <pc:sldMk cId="4158221145" sldId="258"/>
            <ac:cxnSpMk id="13" creationId="{A771DBBB-C77E-5473-0F8F-22EC13ECB572}"/>
          </ac:cxnSpMkLst>
        </pc:cxnChg>
        <pc:cxnChg chg="add mod">
          <ac:chgData name="Katie Hippe" userId="6710ec565126b7b5" providerId="LiveId" clId="{4343C8FC-B84B-49F9-B4FC-5E55B057A6F8}" dt="2023-12-04T21:07:08.969" v="527" actId="26606"/>
          <ac:cxnSpMkLst>
            <pc:docMk/>
            <pc:sldMk cId="4158221145" sldId="258"/>
            <ac:cxnSpMk id="16" creationId="{7818E26C-6565-643D-17BF-2A82BB62CE04}"/>
          </ac:cxnSpMkLst>
        </pc:cxnChg>
        <pc:cxnChg chg="add mod">
          <ac:chgData name="Katie Hippe" userId="6710ec565126b7b5" providerId="LiveId" clId="{4343C8FC-B84B-49F9-B4FC-5E55B057A6F8}" dt="2023-12-04T21:07:08.969" v="527" actId="26606"/>
          <ac:cxnSpMkLst>
            <pc:docMk/>
            <pc:sldMk cId="4158221145" sldId="258"/>
            <ac:cxnSpMk id="18" creationId="{B43413CD-24CE-ADC4-080C-2E063FA61471}"/>
          </ac:cxnSpMkLst>
        </pc:cxnChg>
        <pc:cxnChg chg="add mod">
          <ac:chgData name="Katie Hippe" userId="6710ec565126b7b5" providerId="LiveId" clId="{4343C8FC-B84B-49F9-B4FC-5E55B057A6F8}" dt="2023-12-04T21:07:08.969" v="527" actId="26606"/>
          <ac:cxnSpMkLst>
            <pc:docMk/>
            <pc:sldMk cId="4158221145" sldId="258"/>
            <ac:cxnSpMk id="19" creationId="{C464BD15-35D4-3298-9BDA-C8EEB7C59C28}"/>
          </ac:cxnSpMkLst>
        </pc:cxnChg>
        <pc:cxnChg chg="add mod">
          <ac:chgData name="Katie Hippe" userId="6710ec565126b7b5" providerId="LiveId" clId="{4343C8FC-B84B-49F9-B4FC-5E55B057A6F8}" dt="2023-12-04T21:07:08.969" v="527" actId="26606"/>
          <ac:cxnSpMkLst>
            <pc:docMk/>
            <pc:sldMk cId="4158221145" sldId="258"/>
            <ac:cxnSpMk id="23" creationId="{453F8BD7-3123-3361-7673-2908F9AD6829}"/>
          </ac:cxnSpMkLst>
        </pc:cxnChg>
        <pc:cxnChg chg="add mod">
          <ac:chgData name="Katie Hippe" userId="6710ec565126b7b5" providerId="LiveId" clId="{4343C8FC-B84B-49F9-B4FC-5E55B057A6F8}" dt="2023-12-04T21:07:08.969" v="527" actId="26606"/>
          <ac:cxnSpMkLst>
            <pc:docMk/>
            <pc:sldMk cId="4158221145" sldId="258"/>
            <ac:cxnSpMk id="25" creationId="{373EBDD9-6693-894A-6D1F-832B2294A008}"/>
          </ac:cxnSpMkLst>
        </pc:cxnChg>
        <pc:cxnChg chg="add mod">
          <ac:chgData name="Katie Hippe" userId="6710ec565126b7b5" providerId="LiveId" clId="{4343C8FC-B84B-49F9-B4FC-5E55B057A6F8}" dt="2023-12-04T21:07:08.969" v="527" actId="26606"/>
          <ac:cxnSpMkLst>
            <pc:docMk/>
            <pc:sldMk cId="4158221145" sldId="258"/>
            <ac:cxnSpMk id="27" creationId="{77BB18E5-130A-1818-6179-65C2F39AA829}"/>
          </ac:cxnSpMkLst>
        </pc:cxnChg>
        <pc:cxnChg chg="add mod">
          <ac:chgData name="Katie Hippe" userId="6710ec565126b7b5" providerId="LiveId" clId="{4343C8FC-B84B-49F9-B4FC-5E55B057A6F8}" dt="2023-12-04T21:07:08.969" v="527" actId="26606"/>
          <ac:cxnSpMkLst>
            <pc:docMk/>
            <pc:sldMk cId="4158221145" sldId="258"/>
            <ac:cxnSpMk id="29" creationId="{DC47FB11-00E0-1846-6E22-7467B9FF4A8D}"/>
          </ac:cxnSpMkLst>
        </pc:cxnChg>
        <pc:cxnChg chg="add mod">
          <ac:chgData name="Katie Hippe" userId="6710ec565126b7b5" providerId="LiveId" clId="{4343C8FC-B84B-49F9-B4FC-5E55B057A6F8}" dt="2023-12-04T21:07:08.969" v="527" actId="26606"/>
          <ac:cxnSpMkLst>
            <pc:docMk/>
            <pc:sldMk cId="4158221145" sldId="258"/>
            <ac:cxnSpMk id="33" creationId="{1DBEAF71-0D00-9BF9-87AF-04C08B658587}"/>
          </ac:cxnSpMkLst>
        </pc:cxnChg>
        <pc:cxnChg chg="add del">
          <ac:chgData name="Katie Hippe" userId="6710ec565126b7b5" providerId="LiveId" clId="{4343C8FC-B84B-49F9-B4FC-5E55B057A6F8}" dt="2023-12-04T21:07:08.969" v="527" actId="26606"/>
          <ac:cxnSpMkLst>
            <pc:docMk/>
            <pc:sldMk cId="4158221145" sldId="258"/>
            <ac:cxnSpMk id="40" creationId="{D9BF9BF3-7E9D-458B-A5D2-E730C5FFD0CD}"/>
          </ac:cxnSpMkLst>
        </pc:cxnChg>
      </pc:sldChg>
      <pc:sldChg chg="addSp modSp new mod setBg">
        <pc:chgData name="Katie Hippe" userId="6710ec565126b7b5" providerId="LiveId" clId="{4343C8FC-B84B-49F9-B4FC-5E55B057A6F8}" dt="2023-12-04T21:31:56.951" v="1935" actId="255"/>
        <pc:sldMkLst>
          <pc:docMk/>
          <pc:sldMk cId="2928434702" sldId="259"/>
        </pc:sldMkLst>
        <pc:spChg chg="mod">
          <ac:chgData name="Katie Hippe" userId="6710ec565126b7b5" providerId="LiveId" clId="{4343C8FC-B84B-49F9-B4FC-5E55B057A6F8}" dt="2023-12-04T21:30:45.704" v="1924" actId="26606"/>
          <ac:spMkLst>
            <pc:docMk/>
            <pc:sldMk cId="2928434702" sldId="259"/>
            <ac:spMk id="2" creationId="{D1FEF3DE-E908-750C-6DEE-36A32764FBC9}"/>
          </ac:spMkLst>
        </pc:spChg>
        <pc:spChg chg="mod">
          <ac:chgData name="Katie Hippe" userId="6710ec565126b7b5" providerId="LiveId" clId="{4343C8FC-B84B-49F9-B4FC-5E55B057A6F8}" dt="2023-12-04T21:31:56.951" v="1935" actId="255"/>
          <ac:spMkLst>
            <pc:docMk/>
            <pc:sldMk cId="2928434702" sldId="259"/>
            <ac:spMk id="3" creationId="{0C2B55EE-CDCD-0F50-283F-56387B42BB47}"/>
          </ac:spMkLst>
        </pc:spChg>
        <pc:spChg chg="add mod">
          <ac:chgData name="Katie Hippe" userId="6710ec565126b7b5" providerId="LiveId" clId="{4343C8FC-B84B-49F9-B4FC-5E55B057A6F8}" dt="2023-12-04T21:30:45.784" v="1925" actId="27636"/>
          <ac:spMkLst>
            <pc:docMk/>
            <pc:sldMk cId="2928434702" sldId="259"/>
            <ac:spMk id="4" creationId="{9818C6C2-F4FD-763F-70E2-66ADE8D33465}"/>
          </ac:spMkLst>
        </pc:spChg>
        <pc:spChg chg="add">
          <ac:chgData name="Katie Hippe" userId="6710ec565126b7b5" providerId="LiveId" clId="{4343C8FC-B84B-49F9-B4FC-5E55B057A6F8}" dt="2023-12-04T21:30:45.704" v="1924" actId="26606"/>
          <ac:spMkLst>
            <pc:docMk/>
            <pc:sldMk cId="2928434702" sldId="259"/>
            <ac:spMk id="10" creationId="{DB66C9CD-6BF4-44CA-8078-0BB819080761}"/>
          </ac:spMkLst>
        </pc:spChg>
        <pc:spChg chg="add">
          <ac:chgData name="Katie Hippe" userId="6710ec565126b7b5" providerId="LiveId" clId="{4343C8FC-B84B-49F9-B4FC-5E55B057A6F8}" dt="2023-12-04T21:30:45.704" v="1924" actId="26606"/>
          <ac:spMkLst>
            <pc:docMk/>
            <pc:sldMk cId="2928434702" sldId="259"/>
            <ac:spMk id="12" creationId="{F883A8D1-ED1B-47A1-AA44-289C080EDDB9}"/>
          </ac:spMkLst>
        </pc:spChg>
      </pc:sldChg>
      <pc:sldChg chg="modSp add del mod">
        <pc:chgData name="Katie Hippe" userId="6710ec565126b7b5" providerId="LiveId" clId="{4343C8FC-B84B-49F9-B4FC-5E55B057A6F8}" dt="2023-12-04T21:31:36.414" v="1934" actId="2696"/>
        <pc:sldMkLst>
          <pc:docMk/>
          <pc:sldMk cId="650595380" sldId="260"/>
        </pc:sldMkLst>
        <pc:spChg chg="mod">
          <ac:chgData name="Katie Hippe" userId="6710ec565126b7b5" providerId="LiveId" clId="{4343C8FC-B84B-49F9-B4FC-5E55B057A6F8}" dt="2023-12-04T21:26:48.282" v="1692" actId="20577"/>
          <ac:spMkLst>
            <pc:docMk/>
            <pc:sldMk cId="650595380" sldId="260"/>
            <ac:spMk id="3" creationId="{0C2B55EE-CDCD-0F50-283F-56387B42BB47}"/>
          </ac:spMkLst>
        </pc:spChg>
      </pc:sldChg>
      <pc:sldChg chg="addSp delSp modSp new mod setBg">
        <pc:chgData name="Katie Hippe" userId="6710ec565126b7b5" providerId="LiveId" clId="{4343C8FC-B84B-49F9-B4FC-5E55B057A6F8}" dt="2023-12-04T21:30:34.830" v="1923" actId="26606"/>
        <pc:sldMkLst>
          <pc:docMk/>
          <pc:sldMk cId="2895741641" sldId="261"/>
        </pc:sldMkLst>
        <pc:spChg chg="mod">
          <ac:chgData name="Katie Hippe" userId="6710ec565126b7b5" providerId="LiveId" clId="{4343C8FC-B84B-49F9-B4FC-5E55B057A6F8}" dt="2023-12-04T21:30:34.830" v="1923" actId="26606"/>
          <ac:spMkLst>
            <pc:docMk/>
            <pc:sldMk cId="2895741641" sldId="261"/>
            <ac:spMk id="2" creationId="{8C442AF0-AEC0-CEAB-87FB-3D9FF154386D}"/>
          </ac:spMkLst>
        </pc:spChg>
        <pc:spChg chg="add del mod">
          <ac:chgData name="Katie Hippe" userId="6710ec565126b7b5" providerId="LiveId" clId="{4343C8FC-B84B-49F9-B4FC-5E55B057A6F8}" dt="2023-12-04T21:30:34.830" v="1923" actId="26606"/>
          <ac:spMkLst>
            <pc:docMk/>
            <pc:sldMk cId="2895741641" sldId="261"/>
            <ac:spMk id="3" creationId="{60F25B84-0B78-3391-B74A-CE8A270936A8}"/>
          </ac:spMkLst>
        </pc:spChg>
        <pc:spChg chg="add del">
          <ac:chgData name="Katie Hippe" userId="6710ec565126b7b5" providerId="LiveId" clId="{4343C8FC-B84B-49F9-B4FC-5E55B057A6F8}" dt="2023-12-04T21:30:34.811" v="1922" actId="26606"/>
          <ac:spMkLst>
            <pc:docMk/>
            <pc:sldMk cId="2895741641" sldId="261"/>
            <ac:spMk id="8" creationId="{DB66C9CD-6BF4-44CA-8078-0BB819080761}"/>
          </ac:spMkLst>
        </pc:spChg>
        <pc:spChg chg="add del">
          <ac:chgData name="Katie Hippe" userId="6710ec565126b7b5" providerId="LiveId" clId="{4343C8FC-B84B-49F9-B4FC-5E55B057A6F8}" dt="2023-12-04T21:30:31.360" v="1920" actId="26606"/>
          <ac:spMkLst>
            <pc:docMk/>
            <pc:sldMk cId="2895741641" sldId="261"/>
            <ac:spMk id="9" creationId="{EEE96A74-B62B-4642-AB22-7776A5F48CE7}"/>
          </ac:spMkLst>
        </pc:spChg>
        <pc:spChg chg="add del">
          <ac:chgData name="Katie Hippe" userId="6710ec565126b7b5" providerId="LiveId" clId="{4343C8FC-B84B-49F9-B4FC-5E55B057A6F8}" dt="2023-12-04T21:30:34.811" v="1922" actId="26606"/>
          <ac:spMkLst>
            <pc:docMk/>
            <pc:sldMk cId="2895741641" sldId="261"/>
            <ac:spMk id="10" creationId="{EADD72DC-CC5F-44D6-97D3-79407D4FF823}"/>
          </ac:spMkLst>
        </pc:spChg>
        <pc:spChg chg="add del">
          <ac:chgData name="Katie Hippe" userId="6710ec565126b7b5" providerId="LiveId" clId="{4343C8FC-B84B-49F9-B4FC-5E55B057A6F8}" dt="2023-12-04T21:30:31.360" v="1920" actId="26606"/>
          <ac:spMkLst>
            <pc:docMk/>
            <pc:sldMk cId="2895741641" sldId="261"/>
            <ac:spMk id="11" creationId="{8576A6EA-4B09-480F-BB03-9616027234E4}"/>
          </ac:spMkLst>
        </pc:spChg>
        <pc:spChg chg="add del">
          <ac:chgData name="Katie Hippe" userId="6710ec565126b7b5" providerId="LiveId" clId="{4343C8FC-B84B-49F9-B4FC-5E55B057A6F8}" dt="2023-12-04T21:30:34.811" v="1922" actId="26606"/>
          <ac:spMkLst>
            <pc:docMk/>
            <pc:sldMk cId="2895741641" sldId="261"/>
            <ac:spMk id="12" creationId="{B083E179-CF1F-4694-AEAB-6931C9B31F53}"/>
          </ac:spMkLst>
        </pc:spChg>
        <pc:spChg chg="add del">
          <ac:chgData name="Katie Hippe" userId="6710ec565126b7b5" providerId="LiveId" clId="{4343C8FC-B84B-49F9-B4FC-5E55B057A6F8}" dt="2023-12-04T21:30:34.811" v="1922" actId="26606"/>
          <ac:spMkLst>
            <pc:docMk/>
            <pc:sldMk cId="2895741641" sldId="261"/>
            <ac:spMk id="13" creationId="{60F25B84-0B78-3391-B74A-CE8A270936A8}"/>
          </ac:spMkLst>
        </pc:spChg>
        <pc:spChg chg="add del">
          <ac:chgData name="Katie Hippe" userId="6710ec565126b7b5" providerId="LiveId" clId="{4343C8FC-B84B-49F9-B4FC-5E55B057A6F8}" dt="2023-12-04T21:30:34.811" v="1922" actId="26606"/>
          <ac:spMkLst>
            <pc:docMk/>
            <pc:sldMk cId="2895741641" sldId="261"/>
            <ac:spMk id="24" creationId="{8AD7D35B-560E-435E-B0FD-0F84A2E6C4E0}"/>
          </ac:spMkLst>
        </pc:spChg>
        <pc:spChg chg="add del">
          <ac:chgData name="Katie Hippe" userId="6710ec565126b7b5" providerId="LiveId" clId="{4343C8FC-B84B-49F9-B4FC-5E55B057A6F8}" dt="2023-12-04T21:30:34.811" v="1922" actId="26606"/>
          <ac:spMkLst>
            <pc:docMk/>
            <pc:sldMk cId="2895741641" sldId="261"/>
            <ac:spMk id="44" creationId="{A7F45189-997F-4E6B-800E-D17FF116E94F}"/>
          </ac:spMkLst>
        </pc:spChg>
        <pc:spChg chg="add">
          <ac:chgData name="Katie Hippe" userId="6710ec565126b7b5" providerId="LiveId" clId="{4343C8FC-B84B-49F9-B4FC-5E55B057A6F8}" dt="2023-12-04T21:30:34.830" v="1923" actId="26606"/>
          <ac:spMkLst>
            <pc:docMk/>
            <pc:sldMk cId="2895741641" sldId="261"/>
            <ac:spMk id="76" creationId="{EEE96A74-B62B-4642-AB22-7776A5F48CE7}"/>
          </ac:spMkLst>
        </pc:spChg>
        <pc:spChg chg="add">
          <ac:chgData name="Katie Hippe" userId="6710ec565126b7b5" providerId="LiveId" clId="{4343C8FC-B84B-49F9-B4FC-5E55B057A6F8}" dt="2023-12-04T21:30:34.830" v="1923" actId="26606"/>
          <ac:spMkLst>
            <pc:docMk/>
            <pc:sldMk cId="2895741641" sldId="261"/>
            <ac:spMk id="77" creationId="{8576A6EA-4B09-480F-BB03-9616027234E4}"/>
          </ac:spMkLst>
        </pc:spChg>
        <pc:grpChg chg="add del">
          <ac:chgData name="Katie Hippe" userId="6710ec565126b7b5" providerId="LiveId" clId="{4343C8FC-B84B-49F9-B4FC-5E55B057A6F8}" dt="2023-12-04T21:30:34.811" v="1922" actId="26606"/>
          <ac:grpSpMkLst>
            <pc:docMk/>
            <pc:sldMk cId="2895741641" sldId="261"/>
            <ac:grpSpMk id="14" creationId="{EE6257A7-D071-42C9-8560-75A6EAE2771E}"/>
          </ac:grpSpMkLst>
        </pc:grpChg>
        <pc:grpChg chg="add del">
          <ac:chgData name="Katie Hippe" userId="6710ec565126b7b5" providerId="LiveId" clId="{4343C8FC-B84B-49F9-B4FC-5E55B057A6F8}" dt="2023-12-04T21:30:34.811" v="1922" actId="26606"/>
          <ac:grpSpMkLst>
            <pc:docMk/>
            <pc:sldMk cId="2895741641" sldId="261"/>
            <ac:grpSpMk id="26" creationId="{AC46C823-4AEE-4D15-A7B7-556599F86465}"/>
          </ac:grpSpMkLst>
        </pc:grpChg>
        <pc:grpChg chg="add del">
          <ac:chgData name="Katie Hippe" userId="6710ec565126b7b5" providerId="LiveId" clId="{4343C8FC-B84B-49F9-B4FC-5E55B057A6F8}" dt="2023-12-04T21:30:34.811" v="1922" actId="26606"/>
          <ac:grpSpMkLst>
            <pc:docMk/>
            <pc:sldMk cId="2895741641" sldId="261"/>
            <ac:grpSpMk id="30" creationId="{766CF5CA-BCE0-446B-990C-62FB772ABEFA}"/>
          </ac:grpSpMkLst>
        </pc:grpChg>
        <pc:grpChg chg="add del">
          <ac:chgData name="Katie Hippe" userId="6710ec565126b7b5" providerId="LiveId" clId="{4343C8FC-B84B-49F9-B4FC-5E55B057A6F8}" dt="2023-12-04T21:30:34.811" v="1922" actId="26606"/>
          <ac:grpSpMkLst>
            <pc:docMk/>
            <pc:sldMk cId="2895741641" sldId="261"/>
            <ac:grpSpMk id="37" creationId="{BC174C2C-9AC5-4D2F-B12B-8AD9BE8773C9}"/>
          </ac:grpSpMkLst>
        </pc:grpChg>
        <pc:grpChg chg="add del">
          <ac:chgData name="Katie Hippe" userId="6710ec565126b7b5" providerId="LiveId" clId="{4343C8FC-B84B-49F9-B4FC-5E55B057A6F8}" dt="2023-12-04T21:30:34.811" v="1922" actId="26606"/>
          <ac:grpSpMkLst>
            <pc:docMk/>
            <pc:sldMk cId="2895741641" sldId="261"/>
            <ac:grpSpMk id="46" creationId="{BC214B40-3523-42BE-856A-2B90472652BE}"/>
          </ac:grpSpMkLst>
        </pc:grpChg>
        <pc:grpChg chg="add del">
          <ac:chgData name="Katie Hippe" userId="6710ec565126b7b5" providerId="LiveId" clId="{4343C8FC-B84B-49F9-B4FC-5E55B057A6F8}" dt="2023-12-04T21:30:34.811" v="1922" actId="26606"/>
          <ac:grpSpMkLst>
            <pc:docMk/>
            <pc:sldMk cId="2895741641" sldId="261"/>
            <ac:grpSpMk id="58" creationId="{69D14CB3-B46C-4D52-91C7-9020767C01F1}"/>
          </ac:grpSpMkLst>
        </pc:grpChg>
        <pc:grpChg chg="add del">
          <ac:chgData name="Katie Hippe" userId="6710ec565126b7b5" providerId="LiveId" clId="{4343C8FC-B84B-49F9-B4FC-5E55B057A6F8}" dt="2023-12-04T21:30:34.811" v="1922" actId="26606"/>
          <ac:grpSpMkLst>
            <pc:docMk/>
            <pc:sldMk cId="2895741641" sldId="261"/>
            <ac:grpSpMk id="62" creationId="{695E1464-F8FF-467B-BC7A-2DB63FD7340E}"/>
          </ac:grpSpMkLst>
        </pc:grpChg>
        <pc:grpChg chg="add del">
          <ac:chgData name="Katie Hippe" userId="6710ec565126b7b5" providerId="LiveId" clId="{4343C8FC-B84B-49F9-B4FC-5E55B057A6F8}" dt="2023-12-04T21:30:34.811" v="1922" actId="26606"/>
          <ac:grpSpMkLst>
            <pc:docMk/>
            <pc:sldMk cId="2895741641" sldId="261"/>
            <ac:grpSpMk id="69" creationId="{D9F93B70-A436-473C-A7CE-540999A5963E}"/>
          </ac:grpSpMkLst>
        </pc:grpChg>
        <pc:graphicFrameChg chg="add del">
          <ac:chgData name="Katie Hippe" userId="6710ec565126b7b5" providerId="LiveId" clId="{4343C8FC-B84B-49F9-B4FC-5E55B057A6F8}" dt="2023-12-04T21:30:31.360" v="1920" actId="26606"/>
          <ac:graphicFrameMkLst>
            <pc:docMk/>
            <pc:sldMk cId="2895741641" sldId="261"/>
            <ac:graphicFrameMk id="5" creationId="{2932AA76-5240-6D19-8859-4762FE478CBA}"/>
          </ac:graphicFrameMkLst>
        </pc:graphicFrameChg>
        <pc:graphicFrameChg chg="add">
          <ac:chgData name="Katie Hippe" userId="6710ec565126b7b5" providerId="LiveId" clId="{4343C8FC-B84B-49F9-B4FC-5E55B057A6F8}" dt="2023-12-04T21:30:34.830" v="1923" actId="26606"/>
          <ac:graphicFrameMkLst>
            <pc:docMk/>
            <pc:sldMk cId="2895741641" sldId="261"/>
            <ac:graphicFrameMk id="78" creationId="{2932AA76-5240-6D19-8859-4762FE478CBA}"/>
          </ac:graphicFrameMkLst>
        </pc:graphicFrameChg>
        <pc:picChg chg="add del">
          <ac:chgData name="Katie Hippe" userId="6710ec565126b7b5" providerId="LiveId" clId="{4343C8FC-B84B-49F9-B4FC-5E55B057A6F8}" dt="2023-12-04T21:29:50.989" v="1918" actId="478"/>
          <ac:picMkLst>
            <pc:docMk/>
            <pc:sldMk cId="2895741641" sldId="261"/>
            <ac:picMk id="1026" creationId="{A6BF924F-0E69-4ADF-59C1-FE582A8B572A}"/>
          </ac:picMkLst>
        </pc:picChg>
        <pc:cxnChg chg="add del">
          <ac:chgData name="Katie Hippe" userId="6710ec565126b7b5" providerId="LiveId" clId="{4343C8FC-B84B-49F9-B4FC-5E55B057A6F8}" dt="2023-12-04T21:30:34.811" v="1922" actId="26606"/>
          <ac:cxnSpMkLst>
            <pc:docMk/>
            <pc:sldMk cId="2895741641" sldId="261"/>
            <ac:cxnSpMk id="56" creationId="{77C6DF49-CBE3-4038-AC78-35DE4FD7CE8E}"/>
          </ac:cxnSpMkLst>
        </pc:cxnChg>
      </pc:sldChg>
      <pc:sldChg chg="addSp modSp add mod">
        <pc:chgData name="Katie Hippe" userId="6710ec565126b7b5" providerId="LiveId" clId="{4343C8FC-B84B-49F9-B4FC-5E55B057A6F8}" dt="2023-12-04T21:31:30.306" v="1933" actId="14100"/>
        <pc:sldMkLst>
          <pc:docMk/>
          <pc:sldMk cId="1230466762" sldId="262"/>
        </pc:sldMkLst>
        <pc:spChg chg="mod">
          <ac:chgData name="Katie Hippe" userId="6710ec565126b7b5" providerId="LiveId" clId="{4343C8FC-B84B-49F9-B4FC-5E55B057A6F8}" dt="2023-12-04T21:31:08.077" v="1927" actId="20577"/>
          <ac:spMkLst>
            <pc:docMk/>
            <pc:sldMk cId="1230466762" sldId="262"/>
            <ac:spMk id="3" creationId="{0C2B55EE-CDCD-0F50-283F-56387B42BB47}"/>
          </ac:spMkLst>
        </pc:spChg>
        <pc:spChg chg="add mod">
          <ac:chgData name="Katie Hippe" userId="6710ec565126b7b5" providerId="LiveId" clId="{4343C8FC-B84B-49F9-B4FC-5E55B057A6F8}" dt="2023-12-04T21:31:30.306" v="1933" actId="14100"/>
          <ac:spMkLst>
            <pc:docMk/>
            <pc:sldMk cId="1230466762" sldId="262"/>
            <ac:spMk id="6" creationId="{9CB36BEF-1E01-512A-A599-006053618F47}"/>
          </ac:spMkLst>
        </pc:spChg>
      </pc:sldChg>
      <pc:sldMasterChg chg="del delSldLayout">
        <pc:chgData name="Katie Hippe" userId="6710ec565126b7b5" providerId="LiveId" clId="{4343C8FC-B84B-49F9-B4FC-5E55B057A6F8}" dt="2023-12-04T20:53:48.630" v="1" actId="26606"/>
        <pc:sldMasterMkLst>
          <pc:docMk/>
          <pc:sldMasterMk cId="3986411495" sldId="2147483648"/>
        </pc:sldMasterMkLst>
        <pc:sldLayoutChg chg="del">
          <pc:chgData name="Katie Hippe" userId="6710ec565126b7b5" providerId="LiveId" clId="{4343C8FC-B84B-49F9-B4FC-5E55B057A6F8}" dt="2023-12-04T20:53:48.630" v="1" actId="26606"/>
          <pc:sldLayoutMkLst>
            <pc:docMk/>
            <pc:sldMasterMk cId="3986411495" sldId="2147483648"/>
            <pc:sldLayoutMk cId="1116439359" sldId="2147483649"/>
          </pc:sldLayoutMkLst>
        </pc:sldLayoutChg>
        <pc:sldLayoutChg chg="del">
          <pc:chgData name="Katie Hippe" userId="6710ec565126b7b5" providerId="LiveId" clId="{4343C8FC-B84B-49F9-B4FC-5E55B057A6F8}" dt="2023-12-04T20:53:48.630" v="1" actId="26606"/>
          <pc:sldLayoutMkLst>
            <pc:docMk/>
            <pc:sldMasterMk cId="3986411495" sldId="2147483648"/>
            <pc:sldLayoutMk cId="888900462" sldId="2147483650"/>
          </pc:sldLayoutMkLst>
        </pc:sldLayoutChg>
        <pc:sldLayoutChg chg="del">
          <pc:chgData name="Katie Hippe" userId="6710ec565126b7b5" providerId="LiveId" clId="{4343C8FC-B84B-49F9-B4FC-5E55B057A6F8}" dt="2023-12-04T20:53:48.630" v="1" actId="26606"/>
          <pc:sldLayoutMkLst>
            <pc:docMk/>
            <pc:sldMasterMk cId="3986411495" sldId="2147483648"/>
            <pc:sldLayoutMk cId="3295357950" sldId="2147483651"/>
          </pc:sldLayoutMkLst>
        </pc:sldLayoutChg>
        <pc:sldLayoutChg chg="del">
          <pc:chgData name="Katie Hippe" userId="6710ec565126b7b5" providerId="LiveId" clId="{4343C8FC-B84B-49F9-B4FC-5E55B057A6F8}" dt="2023-12-04T20:53:48.630" v="1" actId="26606"/>
          <pc:sldLayoutMkLst>
            <pc:docMk/>
            <pc:sldMasterMk cId="3986411495" sldId="2147483648"/>
            <pc:sldLayoutMk cId="1996284518" sldId="2147483652"/>
          </pc:sldLayoutMkLst>
        </pc:sldLayoutChg>
        <pc:sldLayoutChg chg="del">
          <pc:chgData name="Katie Hippe" userId="6710ec565126b7b5" providerId="LiveId" clId="{4343C8FC-B84B-49F9-B4FC-5E55B057A6F8}" dt="2023-12-04T20:53:48.630" v="1" actId="26606"/>
          <pc:sldLayoutMkLst>
            <pc:docMk/>
            <pc:sldMasterMk cId="3986411495" sldId="2147483648"/>
            <pc:sldLayoutMk cId="964125770" sldId="2147483653"/>
          </pc:sldLayoutMkLst>
        </pc:sldLayoutChg>
        <pc:sldLayoutChg chg="del">
          <pc:chgData name="Katie Hippe" userId="6710ec565126b7b5" providerId="LiveId" clId="{4343C8FC-B84B-49F9-B4FC-5E55B057A6F8}" dt="2023-12-04T20:53:48.630" v="1" actId="26606"/>
          <pc:sldLayoutMkLst>
            <pc:docMk/>
            <pc:sldMasterMk cId="3986411495" sldId="2147483648"/>
            <pc:sldLayoutMk cId="1322090796" sldId="2147483654"/>
          </pc:sldLayoutMkLst>
        </pc:sldLayoutChg>
        <pc:sldLayoutChg chg="del">
          <pc:chgData name="Katie Hippe" userId="6710ec565126b7b5" providerId="LiveId" clId="{4343C8FC-B84B-49F9-B4FC-5E55B057A6F8}" dt="2023-12-04T20:53:48.630" v="1" actId="26606"/>
          <pc:sldLayoutMkLst>
            <pc:docMk/>
            <pc:sldMasterMk cId="3986411495" sldId="2147483648"/>
            <pc:sldLayoutMk cId="653108883" sldId="2147483655"/>
          </pc:sldLayoutMkLst>
        </pc:sldLayoutChg>
        <pc:sldLayoutChg chg="del">
          <pc:chgData name="Katie Hippe" userId="6710ec565126b7b5" providerId="LiveId" clId="{4343C8FC-B84B-49F9-B4FC-5E55B057A6F8}" dt="2023-12-04T20:53:48.630" v="1" actId="26606"/>
          <pc:sldLayoutMkLst>
            <pc:docMk/>
            <pc:sldMasterMk cId="3986411495" sldId="2147483648"/>
            <pc:sldLayoutMk cId="2002022184" sldId="2147483656"/>
          </pc:sldLayoutMkLst>
        </pc:sldLayoutChg>
        <pc:sldLayoutChg chg="del">
          <pc:chgData name="Katie Hippe" userId="6710ec565126b7b5" providerId="LiveId" clId="{4343C8FC-B84B-49F9-B4FC-5E55B057A6F8}" dt="2023-12-04T20:53:48.630" v="1" actId="26606"/>
          <pc:sldLayoutMkLst>
            <pc:docMk/>
            <pc:sldMasterMk cId="3986411495" sldId="2147483648"/>
            <pc:sldLayoutMk cId="2265503006" sldId="2147483657"/>
          </pc:sldLayoutMkLst>
        </pc:sldLayoutChg>
        <pc:sldLayoutChg chg="del">
          <pc:chgData name="Katie Hippe" userId="6710ec565126b7b5" providerId="LiveId" clId="{4343C8FC-B84B-49F9-B4FC-5E55B057A6F8}" dt="2023-12-04T20:53:48.630" v="1" actId="26606"/>
          <pc:sldLayoutMkLst>
            <pc:docMk/>
            <pc:sldMasterMk cId="3986411495" sldId="2147483648"/>
            <pc:sldLayoutMk cId="2165238817" sldId="2147483658"/>
          </pc:sldLayoutMkLst>
        </pc:sldLayoutChg>
        <pc:sldLayoutChg chg="del">
          <pc:chgData name="Katie Hippe" userId="6710ec565126b7b5" providerId="LiveId" clId="{4343C8FC-B84B-49F9-B4FC-5E55B057A6F8}" dt="2023-12-04T20:53:48.630" v="1" actId="26606"/>
          <pc:sldLayoutMkLst>
            <pc:docMk/>
            <pc:sldMasterMk cId="3986411495" sldId="2147483648"/>
            <pc:sldLayoutMk cId="3677663850" sldId="2147483659"/>
          </pc:sldLayoutMkLst>
        </pc:sldLayoutChg>
      </pc:sldMasterChg>
      <pc:sldMasterChg chg="add addSldLayout">
        <pc:chgData name="Katie Hippe" userId="6710ec565126b7b5" providerId="LiveId" clId="{4343C8FC-B84B-49F9-B4FC-5E55B057A6F8}" dt="2023-12-04T20:53:48.630" v="1" actId="26606"/>
        <pc:sldMasterMkLst>
          <pc:docMk/>
          <pc:sldMasterMk cId="2696609328" sldId="2147483712"/>
        </pc:sldMasterMkLst>
        <pc:sldLayoutChg chg="add">
          <pc:chgData name="Katie Hippe" userId="6710ec565126b7b5" providerId="LiveId" clId="{4343C8FC-B84B-49F9-B4FC-5E55B057A6F8}" dt="2023-12-04T20:53:48.630" v="1" actId="26606"/>
          <pc:sldLayoutMkLst>
            <pc:docMk/>
            <pc:sldMasterMk cId="2696609328" sldId="2147483712"/>
            <pc:sldLayoutMk cId="975890649" sldId="2147483701"/>
          </pc:sldLayoutMkLst>
        </pc:sldLayoutChg>
        <pc:sldLayoutChg chg="add">
          <pc:chgData name="Katie Hippe" userId="6710ec565126b7b5" providerId="LiveId" clId="{4343C8FC-B84B-49F9-B4FC-5E55B057A6F8}" dt="2023-12-04T20:53:48.630" v="1" actId="26606"/>
          <pc:sldLayoutMkLst>
            <pc:docMk/>
            <pc:sldMasterMk cId="2696609328" sldId="2147483712"/>
            <pc:sldLayoutMk cId="835804198" sldId="2147483702"/>
          </pc:sldLayoutMkLst>
        </pc:sldLayoutChg>
        <pc:sldLayoutChg chg="add">
          <pc:chgData name="Katie Hippe" userId="6710ec565126b7b5" providerId="LiveId" clId="{4343C8FC-B84B-49F9-B4FC-5E55B057A6F8}" dt="2023-12-04T20:53:48.630" v="1" actId="26606"/>
          <pc:sldLayoutMkLst>
            <pc:docMk/>
            <pc:sldMasterMk cId="2696609328" sldId="2147483712"/>
            <pc:sldLayoutMk cId="3028596531" sldId="2147483703"/>
          </pc:sldLayoutMkLst>
        </pc:sldLayoutChg>
        <pc:sldLayoutChg chg="add">
          <pc:chgData name="Katie Hippe" userId="6710ec565126b7b5" providerId="LiveId" clId="{4343C8FC-B84B-49F9-B4FC-5E55B057A6F8}" dt="2023-12-04T20:53:48.630" v="1" actId="26606"/>
          <pc:sldLayoutMkLst>
            <pc:docMk/>
            <pc:sldMasterMk cId="2696609328" sldId="2147483712"/>
            <pc:sldLayoutMk cId="2348052982" sldId="2147483704"/>
          </pc:sldLayoutMkLst>
        </pc:sldLayoutChg>
        <pc:sldLayoutChg chg="add">
          <pc:chgData name="Katie Hippe" userId="6710ec565126b7b5" providerId="LiveId" clId="{4343C8FC-B84B-49F9-B4FC-5E55B057A6F8}" dt="2023-12-04T20:53:48.630" v="1" actId="26606"/>
          <pc:sldLayoutMkLst>
            <pc:docMk/>
            <pc:sldMasterMk cId="2696609328" sldId="2147483712"/>
            <pc:sldLayoutMk cId="745696590" sldId="2147483705"/>
          </pc:sldLayoutMkLst>
        </pc:sldLayoutChg>
        <pc:sldLayoutChg chg="add">
          <pc:chgData name="Katie Hippe" userId="6710ec565126b7b5" providerId="LiveId" clId="{4343C8FC-B84B-49F9-B4FC-5E55B057A6F8}" dt="2023-12-04T20:53:48.630" v="1" actId="26606"/>
          <pc:sldLayoutMkLst>
            <pc:docMk/>
            <pc:sldMasterMk cId="2696609328" sldId="2147483712"/>
            <pc:sldLayoutMk cId="2887731926" sldId="2147483706"/>
          </pc:sldLayoutMkLst>
        </pc:sldLayoutChg>
        <pc:sldLayoutChg chg="add">
          <pc:chgData name="Katie Hippe" userId="6710ec565126b7b5" providerId="LiveId" clId="{4343C8FC-B84B-49F9-B4FC-5E55B057A6F8}" dt="2023-12-04T20:53:48.630" v="1" actId="26606"/>
          <pc:sldLayoutMkLst>
            <pc:docMk/>
            <pc:sldMasterMk cId="2696609328" sldId="2147483712"/>
            <pc:sldLayoutMk cId="4060413965" sldId="2147483707"/>
          </pc:sldLayoutMkLst>
        </pc:sldLayoutChg>
        <pc:sldLayoutChg chg="add">
          <pc:chgData name="Katie Hippe" userId="6710ec565126b7b5" providerId="LiveId" clId="{4343C8FC-B84B-49F9-B4FC-5E55B057A6F8}" dt="2023-12-04T20:53:48.630" v="1" actId="26606"/>
          <pc:sldLayoutMkLst>
            <pc:docMk/>
            <pc:sldMasterMk cId="2696609328" sldId="2147483712"/>
            <pc:sldLayoutMk cId="3999279091" sldId="2147483708"/>
          </pc:sldLayoutMkLst>
        </pc:sldLayoutChg>
        <pc:sldLayoutChg chg="add">
          <pc:chgData name="Katie Hippe" userId="6710ec565126b7b5" providerId="LiveId" clId="{4343C8FC-B84B-49F9-B4FC-5E55B057A6F8}" dt="2023-12-04T20:53:48.630" v="1" actId="26606"/>
          <pc:sldLayoutMkLst>
            <pc:docMk/>
            <pc:sldMasterMk cId="2696609328" sldId="2147483712"/>
            <pc:sldLayoutMk cId="3244210462" sldId="2147483709"/>
          </pc:sldLayoutMkLst>
        </pc:sldLayoutChg>
        <pc:sldLayoutChg chg="add">
          <pc:chgData name="Katie Hippe" userId="6710ec565126b7b5" providerId="LiveId" clId="{4343C8FC-B84B-49F9-B4FC-5E55B057A6F8}" dt="2023-12-04T20:53:48.630" v="1" actId="26606"/>
          <pc:sldLayoutMkLst>
            <pc:docMk/>
            <pc:sldMasterMk cId="2696609328" sldId="2147483712"/>
            <pc:sldLayoutMk cId="1129433805" sldId="2147483710"/>
          </pc:sldLayoutMkLst>
        </pc:sldLayoutChg>
        <pc:sldLayoutChg chg="add">
          <pc:chgData name="Katie Hippe" userId="6710ec565126b7b5" providerId="LiveId" clId="{4343C8FC-B84B-49F9-B4FC-5E55B057A6F8}" dt="2023-12-04T20:53:48.630" v="1" actId="26606"/>
          <pc:sldLayoutMkLst>
            <pc:docMk/>
            <pc:sldMasterMk cId="2696609328" sldId="2147483712"/>
            <pc:sldLayoutMk cId="3352761971" sldId="2147483711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A080F5-832E-4682-9C3B-53537DB14069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0E4C92-788D-474C-AEC2-2B4E8D437853}">
      <dgm:prSet/>
      <dgm:spPr/>
      <dgm:t>
        <a:bodyPr/>
        <a:lstStyle/>
        <a:p>
          <a:r>
            <a:rPr lang="en-US"/>
            <a:t>madido, madidare, madidavi, madidatus: </a:t>
          </a:r>
          <a:r>
            <a:rPr lang="en-US" b="1"/>
            <a:t>madidate </a:t>
          </a:r>
          <a:endParaRPr lang="en-US"/>
        </a:p>
      </dgm:t>
    </dgm:pt>
    <dgm:pt modelId="{7B8AE2E2-0195-4FF3-8BA8-CEA9B74AAAE0}" type="parTrans" cxnId="{13A37FEF-B5A5-4E6E-91B2-D37A1C4D72FE}">
      <dgm:prSet/>
      <dgm:spPr/>
      <dgm:t>
        <a:bodyPr/>
        <a:lstStyle/>
        <a:p>
          <a:endParaRPr lang="en-US"/>
        </a:p>
      </dgm:t>
    </dgm:pt>
    <dgm:pt modelId="{8397CC16-1FE3-4E05-8BFB-6E817743E0E8}" type="sibTrans" cxnId="{13A37FEF-B5A5-4E6E-91B2-D37A1C4D72FE}">
      <dgm:prSet/>
      <dgm:spPr/>
      <dgm:t>
        <a:bodyPr/>
        <a:lstStyle/>
        <a:p>
          <a:endParaRPr lang="en-US"/>
        </a:p>
      </dgm:t>
    </dgm:pt>
    <dgm:pt modelId="{46688BCD-E1BC-46FA-8449-341462AC0725}">
      <dgm:prSet/>
      <dgm:spPr/>
      <dgm:t>
        <a:bodyPr/>
        <a:lstStyle/>
        <a:p>
          <a:r>
            <a:rPr lang="en-US"/>
            <a:t>maculatio, maculationis: </a:t>
          </a:r>
          <a:r>
            <a:rPr lang="en-US" b="1"/>
            <a:t>maculation</a:t>
          </a:r>
          <a:endParaRPr lang="en-US"/>
        </a:p>
      </dgm:t>
    </dgm:pt>
    <dgm:pt modelId="{0D1A9152-C317-4B43-B424-A9A15E57E988}" type="parTrans" cxnId="{50B52446-E171-4F86-A79B-3E906933AE64}">
      <dgm:prSet/>
      <dgm:spPr/>
      <dgm:t>
        <a:bodyPr/>
        <a:lstStyle/>
        <a:p>
          <a:endParaRPr lang="en-US"/>
        </a:p>
      </dgm:t>
    </dgm:pt>
    <dgm:pt modelId="{A5615B53-5081-4167-945B-E55C892CBE7F}" type="sibTrans" cxnId="{50B52446-E171-4F86-A79B-3E906933AE64}">
      <dgm:prSet/>
      <dgm:spPr/>
      <dgm:t>
        <a:bodyPr/>
        <a:lstStyle/>
        <a:p>
          <a:endParaRPr lang="en-US"/>
        </a:p>
      </dgm:t>
    </dgm:pt>
    <dgm:pt modelId="{C6BFA175-BE17-4DB8-BC63-CD0690873AA8}">
      <dgm:prSet/>
      <dgm:spPr/>
      <dgm:t>
        <a:bodyPr/>
        <a:lstStyle/>
        <a:p>
          <a:r>
            <a:rPr lang="en-US"/>
            <a:t>sarcinosus, -a, -um: </a:t>
          </a:r>
          <a:r>
            <a:rPr lang="en-US" b="1"/>
            <a:t>sarcinous</a:t>
          </a:r>
          <a:endParaRPr lang="en-US"/>
        </a:p>
      </dgm:t>
    </dgm:pt>
    <dgm:pt modelId="{15BA94A7-D0ED-447A-8A76-CE2B37B179DE}" type="parTrans" cxnId="{B8CD9120-B07E-46FD-B86F-27AB8E6954DD}">
      <dgm:prSet/>
      <dgm:spPr/>
      <dgm:t>
        <a:bodyPr/>
        <a:lstStyle/>
        <a:p>
          <a:endParaRPr lang="en-US"/>
        </a:p>
      </dgm:t>
    </dgm:pt>
    <dgm:pt modelId="{B7795F19-0A4B-4F4E-BCDB-D7B45C58369B}" type="sibTrans" cxnId="{B8CD9120-B07E-46FD-B86F-27AB8E6954DD}">
      <dgm:prSet/>
      <dgm:spPr/>
      <dgm:t>
        <a:bodyPr/>
        <a:lstStyle/>
        <a:p>
          <a:endParaRPr lang="en-US"/>
        </a:p>
      </dgm:t>
    </dgm:pt>
    <dgm:pt modelId="{1551E5F9-6CEB-473B-9BC4-05CD6C1C02E5}" type="pres">
      <dgm:prSet presAssocID="{5EA080F5-832E-4682-9C3B-53537DB14069}" presName="linear" presStyleCnt="0">
        <dgm:presLayoutVars>
          <dgm:animLvl val="lvl"/>
          <dgm:resizeHandles val="exact"/>
        </dgm:presLayoutVars>
      </dgm:prSet>
      <dgm:spPr/>
    </dgm:pt>
    <dgm:pt modelId="{DA2359B0-AC59-4966-8348-4F4BC59258DA}" type="pres">
      <dgm:prSet presAssocID="{C30E4C92-788D-474C-AEC2-2B4E8D43785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EEAB511-6753-4339-B05B-901E14B64704}" type="pres">
      <dgm:prSet presAssocID="{8397CC16-1FE3-4E05-8BFB-6E817743E0E8}" presName="spacer" presStyleCnt="0"/>
      <dgm:spPr/>
    </dgm:pt>
    <dgm:pt modelId="{C52CD1A3-3F9C-472F-83C4-D9B18D841CC5}" type="pres">
      <dgm:prSet presAssocID="{46688BCD-E1BC-46FA-8449-341462AC072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4A7AAD4-B3A5-410B-BBD0-DFEA2F7EBE70}" type="pres">
      <dgm:prSet presAssocID="{A5615B53-5081-4167-945B-E55C892CBE7F}" presName="spacer" presStyleCnt="0"/>
      <dgm:spPr/>
    </dgm:pt>
    <dgm:pt modelId="{FA6CCA03-A168-4532-AE59-59E09A00A580}" type="pres">
      <dgm:prSet presAssocID="{C6BFA175-BE17-4DB8-BC63-CD0690873AA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CEB0108-EAF5-4067-BBC9-0818ECC69DC1}" type="presOf" srcId="{C6BFA175-BE17-4DB8-BC63-CD0690873AA8}" destId="{FA6CCA03-A168-4532-AE59-59E09A00A580}" srcOrd="0" destOrd="0" presId="urn:microsoft.com/office/officeart/2005/8/layout/vList2"/>
    <dgm:cxn modelId="{B8CD9120-B07E-46FD-B86F-27AB8E6954DD}" srcId="{5EA080F5-832E-4682-9C3B-53537DB14069}" destId="{C6BFA175-BE17-4DB8-BC63-CD0690873AA8}" srcOrd="2" destOrd="0" parTransId="{15BA94A7-D0ED-447A-8A76-CE2B37B179DE}" sibTransId="{B7795F19-0A4B-4F4E-BCDB-D7B45C58369B}"/>
    <dgm:cxn modelId="{50B52446-E171-4F86-A79B-3E906933AE64}" srcId="{5EA080F5-832E-4682-9C3B-53537DB14069}" destId="{46688BCD-E1BC-46FA-8449-341462AC0725}" srcOrd="1" destOrd="0" parTransId="{0D1A9152-C317-4B43-B424-A9A15E57E988}" sibTransId="{A5615B53-5081-4167-945B-E55C892CBE7F}"/>
    <dgm:cxn modelId="{304EB24A-C4C3-4069-84A4-95DEAFA785C4}" type="presOf" srcId="{46688BCD-E1BC-46FA-8449-341462AC0725}" destId="{C52CD1A3-3F9C-472F-83C4-D9B18D841CC5}" srcOrd="0" destOrd="0" presId="urn:microsoft.com/office/officeart/2005/8/layout/vList2"/>
    <dgm:cxn modelId="{3BE25A72-A071-42BE-A076-C9A6E096BC25}" type="presOf" srcId="{C30E4C92-788D-474C-AEC2-2B4E8D437853}" destId="{DA2359B0-AC59-4966-8348-4F4BC59258DA}" srcOrd="0" destOrd="0" presId="urn:microsoft.com/office/officeart/2005/8/layout/vList2"/>
    <dgm:cxn modelId="{3FCFFF85-4590-452C-8347-5D2801881357}" type="presOf" srcId="{5EA080F5-832E-4682-9C3B-53537DB14069}" destId="{1551E5F9-6CEB-473B-9BC4-05CD6C1C02E5}" srcOrd="0" destOrd="0" presId="urn:microsoft.com/office/officeart/2005/8/layout/vList2"/>
    <dgm:cxn modelId="{13A37FEF-B5A5-4E6E-91B2-D37A1C4D72FE}" srcId="{5EA080F5-832E-4682-9C3B-53537DB14069}" destId="{C30E4C92-788D-474C-AEC2-2B4E8D437853}" srcOrd="0" destOrd="0" parTransId="{7B8AE2E2-0195-4FF3-8BA8-CEA9B74AAAE0}" sibTransId="{8397CC16-1FE3-4E05-8BFB-6E817743E0E8}"/>
    <dgm:cxn modelId="{53AB81A0-5C6E-48B3-830A-B525338C0BEF}" type="presParOf" srcId="{1551E5F9-6CEB-473B-9BC4-05CD6C1C02E5}" destId="{DA2359B0-AC59-4966-8348-4F4BC59258DA}" srcOrd="0" destOrd="0" presId="urn:microsoft.com/office/officeart/2005/8/layout/vList2"/>
    <dgm:cxn modelId="{BA709329-852C-48B9-BC58-E7E8BC253800}" type="presParOf" srcId="{1551E5F9-6CEB-473B-9BC4-05CD6C1C02E5}" destId="{7EEAB511-6753-4339-B05B-901E14B64704}" srcOrd="1" destOrd="0" presId="urn:microsoft.com/office/officeart/2005/8/layout/vList2"/>
    <dgm:cxn modelId="{D79D6E15-FD5A-4826-A608-D1698F5FAF9D}" type="presParOf" srcId="{1551E5F9-6CEB-473B-9BC4-05CD6C1C02E5}" destId="{C52CD1A3-3F9C-472F-83C4-D9B18D841CC5}" srcOrd="2" destOrd="0" presId="urn:microsoft.com/office/officeart/2005/8/layout/vList2"/>
    <dgm:cxn modelId="{CD2F20D1-9902-4C04-A6B4-18433D5DBBB0}" type="presParOf" srcId="{1551E5F9-6CEB-473B-9BC4-05CD6C1C02E5}" destId="{44A7AAD4-B3A5-410B-BBD0-DFEA2F7EBE70}" srcOrd="3" destOrd="0" presId="urn:microsoft.com/office/officeart/2005/8/layout/vList2"/>
    <dgm:cxn modelId="{7031302C-2460-46E1-AC98-F0D00C976106}" type="presParOf" srcId="{1551E5F9-6CEB-473B-9BC4-05CD6C1C02E5}" destId="{FA6CCA03-A168-4532-AE59-59E09A00A58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2359B0-AC59-4966-8348-4F4BC59258DA}">
      <dsp:nvSpPr>
        <dsp:cNvPr id="0" name=""/>
        <dsp:cNvSpPr/>
      </dsp:nvSpPr>
      <dsp:spPr>
        <a:xfrm>
          <a:off x="0" y="574649"/>
          <a:ext cx="6669431" cy="1471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madido, madidare, madidavi, madidatus: </a:t>
          </a:r>
          <a:r>
            <a:rPr lang="en-US" sz="3700" b="1" kern="1200"/>
            <a:t>madidate </a:t>
          </a:r>
          <a:endParaRPr lang="en-US" sz="3700" kern="1200"/>
        </a:p>
      </dsp:txBody>
      <dsp:txXfrm>
        <a:off x="71850" y="646499"/>
        <a:ext cx="6525731" cy="1328160"/>
      </dsp:txXfrm>
    </dsp:sp>
    <dsp:sp modelId="{C52CD1A3-3F9C-472F-83C4-D9B18D841CC5}">
      <dsp:nvSpPr>
        <dsp:cNvPr id="0" name=""/>
        <dsp:cNvSpPr/>
      </dsp:nvSpPr>
      <dsp:spPr>
        <a:xfrm>
          <a:off x="0" y="2153070"/>
          <a:ext cx="6669431" cy="1471860"/>
        </a:xfrm>
        <a:prstGeom prst="roundRect">
          <a:avLst/>
        </a:prstGeom>
        <a:solidFill>
          <a:schemeClr val="accent2">
            <a:hueOff val="749615"/>
            <a:satOff val="-5069"/>
            <a:lumOff val="-147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maculatio, maculationis: </a:t>
          </a:r>
          <a:r>
            <a:rPr lang="en-US" sz="3700" b="1" kern="1200"/>
            <a:t>maculation</a:t>
          </a:r>
          <a:endParaRPr lang="en-US" sz="3700" kern="1200"/>
        </a:p>
      </dsp:txBody>
      <dsp:txXfrm>
        <a:off x="71850" y="2224920"/>
        <a:ext cx="6525731" cy="1328160"/>
      </dsp:txXfrm>
    </dsp:sp>
    <dsp:sp modelId="{FA6CCA03-A168-4532-AE59-59E09A00A580}">
      <dsp:nvSpPr>
        <dsp:cNvPr id="0" name=""/>
        <dsp:cNvSpPr/>
      </dsp:nvSpPr>
      <dsp:spPr>
        <a:xfrm>
          <a:off x="0" y="3731490"/>
          <a:ext cx="6669431" cy="1471860"/>
        </a:xfrm>
        <a:prstGeom prst="roundRect">
          <a:avLst/>
        </a:prstGeom>
        <a:solidFill>
          <a:schemeClr val="accent2">
            <a:hueOff val="1499229"/>
            <a:satOff val="-10137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sarcinosus, -a, -um: </a:t>
          </a:r>
          <a:r>
            <a:rPr lang="en-US" sz="3700" b="1" kern="1200"/>
            <a:t>sarcinous</a:t>
          </a:r>
          <a:endParaRPr lang="en-US" sz="3700" kern="1200"/>
        </a:p>
      </dsp:txBody>
      <dsp:txXfrm>
        <a:off x="71850" y="3803340"/>
        <a:ext cx="6525731" cy="13281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798E-90C4-48E6-B39B-37FF65347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0" y="1079500"/>
            <a:ext cx="7797799" cy="2138400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D95C8C-0A7F-40D9-A690-3D5898EFFE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8350" y="4113213"/>
            <a:ext cx="5575300" cy="1655762"/>
          </a:xfrm>
        </p:spPr>
        <p:txBody>
          <a:bodyPr/>
          <a:lstStyle>
            <a:lvl1pPr marL="0" indent="0" algn="ctr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322F3-E47A-4D6E-96A8-AB5C73BA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BF5CE-9E66-4FD5-949F-34E11607C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DAB7A-4032-416A-B04E-1F487891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1C0CAB-6A03-4C6A-9FAA-219847753628}"/>
              </a:ext>
            </a:extLst>
          </p:cNvPr>
          <p:cNvCxnSpPr>
            <a:cxnSpLocks/>
          </p:cNvCxnSpPr>
          <p:nvPr/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82E0B2-AA9C-441C-A08E-A9DF9CF12116}"/>
              </a:ext>
            </a:extLst>
          </p:cNvPr>
          <p:cNvGrpSpPr/>
          <p:nvPr/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</a:extLst>
            </p:cNvPr>
            <p:cNvSpPr/>
            <p:nvPr/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</a:extLst>
            </p:cNvPr>
            <p:cNvGrpSpPr/>
            <p:nvPr/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</a:extLst>
              </p:cNvPr>
              <p:cNvSpPr/>
              <p:nvPr/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7589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B794F-0C7D-47A6-A355-9B54F3A08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8BEFC-5F95-43C3-A662-CF24426CB3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500" y="1790700"/>
            <a:ext cx="10026650" cy="3978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20A41-C226-41AB-8766-C9BF3E9B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795E9-017B-4505-810D-A5F553A5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6A1BD-3429-4C11-B230-8AD083EC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33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A11CA2-18BF-408B-A40C-B43A0A7B8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899079" y="1079500"/>
            <a:ext cx="1292662" cy="4689476"/>
          </a:xfrm>
        </p:spPr>
        <p:txBody>
          <a:bodyPr vert="eaVer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424B6-12FC-41A1-AF7C-7E3931D9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79499" y="1079500"/>
            <a:ext cx="8495943" cy="46894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F957-F921-48CF-97FE-91190C1AE9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3F49D-6E0C-47F7-BAAD-A427913DC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8A122-F390-46CF-BECF-3AE05CA58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61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A217A-A229-4751-8D09-0CAD914F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DEA33-60C3-4B28-B3EF-E93D6D46A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D3B28-C66B-4279-AB67-2BC1D01239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8FF39-A0DA-4F77-9297-B83C86B5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65A-9D4E-42F6-A8BF-1EEAFB18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0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017BB-B242-4CC6-887C-83E08CE2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2252663"/>
            <a:ext cx="4457700" cy="2349500"/>
          </a:xfrm>
        </p:spPr>
        <p:txBody>
          <a:bodyPr anchor="ctr" anchorCtr="0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95823-EA83-493F-8FEC-C72B5B9CF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54800" y="2252664"/>
            <a:ext cx="4451348" cy="2349500"/>
          </a:xfrm>
        </p:spPr>
        <p:txBody>
          <a:bodyPr anchor="ctr" anchorCtr="0"/>
          <a:lstStyle>
            <a:lvl1pPr marL="0" indent="0">
              <a:buNone/>
              <a:defRPr sz="2400" i="1">
                <a:solidFill>
                  <a:schemeClr val="tx1">
                    <a:alpha val="7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08E54-36BB-4AB4-BE1F-5FA8207B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453A6A-C55A-40A1-A3BB-DB417047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6E656-7AC0-4BD3-AFE5-4B5122E2F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9ABE19D-0B51-4388-93D1-0CD6B767115D}"/>
              </a:ext>
            </a:extLst>
          </p:cNvPr>
          <p:cNvGrpSpPr/>
          <p:nvPr/>
        </p:nvGrpSpPr>
        <p:grpSpPr>
          <a:xfrm>
            <a:off x="999771" y="932104"/>
            <a:ext cx="913428" cy="1032464"/>
            <a:chOff x="999771" y="932104"/>
            <a:chExt cx="913428" cy="103246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6226ED6-7133-4222-9552-0EA4B1B3C9FB}"/>
                </a:ext>
              </a:extLst>
            </p:cNvPr>
            <p:cNvGrpSpPr/>
            <p:nvPr/>
          </p:nvGrpSpPr>
          <p:grpSpPr>
            <a:xfrm rot="8100000" flipV="1">
              <a:off x="1047457" y="1290386"/>
              <a:ext cx="865742" cy="628383"/>
              <a:chOff x="558167" y="958515"/>
              <a:chExt cx="865742" cy="628383"/>
            </a:xfrm>
            <a:solidFill>
              <a:schemeClr val="accent3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E810E40-D42F-4034-93BA-54446465D20B}"/>
                  </a:ext>
                </a:extLst>
              </p:cNvPr>
              <p:cNvSpPr/>
              <p:nvPr/>
            </p:nvSpPr>
            <p:spPr>
              <a:xfrm rot="8100000" flipH="1">
                <a:off x="558167" y="1122160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60F6BFC2-CA89-42B8-8A5A-E9F26BA87FBB}"/>
                  </a:ext>
                </a:extLst>
              </p:cNvPr>
              <p:cNvSpPr/>
              <p:nvPr/>
            </p:nvSpPr>
            <p:spPr>
              <a:xfrm rot="5400000" flipH="1">
                <a:off x="959170" y="95851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solidFill>
                <a:schemeClr val="accent4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1CA36485-DC1D-48C9-91B2-425DBC66D471}"/>
                </a:ext>
              </a:extLst>
            </p:cNvPr>
            <p:cNvGrpSpPr/>
            <p:nvPr/>
          </p:nvGrpSpPr>
          <p:grpSpPr>
            <a:xfrm rot="10800000" flipH="1" flipV="1">
              <a:off x="999771" y="932104"/>
              <a:ext cx="864005" cy="1032464"/>
              <a:chOff x="2207971" y="2384401"/>
              <a:chExt cx="864005" cy="1032464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ACF276E-196C-4923-B7D1-48A8E6A1669C}"/>
                  </a:ext>
                </a:extLst>
              </p:cNvPr>
              <p:cNvSpPr/>
              <p:nvPr/>
            </p:nvSpPr>
            <p:spPr>
              <a:xfrm rot="13500000">
                <a:off x="2207971" y="2856305"/>
                <a:ext cx="464739" cy="464739"/>
              </a:xfrm>
              <a:custGeom>
                <a:avLst/>
                <a:gdLst>
                  <a:gd name="connsiteX0" fmla="*/ 464132 w 464739"/>
                  <a:gd name="connsiteY0" fmla="*/ 463881 h 464739"/>
                  <a:gd name="connsiteX1" fmla="*/ 463891 w 464739"/>
                  <a:gd name="connsiteY1" fmla="*/ 463892 h 464739"/>
                  <a:gd name="connsiteX2" fmla="*/ 463880 w 464739"/>
                  <a:gd name="connsiteY2" fmla="*/ 464132 h 464739"/>
                  <a:gd name="connsiteX3" fmla="*/ 463651 w 464739"/>
                  <a:gd name="connsiteY3" fmla="*/ 463904 h 464739"/>
                  <a:gd name="connsiteX4" fmla="*/ 446142 w 464739"/>
                  <a:gd name="connsiteY4" fmla="*/ 464739 h 464739"/>
                  <a:gd name="connsiteX5" fmla="*/ 130673 w 464739"/>
                  <a:gd name="connsiteY5" fmla="*/ 334067 h 464739"/>
                  <a:gd name="connsiteX6" fmla="*/ 0 w 464739"/>
                  <a:gd name="connsiteY6" fmla="*/ 18597 h 464739"/>
                  <a:gd name="connsiteX7" fmla="*/ 836 w 464739"/>
                  <a:gd name="connsiteY7" fmla="*/ 1089 h 464739"/>
                  <a:gd name="connsiteX8" fmla="*/ 607 w 464739"/>
                  <a:gd name="connsiteY8" fmla="*/ 859 h 464739"/>
                  <a:gd name="connsiteX9" fmla="*/ 848 w 464739"/>
                  <a:gd name="connsiteY9" fmla="*/ 848 h 464739"/>
                  <a:gd name="connsiteX10" fmla="*/ 859 w 464739"/>
                  <a:gd name="connsiteY10" fmla="*/ 607 h 464739"/>
                  <a:gd name="connsiteX11" fmla="*/ 1089 w 464739"/>
                  <a:gd name="connsiteY11" fmla="*/ 836 h 464739"/>
                  <a:gd name="connsiteX12" fmla="*/ 18597 w 464739"/>
                  <a:gd name="connsiteY12" fmla="*/ 0 h 464739"/>
                  <a:gd name="connsiteX13" fmla="*/ 334067 w 464739"/>
                  <a:gd name="connsiteY13" fmla="*/ 130672 h 464739"/>
                  <a:gd name="connsiteX14" fmla="*/ 464739 w 464739"/>
                  <a:gd name="connsiteY14" fmla="*/ 446142 h 464739"/>
                  <a:gd name="connsiteX15" fmla="*/ 463903 w 464739"/>
                  <a:gd name="connsiteY15" fmla="*/ 463652 h 464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9" h="464739">
                    <a:moveTo>
                      <a:pt x="464132" y="463881"/>
                    </a:moveTo>
                    <a:lnTo>
                      <a:pt x="463891" y="463892"/>
                    </a:lnTo>
                    <a:lnTo>
                      <a:pt x="463880" y="464132"/>
                    </a:lnTo>
                    <a:lnTo>
                      <a:pt x="463651" y="463904"/>
                    </a:lnTo>
                    <a:lnTo>
                      <a:pt x="446142" y="464739"/>
                    </a:lnTo>
                    <a:cubicBezTo>
                      <a:pt x="331965" y="464739"/>
                      <a:pt x="217787" y="421182"/>
                      <a:pt x="130673" y="334067"/>
                    </a:cubicBezTo>
                    <a:cubicBezTo>
                      <a:pt x="43558" y="246953"/>
                      <a:pt x="1" y="132775"/>
                      <a:pt x="0" y="18597"/>
                    </a:cubicBezTo>
                    <a:lnTo>
                      <a:pt x="836" y="1089"/>
                    </a:lnTo>
                    <a:lnTo>
                      <a:pt x="607" y="859"/>
                    </a:lnTo>
                    <a:lnTo>
                      <a:pt x="848" y="848"/>
                    </a:lnTo>
                    <a:lnTo>
                      <a:pt x="859" y="607"/>
                    </a:lnTo>
                    <a:lnTo>
                      <a:pt x="1089" y="836"/>
                    </a:lnTo>
                    <a:lnTo>
                      <a:pt x="18597" y="0"/>
                    </a:lnTo>
                    <a:cubicBezTo>
                      <a:pt x="132775" y="0"/>
                      <a:pt x="246952" y="43557"/>
                      <a:pt x="334067" y="130672"/>
                    </a:cubicBezTo>
                    <a:cubicBezTo>
                      <a:pt x="421182" y="217787"/>
                      <a:pt x="464739" y="331964"/>
                      <a:pt x="464739" y="446142"/>
                    </a:cubicBezTo>
                    <a:lnTo>
                      <a:pt x="463903" y="463652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FE3686C-DFF6-4995-81B8-FA38F5BB0401}"/>
                  </a:ext>
                </a:extLst>
              </p:cNvPr>
              <p:cNvSpPr/>
              <p:nvPr/>
            </p:nvSpPr>
            <p:spPr>
              <a:xfrm rot="10800000">
                <a:off x="2607238" y="2688467"/>
                <a:ext cx="464738" cy="464738"/>
              </a:xfrm>
              <a:custGeom>
                <a:avLst/>
                <a:gdLst>
                  <a:gd name="connsiteX0" fmla="*/ 446142 w 464738"/>
                  <a:gd name="connsiteY0" fmla="*/ 464738 h 464738"/>
                  <a:gd name="connsiteX1" fmla="*/ 130673 w 464738"/>
                  <a:gd name="connsiteY1" fmla="*/ 334066 h 464738"/>
                  <a:gd name="connsiteX2" fmla="*/ 0 w 464738"/>
                  <a:gd name="connsiteY2" fmla="*/ 18596 h 464738"/>
                  <a:gd name="connsiteX3" fmla="*/ 836 w 464738"/>
                  <a:gd name="connsiteY3" fmla="*/ 1089 h 464738"/>
                  <a:gd name="connsiteX4" fmla="*/ 606 w 464738"/>
                  <a:gd name="connsiteY4" fmla="*/ 859 h 464738"/>
                  <a:gd name="connsiteX5" fmla="*/ 848 w 464738"/>
                  <a:gd name="connsiteY5" fmla="*/ 848 h 464738"/>
                  <a:gd name="connsiteX6" fmla="*/ 859 w 464738"/>
                  <a:gd name="connsiteY6" fmla="*/ 606 h 464738"/>
                  <a:gd name="connsiteX7" fmla="*/ 1089 w 464738"/>
                  <a:gd name="connsiteY7" fmla="*/ 836 h 464738"/>
                  <a:gd name="connsiteX8" fmla="*/ 18596 w 464738"/>
                  <a:gd name="connsiteY8" fmla="*/ 0 h 464738"/>
                  <a:gd name="connsiteX9" fmla="*/ 334066 w 464738"/>
                  <a:gd name="connsiteY9" fmla="*/ 130672 h 464738"/>
                  <a:gd name="connsiteX10" fmla="*/ 464738 w 464738"/>
                  <a:gd name="connsiteY10" fmla="*/ 446142 h 464738"/>
                  <a:gd name="connsiteX11" fmla="*/ 463902 w 464738"/>
                  <a:gd name="connsiteY11" fmla="*/ 463650 h 464738"/>
                  <a:gd name="connsiteX12" fmla="*/ 464132 w 464738"/>
                  <a:gd name="connsiteY12" fmla="*/ 463880 h 464738"/>
                  <a:gd name="connsiteX13" fmla="*/ 463891 w 464738"/>
                  <a:gd name="connsiteY13" fmla="*/ 463892 h 464738"/>
                  <a:gd name="connsiteX14" fmla="*/ 463879 w 464738"/>
                  <a:gd name="connsiteY14" fmla="*/ 464132 h 464738"/>
                  <a:gd name="connsiteX15" fmla="*/ 463650 w 464738"/>
                  <a:gd name="connsiteY15" fmla="*/ 463903 h 4647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64738" h="464738">
                    <a:moveTo>
                      <a:pt x="446142" y="464738"/>
                    </a:moveTo>
                    <a:cubicBezTo>
                      <a:pt x="331965" y="464738"/>
                      <a:pt x="217787" y="421181"/>
                      <a:pt x="130673" y="334066"/>
                    </a:cubicBezTo>
                    <a:cubicBezTo>
                      <a:pt x="43558" y="246952"/>
                      <a:pt x="1" y="132774"/>
                      <a:pt x="0" y="18596"/>
                    </a:cubicBezTo>
                    <a:lnTo>
                      <a:pt x="836" y="1089"/>
                    </a:lnTo>
                    <a:lnTo>
                      <a:pt x="606" y="859"/>
                    </a:lnTo>
                    <a:lnTo>
                      <a:pt x="848" y="848"/>
                    </a:lnTo>
                    <a:lnTo>
                      <a:pt x="859" y="606"/>
                    </a:lnTo>
                    <a:lnTo>
                      <a:pt x="1089" y="836"/>
                    </a:lnTo>
                    <a:lnTo>
                      <a:pt x="18596" y="0"/>
                    </a:lnTo>
                    <a:cubicBezTo>
                      <a:pt x="132774" y="0"/>
                      <a:pt x="246951" y="43557"/>
                      <a:pt x="334066" y="130672"/>
                    </a:cubicBezTo>
                    <a:cubicBezTo>
                      <a:pt x="421181" y="217787"/>
                      <a:pt x="464738" y="331964"/>
                      <a:pt x="464738" y="446142"/>
                    </a:cubicBezTo>
                    <a:lnTo>
                      <a:pt x="463902" y="463650"/>
                    </a:lnTo>
                    <a:lnTo>
                      <a:pt x="464132" y="463880"/>
                    </a:lnTo>
                    <a:lnTo>
                      <a:pt x="463891" y="463892"/>
                    </a:lnTo>
                    <a:lnTo>
                      <a:pt x="463879" y="464132"/>
                    </a:lnTo>
                    <a:lnTo>
                      <a:pt x="463650" y="463903"/>
                    </a:ln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9DCBF653-CCB9-47B2-9DD9-68847A45D82D}"/>
                  </a:ext>
                </a:extLst>
              </p:cNvPr>
              <p:cNvGrpSpPr/>
              <p:nvPr/>
            </p:nvGrpSpPr>
            <p:grpSpPr>
              <a:xfrm>
                <a:off x="2440769" y="2384401"/>
                <a:ext cx="313009" cy="1032464"/>
                <a:chOff x="2440769" y="2384401"/>
                <a:chExt cx="313009" cy="1032464"/>
              </a:xfrm>
            </p:grpSpPr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7F081A1F-C7C9-4907-AAED-B4E9B6497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H="1">
                  <a:off x="2440769" y="2516865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34F8F89A-0719-4D9A-8379-9EEBD72010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100000" flipH="1">
                  <a:off x="2753778" y="2384401"/>
                  <a:ext cx="0" cy="90000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7AA5779-FF0F-4ACF-A56C-710A4CDEC8A3}"/>
              </a:ext>
            </a:extLst>
          </p:cNvPr>
          <p:cNvGrpSpPr/>
          <p:nvPr/>
        </p:nvGrpSpPr>
        <p:grpSpPr>
          <a:xfrm>
            <a:off x="1437136" y="649304"/>
            <a:ext cx="388541" cy="388541"/>
            <a:chOff x="5752675" y="5440856"/>
            <a:chExt cx="388541" cy="38854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0ADB13-4626-4F84-B513-0B58E65C248E}"/>
                </a:ext>
              </a:extLst>
            </p:cNvPr>
            <p:cNvSpPr/>
            <p:nvPr/>
          </p:nvSpPr>
          <p:spPr>
            <a:xfrm rot="10800000">
              <a:off x="5800801" y="5488982"/>
              <a:ext cx="340415" cy="34041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F46BC46-AD78-4932-95BA-D3009154CA7A}"/>
                </a:ext>
              </a:extLst>
            </p:cNvPr>
            <p:cNvSpPr/>
            <p:nvPr/>
          </p:nvSpPr>
          <p:spPr>
            <a:xfrm>
              <a:off x="5752675" y="5440856"/>
              <a:ext cx="340415" cy="34041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38118F0-6EA8-4901-9161-9101C6DDD97E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26000" y="342900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59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D013D-A80D-4455-B886-0C344829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9D3AB-20B9-4D90-8106-506F44368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585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F9DF39-257F-4C10-A7B4-1AA1C66F2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6000" y="1790700"/>
            <a:ext cx="4740150" cy="3978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57E5E-B324-4633-AB65-4A53498B9FA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2A16D-8423-4C91-B839-F95380250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AD46B-C875-4F91-8991-4A4E5D76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5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70C3-74D3-4445-A879-4F7CF42ED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</p:spPr>
        <p:txBody>
          <a:bodyPr>
            <a:normAutofit/>
          </a:bodyPr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4494-3C1C-49FE-ADB2-6F41CEEA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E19A6-8340-43A4-9B30-A27DEB9E2B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79500" y="2525561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4B31-0090-483A-BF84-CEA2B22D51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64950" y="1854200"/>
            <a:ext cx="4741200" cy="553998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DB9E9-0BD8-4F85-9342-5C5BA0D35C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64950" y="2525560"/>
            <a:ext cx="4741200" cy="32434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AE3D3E-6168-45C3-BAB4-04FFFB9835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F8D02-7CCF-4321-847A-CD553E5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66368-2A9A-4617-A2A9-E4E9ACD0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9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855A-C7D7-455F-BD47-AB4221DD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79500"/>
            <a:ext cx="10026650" cy="4689475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29F6FD-C2F8-4688-B52A-ED76F48B8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358F0F-237C-4F8E-A5A7-48269F700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3629E-70C3-44A4-A268-2194CD424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731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0232D4-EC56-49D3-B967-D972B5E5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2C3171-136A-405F-B1CF-C0DAFAA21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523E7E-BA29-40D2-BE24-10E7F7050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41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607EF-706F-47DD-B487-7C3E4EDE1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607" y="1011238"/>
            <a:ext cx="3906000" cy="12924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98442-7D9F-4D62-866B-FBA382F06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200" y="955230"/>
            <a:ext cx="5583193" cy="4813745"/>
          </a:xfr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4800"/>
            </a:lvl1pPr>
            <a:lvl2pPr marL="0">
              <a:lnSpc>
                <a:spcPct val="100000"/>
              </a:lnSpc>
              <a:defRPr sz="4800"/>
            </a:lvl2pPr>
            <a:lvl3pPr marL="0" indent="0">
              <a:buNone/>
              <a:defRPr sz="2000"/>
            </a:lvl3pPr>
            <a:lvl4pPr marL="0">
              <a:defRPr sz="2000"/>
            </a:lvl4pPr>
            <a:lvl5pPr marL="36000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D1DB7-AC43-460E-B3C5-9F8B37D1B5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499" y="2664000"/>
            <a:ext cx="3905999" cy="3106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5DE9-6995-4F6E-AF64-6CE9A677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BC655-2B4D-48CA-90B9-74040033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14A7E0-1D83-4CE0-9FFE-3EEE2B3C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79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F7F85-950A-4BED-AE31-5C85DE4FA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1" y="1011238"/>
            <a:ext cx="3905250" cy="1292662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3A008-3741-4305-8A06-C0D8404A3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37200" y="531813"/>
            <a:ext cx="6113812" cy="578484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ADC63-3365-4920-AF26-600F4D2EA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9500" y="2663825"/>
            <a:ext cx="3905250" cy="310515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161BE-EF8B-4F4D-8197-61442EBC46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/>
          <a:lstStyle/>
          <a:p>
            <a:fld id="{64F0E216-BA48-4F04-AC4F-645AA0DD6AC6}" type="datetimeFigureOut">
              <a:rPr lang="en-US" smtClean="0"/>
              <a:t>12/4/2023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D37897-BFE5-414E-9334-53116988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BF024-9A20-4B80-976D-420DCCD1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1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700152-D18D-4405-8FB2-5985831B5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00" y="1011238"/>
            <a:ext cx="10026650" cy="65563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2E92E1-0C4A-474E-8E29-8DB404101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9500" y="1790700"/>
            <a:ext cx="10026650" cy="39782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2E245-B48B-4526-8D2D-9475E64B06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1338" y="6401999"/>
            <a:ext cx="2206625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l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12/4/2023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0FE5C-A494-40F2-A357-786AFFA63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08350" y="6401999"/>
            <a:ext cx="5575300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ct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686A1-EDE2-44D9-A671-F708A6F8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2800" y="6401999"/>
            <a:ext cx="2208212" cy="36933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algn="r">
              <a:defRPr sz="1000" cap="all" spc="300" baseline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093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 cap="all" spc="4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25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36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08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080000" indent="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Tx/>
        <a:buNone/>
        <a:defRPr sz="2000" i="1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1800000" indent="-360000" algn="l" defTabSz="914400" rtl="0" eaLnBrk="1" latinLnBrk="0" hangingPunct="1">
        <a:lnSpc>
          <a:spcPct val="125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Font typeface="Wingdings" panose="05000000000000000000" pitchFamily="2" charset="2"/>
        <a:buChar char="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11B0B3-5679-4759-90B8-3B908C4CB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A3F62E-FDC8-AEFB-1D6B-D71EAD878C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510" y="4602162"/>
            <a:ext cx="4457690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Etymology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DDB47-C973-76C5-8AD9-E5149533C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4801" y="4602163"/>
            <a:ext cx="4451347" cy="1720850"/>
          </a:xfrm>
        </p:spPr>
        <p:txBody>
          <a:bodyPr anchor="ctr">
            <a:normAutofit/>
          </a:bodyPr>
          <a:lstStyle/>
          <a:p>
            <a:r>
              <a:rPr lang="en-US" dirty="0"/>
              <a:t>Katie </a:t>
            </a:r>
            <a:r>
              <a:rPr lang="en-US" dirty="0" err="1"/>
              <a:t>Hippe</a:t>
            </a:r>
            <a:endParaRPr lang="en-US" dirty="0"/>
          </a:p>
        </p:txBody>
      </p:sp>
      <p:pic>
        <p:nvPicPr>
          <p:cNvPr id="4" name="Picture 3" descr="Connected sticks shaping polygons background">
            <a:extLst>
              <a:ext uri="{FF2B5EF4-FFF2-40B4-BE49-F238E27FC236}">
                <a16:creationId xmlns:a16="http://schemas.microsoft.com/office/drawing/2014/main" id="{FA2971C1-567C-BB27-725A-CDBEEB3970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484" b="23183"/>
          <a:stretch/>
        </p:blipFill>
        <p:spPr>
          <a:xfrm>
            <a:off x="20" y="10"/>
            <a:ext cx="12191977" cy="401477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5462587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476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01C0CAB-6A03-4C6A-9FAA-219847753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26000" y="3690871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982E0B2-AA9C-441C-A08E-A9DF9CF12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28046" y="4869342"/>
            <a:ext cx="1623711" cy="630920"/>
            <a:chOff x="9588346" y="4824892"/>
            <a:chExt cx="1623711" cy="63092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4A2E074-C10D-4C57-AB72-B631E4D771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>
              <a:off x="10267789" y="4452443"/>
              <a:ext cx="571820" cy="1316717"/>
            </a:xfrm>
            <a:custGeom>
              <a:avLst/>
              <a:gdLst>
                <a:gd name="connsiteX0" fmla="*/ 282417 w 571820"/>
                <a:gd name="connsiteY0" fmla="*/ 0 h 1316717"/>
                <a:gd name="connsiteX1" fmla="*/ 285910 w 571820"/>
                <a:gd name="connsiteY1" fmla="*/ 3175 h 1316717"/>
                <a:gd name="connsiteX2" fmla="*/ 287393 w 571820"/>
                <a:gd name="connsiteY2" fmla="*/ 1827 h 1316717"/>
                <a:gd name="connsiteX3" fmla="*/ 289403 w 571820"/>
                <a:gd name="connsiteY3" fmla="*/ 0 h 1316717"/>
                <a:gd name="connsiteX4" fmla="*/ 289403 w 571820"/>
                <a:gd name="connsiteY4" fmla="*/ 6349 h 1316717"/>
                <a:gd name="connsiteX5" fmla="*/ 309203 w 571820"/>
                <a:gd name="connsiteY5" fmla="*/ 24345 h 1316717"/>
                <a:gd name="connsiteX6" fmla="*/ 571820 w 571820"/>
                <a:gd name="connsiteY6" fmla="*/ 658359 h 1316717"/>
                <a:gd name="connsiteX7" fmla="*/ 309203 w 571820"/>
                <a:gd name="connsiteY7" fmla="*/ 1292372 h 1316717"/>
                <a:gd name="connsiteX8" fmla="*/ 289403 w 571820"/>
                <a:gd name="connsiteY8" fmla="*/ 1310368 h 1316717"/>
                <a:gd name="connsiteX9" fmla="*/ 289403 w 571820"/>
                <a:gd name="connsiteY9" fmla="*/ 1316717 h 1316717"/>
                <a:gd name="connsiteX10" fmla="*/ 287393 w 571820"/>
                <a:gd name="connsiteY10" fmla="*/ 1314890 h 1316717"/>
                <a:gd name="connsiteX11" fmla="*/ 285910 w 571820"/>
                <a:gd name="connsiteY11" fmla="*/ 1313542 h 1316717"/>
                <a:gd name="connsiteX12" fmla="*/ 282417 w 571820"/>
                <a:gd name="connsiteY12" fmla="*/ 1316717 h 1316717"/>
                <a:gd name="connsiteX13" fmla="*/ 282417 w 571820"/>
                <a:gd name="connsiteY13" fmla="*/ 1310367 h 1316717"/>
                <a:gd name="connsiteX14" fmla="*/ 262617 w 571820"/>
                <a:gd name="connsiteY14" fmla="*/ 1292372 h 1316717"/>
                <a:gd name="connsiteX15" fmla="*/ 0 w 571820"/>
                <a:gd name="connsiteY15" fmla="*/ 658358 h 1316717"/>
                <a:gd name="connsiteX16" fmla="*/ 262617 w 571820"/>
                <a:gd name="connsiteY16" fmla="*/ 24345 h 1316717"/>
                <a:gd name="connsiteX17" fmla="*/ 282417 w 571820"/>
                <a:gd name="connsiteY17" fmla="*/ 6349 h 1316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71820" h="1316717">
                  <a:moveTo>
                    <a:pt x="282417" y="0"/>
                  </a:moveTo>
                  <a:lnTo>
                    <a:pt x="285910" y="3175"/>
                  </a:lnTo>
                  <a:lnTo>
                    <a:pt x="287393" y="1827"/>
                  </a:lnTo>
                  <a:lnTo>
                    <a:pt x="289403" y="0"/>
                  </a:lnTo>
                  <a:lnTo>
                    <a:pt x="289403" y="6349"/>
                  </a:lnTo>
                  <a:lnTo>
                    <a:pt x="309203" y="24345"/>
                  </a:lnTo>
                  <a:cubicBezTo>
                    <a:pt x="471461" y="186603"/>
                    <a:pt x="571820" y="410761"/>
                    <a:pt x="571820" y="658359"/>
                  </a:cubicBezTo>
                  <a:cubicBezTo>
                    <a:pt x="571820" y="905956"/>
                    <a:pt x="471461" y="1130114"/>
                    <a:pt x="309203" y="1292372"/>
                  </a:cubicBezTo>
                  <a:lnTo>
                    <a:pt x="289403" y="1310368"/>
                  </a:lnTo>
                  <a:lnTo>
                    <a:pt x="289403" y="1316717"/>
                  </a:lnTo>
                  <a:lnTo>
                    <a:pt x="287393" y="1314890"/>
                  </a:lnTo>
                  <a:lnTo>
                    <a:pt x="285910" y="1313542"/>
                  </a:lnTo>
                  <a:lnTo>
                    <a:pt x="282417" y="1316717"/>
                  </a:lnTo>
                  <a:lnTo>
                    <a:pt x="282417" y="1310367"/>
                  </a:lnTo>
                  <a:lnTo>
                    <a:pt x="262617" y="1292372"/>
                  </a:lnTo>
                  <a:cubicBezTo>
                    <a:pt x="100359" y="1130113"/>
                    <a:pt x="0" y="905956"/>
                    <a:pt x="0" y="658358"/>
                  </a:cubicBezTo>
                  <a:cubicBezTo>
                    <a:pt x="0" y="410761"/>
                    <a:pt x="100359" y="186603"/>
                    <a:pt x="262617" y="24345"/>
                  </a:cubicBezTo>
                  <a:lnTo>
                    <a:pt x="282417" y="6349"/>
                  </a:lnTo>
                  <a:close/>
                </a:path>
              </a:pathLst>
            </a:custGeom>
            <a:solidFill>
              <a:schemeClr val="accent4">
                <a:alpha val="4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B037EB3-1772-4BA8-A95A-E5DBDFEA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 rot="2700000" flipH="1">
              <a:off x="10112436" y="4359902"/>
              <a:ext cx="571820" cy="1620000"/>
              <a:chOff x="8482785" y="4330454"/>
              <a:chExt cx="571820" cy="1620000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A1F47AC1-63D0-47F3-9728-1A0A054349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8482785" y="4333632"/>
                <a:ext cx="571820" cy="1311956"/>
              </a:xfrm>
              <a:custGeom>
                <a:avLst/>
                <a:gdLst>
                  <a:gd name="connsiteX0" fmla="*/ 282417 w 571820"/>
                  <a:gd name="connsiteY0" fmla="*/ 0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82417 w 571820"/>
                  <a:gd name="connsiteY0" fmla="*/ 6349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17" fmla="*/ 282417 w 571820"/>
                  <a:gd name="connsiteY17" fmla="*/ 6349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289403 w 571820"/>
                  <a:gd name="connsiteY4" fmla="*/ 6349 h 1316717"/>
                  <a:gd name="connsiteX5" fmla="*/ 309203 w 571820"/>
                  <a:gd name="connsiteY5" fmla="*/ 24345 h 1316717"/>
                  <a:gd name="connsiteX6" fmla="*/ 571820 w 571820"/>
                  <a:gd name="connsiteY6" fmla="*/ 658359 h 1316717"/>
                  <a:gd name="connsiteX7" fmla="*/ 309203 w 571820"/>
                  <a:gd name="connsiteY7" fmla="*/ 1292372 h 1316717"/>
                  <a:gd name="connsiteX8" fmla="*/ 289403 w 571820"/>
                  <a:gd name="connsiteY8" fmla="*/ 1310368 h 1316717"/>
                  <a:gd name="connsiteX9" fmla="*/ 289403 w 571820"/>
                  <a:gd name="connsiteY9" fmla="*/ 1316717 h 1316717"/>
                  <a:gd name="connsiteX10" fmla="*/ 287393 w 571820"/>
                  <a:gd name="connsiteY10" fmla="*/ 1314890 h 1316717"/>
                  <a:gd name="connsiteX11" fmla="*/ 285910 w 571820"/>
                  <a:gd name="connsiteY11" fmla="*/ 1313542 h 1316717"/>
                  <a:gd name="connsiteX12" fmla="*/ 282417 w 571820"/>
                  <a:gd name="connsiteY12" fmla="*/ 1316717 h 1316717"/>
                  <a:gd name="connsiteX13" fmla="*/ 282417 w 571820"/>
                  <a:gd name="connsiteY13" fmla="*/ 1310367 h 1316717"/>
                  <a:gd name="connsiteX14" fmla="*/ 262617 w 571820"/>
                  <a:gd name="connsiteY14" fmla="*/ 1292372 h 1316717"/>
                  <a:gd name="connsiteX15" fmla="*/ 0 w 571820"/>
                  <a:gd name="connsiteY15" fmla="*/ 658358 h 1316717"/>
                  <a:gd name="connsiteX16" fmla="*/ 262617 w 571820"/>
                  <a:gd name="connsiteY16" fmla="*/ 24345 h 1316717"/>
                  <a:gd name="connsiteX0" fmla="*/ 262617 w 571820"/>
                  <a:gd name="connsiteY0" fmla="*/ 24345 h 1316717"/>
                  <a:gd name="connsiteX1" fmla="*/ 285910 w 571820"/>
                  <a:gd name="connsiteY1" fmla="*/ 3175 h 1316717"/>
                  <a:gd name="connsiteX2" fmla="*/ 287393 w 571820"/>
                  <a:gd name="connsiteY2" fmla="*/ 1827 h 1316717"/>
                  <a:gd name="connsiteX3" fmla="*/ 289403 w 571820"/>
                  <a:gd name="connsiteY3" fmla="*/ 0 h 1316717"/>
                  <a:gd name="connsiteX4" fmla="*/ 309203 w 571820"/>
                  <a:gd name="connsiteY4" fmla="*/ 24345 h 1316717"/>
                  <a:gd name="connsiteX5" fmla="*/ 571820 w 571820"/>
                  <a:gd name="connsiteY5" fmla="*/ 658359 h 1316717"/>
                  <a:gd name="connsiteX6" fmla="*/ 309203 w 571820"/>
                  <a:gd name="connsiteY6" fmla="*/ 1292372 h 1316717"/>
                  <a:gd name="connsiteX7" fmla="*/ 289403 w 571820"/>
                  <a:gd name="connsiteY7" fmla="*/ 1310368 h 1316717"/>
                  <a:gd name="connsiteX8" fmla="*/ 289403 w 571820"/>
                  <a:gd name="connsiteY8" fmla="*/ 1316717 h 1316717"/>
                  <a:gd name="connsiteX9" fmla="*/ 287393 w 571820"/>
                  <a:gd name="connsiteY9" fmla="*/ 1314890 h 1316717"/>
                  <a:gd name="connsiteX10" fmla="*/ 285910 w 571820"/>
                  <a:gd name="connsiteY10" fmla="*/ 1313542 h 1316717"/>
                  <a:gd name="connsiteX11" fmla="*/ 282417 w 571820"/>
                  <a:gd name="connsiteY11" fmla="*/ 1316717 h 1316717"/>
                  <a:gd name="connsiteX12" fmla="*/ 282417 w 571820"/>
                  <a:gd name="connsiteY12" fmla="*/ 1310367 h 1316717"/>
                  <a:gd name="connsiteX13" fmla="*/ 262617 w 571820"/>
                  <a:gd name="connsiteY13" fmla="*/ 1292372 h 1316717"/>
                  <a:gd name="connsiteX14" fmla="*/ 0 w 571820"/>
                  <a:gd name="connsiteY14" fmla="*/ 658358 h 1316717"/>
                  <a:gd name="connsiteX15" fmla="*/ 262617 w 571820"/>
                  <a:gd name="connsiteY15" fmla="*/ 24345 h 1316717"/>
                  <a:gd name="connsiteX0" fmla="*/ 262617 w 571820"/>
                  <a:gd name="connsiteY0" fmla="*/ 22518 h 1314890"/>
                  <a:gd name="connsiteX1" fmla="*/ 285910 w 571820"/>
                  <a:gd name="connsiteY1" fmla="*/ 1348 h 1314890"/>
                  <a:gd name="connsiteX2" fmla="*/ 287393 w 571820"/>
                  <a:gd name="connsiteY2" fmla="*/ 0 h 1314890"/>
                  <a:gd name="connsiteX3" fmla="*/ 309203 w 571820"/>
                  <a:gd name="connsiteY3" fmla="*/ 22518 h 1314890"/>
                  <a:gd name="connsiteX4" fmla="*/ 571820 w 571820"/>
                  <a:gd name="connsiteY4" fmla="*/ 656532 h 1314890"/>
                  <a:gd name="connsiteX5" fmla="*/ 309203 w 571820"/>
                  <a:gd name="connsiteY5" fmla="*/ 1290545 h 1314890"/>
                  <a:gd name="connsiteX6" fmla="*/ 289403 w 571820"/>
                  <a:gd name="connsiteY6" fmla="*/ 1308541 h 1314890"/>
                  <a:gd name="connsiteX7" fmla="*/ 289403 w 571820"/>
                  <a:gd name="connsiteY7" fmla="*/ 1314890 h 1314890"/>
                  <a:gd name="connsiteX8" fmla="*/ 287393 w 571820"/>
                  <a:gd name="connsiteY8" fmla="*/ 1313063 h 1314890"/>
                  <a:gd name="connsiteX9" fmla="*/ 285910 w 571820"/>
                  <a:gd name="connsiteY9" fmla="*/ 1311715 h 1314890"/>
                  <a:gd name="connsiteX10" fmla="*/ 282417 w 571820"/>
                  <a:gd name="connsiteY10" fmla="*/ 1314890 h 1314890"/>
                  <a:gd name="connsiteX11" fmla="*/ 282417 w 571820"/>
                  <a:gd name="connsiteY11" fmla="*/ 1308540 h 1314890"/>
                  <a:gd name="connsiteX12" fmla="*/ 262617 w 571820"/>
                  <a:gd name="connsiteY12" fmla="*/ 1290545 h 1314890"/>
                  <a:gd name="connsiteX13" fmla="*/ 0 w 571820"/>
                  <a:gd name="connsiteY13" fmla="*/ 656531 h 1314890"/>
                  <a:gd name="connsiteX14" fmla="*/ 262617 w 571820"/>
                  <a:gd name="connsiteY14" fmla="*/ 22518 h 1314890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82417 w 571820"/>
                  <a:gd name="connsiteY10" fmla="*/ 1307192 h 1313542"/>
                  <a:gd name="connsiteX11" fmla="*/ 262617 w 571820"/>
                  <a:gd name="connsiteY11" fmla="*/ 1289197 h 1313542"/>
                  <a:gd name="connsiteX12" fmla="*/ 0 w 571820"/>
                  <a:gd name="connsiteY12" fmla="*/ 655183 h 1313542"/>
                  <a:gd name="connsiteX13" fmla="*/ 262617 w 571820"/>
                  <a:gd name="connsiteY13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82417 w 571820"/>
                  <a:gd name="connsiteY9" fmla="*/ 1313542 h 1313542"/>
                  <a:gd name="connsiteX10" fmla="*/ 262617 w 571820"/>
                  <a:gd name="connsiteY10" fmla="*/ 1289197 h 1313542"/>
                  <a:gd name="connsiteX11" fmla="*/ 0 w 571820"/>
                  <a:gd name="connsiteY11" fmla="*/ 655183 h 1313542"/>
                  <a:gd name="connsiteX12" fmla="*/ 262617 w 571820"/>
                  <a:gd name="connsiteY12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85910 w 571820"/>
                  <a:gd name="connsiteY8" fmla="*/ 1310367 h 1313542"/>
                  <a:gd name="connsiteX9" fmla="*/ 262617 w 571820"/>
                  <a:gd name="connsiteY9" fmla="*/ 1289197 h 1313542"/>
                  <a:gd name="connsiteX10" fmla="*/ 0 w 571820"/>
                  <a:gd name="connsiteY10" fmla="*/ 655183 h 1313542"/>
                  <a:gd name="connsiteX11" fmla="*/ 262617 w 571820"/>
                  <a:gd name="connsiteY11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87393 w 571820"/>
                  <a:gd name="connsiteY7" fmla="*/ 1311715 h 1313542"/>
                  <a:gd name="connsiteX8" fmla="*/ 262617 w 571820"/>
                  <a:gd name="connsiteY8" fmla="*/ 1289197 h 1313542"/>
                  <a:gd name="connsiteX9" fmla="*/ 0 w 571820"/>
                  <a:gd name="connsiteY9" fmla="*/ 655183 h 1313542"/>
                  <a:gd name="connsiteX10" fmla="*/ 262617 w 571820"/>
                  <a:gd name="connsiteY10" fmla="*/ 21170 h 1313542"/>
                  <a:gd name="connsiteX0" fmla="*/ 262617 w 571820"/>
                  <a:gd name="connsiteY0" fmla="*/ 21170 h 1313542"/>
                  <a:gd name="connsiteX1" fmla="*/ 285910 w 571820"/>
                  <a:gd name="connsiteY1" fmla="*/ 0 h 1313542"/>
                  <a:gd name="connsiteX2" fmla="*/ 309203 w 571820"/>
                  <a:gd name="connsiteY2" fmla="*/ 21170 h 1313542"/>
                  <a:gd name="connsiteX3" fmla="*/ 571820 w 571820"/>
                  <a:gd name="connsiteY3" fmla="*/ 655184 h 1313542"/>
                  <a:gd name="connsiteX4" fmla="*/ 309203 w 571820"/>
                  <a:gd name="connsiteY4" fmla="*/ 1289197 h 1313542"/>
                  <a:gd name="connsiteX5" fmla="*/ 289403 w 571820"/>
                  <a:gd name="connsiteY5" fmla="*/ 1307193 h 1313542"/>
                  <a:gd name="connsiteX6" fmla="*/ 289403 w 571820"/>
                  <a:gd name="connsiteY6" fmla="*/ 1313542 h 1313542"/>
                  <a:gd name="connsiteX7" fmla="*/ 262617 w 571820"/>
                  <a:gd name="connsiteY7" fmla="*/ 1289197 h 1313542"/>
                  <a:gd name="connsiteX8" fmla="*/ 0 w 571820"/>
                  <a:gd name="connsiteY8" fmla="*/ 655183 h 1313542"/>
                  <a:gd name="connsiteX9" fmla="*/ 262617 w 571820"/>
                  <a:gd name="connsiteY9" fmla="*/ 21170 h 1313542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9403 w 571820"/>
                  <a:gd name="connsiteY5" fmla="*/ 1307193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64739"/>
                  <a:gd name="connsiteX1" fmla="*/ 285910 w 571820"/>
                  <a:gd name="connsiteY1" fmla="*/ 0 h 1364739"/>
                  <a:gd name="connsiteX2" fmla="*/ 309203 w 571820"/>
                  <a:gd name="connsiteY2" fmla="*/ 21170 h 1364739"/>
                  <a:gd name="connsiteX3" fmla="*/ 571820 w 571820"/>
                  <a:gd name="connsiteY3" fmla="*/ 655184 h 1364739"/>
                  <a:gd name="connsiteX4" fmla="*/ 309203 w 571820"/>
                  <a:gd name="connsiteY4" fmla="*/ 1289197 h 1364739"/>
                  <a:gd name="connsiteX5" fmla="*/ 285832 w 571820"/>
                  <a:gd name="connsiteY5" fmla="*/ 1311956 h 1364739"/>
                  <a:gd name="connsiteX6" fmla="*/ 177485 w 571820"/>
                  <a:gd name="connsiteY6" fmla="*/ 1364739 h 1364739"/>
                  <a:gd name="connsiteX7" fmla="*/ 262617 w 571820"/>
                  <a:gd name="connsiteY7" fmla="*/ 1289197 h 1364739"/>
                  <a:gd name="connsiteX8" fmla="*/ 0 w 571820"/>
                  <a:gd name="connsiteY8" fmla="*/ 655183 h 1364739"/>
                  <a:gd name="connsiteX9" fmla="*/ 262617 w 571820"/>
                  <a:gd name="connsiteY9" fmla="*/ 21170 h 1364739"/>
                  <a:gd name="connsiteX0" fmla="*/ 262617 w 571820"/>
                  <a:gd name="connsiteY0" fmla="*/ 21170 h 1311956"/>
                  <a:gd name="connsiteX1" fmla="*/ 285910 w 571820"/>
                  <a:gd name="connsiteY1" fmla="*/ 0 h 1311956"/>
                  <a:gd name="connsiteX2" fmla="*/ 309203 w 571820"/>
                  <a:gd name="connsiteY2" fmla="*/ 21170 h 1311956"/>
                  <a:gd name="connsiteX3" fmla="*/ 571820 w 571820"/>
                  <a:gd name="connsiteY3" fmla="*/ 655184 h 1311956"/>
                  <a:gd name="connsiteX4" fmla="*/ 309203 w 571820"/>
                  <a:gd name="connsiteY4" fmla="*/ 1289197 h 1311956"/>
                  <a:gd name="connsiteX5" fmla="*/ 285832 w 571820"/>
                  <a:gd name="connsiteY5" fmla="*/ 1311956 h 1311956"/>
                  <a:gd name="connsiteX6" fmla="*/ 262617 w 571820"/>
                  <a:gd name="connsiteY6" fmla="*/ 1289197 h 1311956"/>
                  <a:gd name="connsiteX7" fmla="*/ 0 w 571820"/>
                  <a:gd name="connsiteY7" fmla="*/ 655183 h 1311956"/>
                  <a:gd name="connsiteX8" fmla="*/ 262617 w 571820"/>
                  <a:gd name="connsiteY8" fmla="*/ 21170 h 1311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71820" h="1311956">
                    <a:moveTo>
                      <a:pt x="262617" y="21170"/>
                    </a:moveTo>
                    <a:lnTo>
                      <a:pt x="285910" y="0"/>
                    </a:lnTo>
                    <a:lnTo>
                      <a:pt x="309203" y="21170"/>
                    </a:lnTo>
                    <a:cubicBezTo>
                      <a:pt x="471461" y="183428"/>
                      <a:pt x="571820" y="407586"/>
                      <a:pt x="571820" y="655184"/>
                    </a:cubicBezTo>
                    <a:cubicBezTo>
                      <a:pt x="571820" y="902781"/>
                      <a:pt x="471461" y="1126939"/>
                      <a:pt x="309203" y="1289197"/>
                    </a:cubicBezTo>
                    <a:lnTo>
                      <a:pt x="285832" y="1311956"/>
                    </a:lnTo>
                    <a:lnTo>
                      <a:pt x="262617" y="1289197"/>
                    </a:lnTo>
                    <a:cubicBezTo>
                      <a:pt x="100359" y="1126938"/>
                      <a:pt x="0" y="902781"/>
                      <a:pt x="0" y="655183"/>
                    </a:cubicBezTo>
                    <a:cubicBezTo>
                      <a:pt x="0" y="407586"/>
                      <a:pt x="100359" y="183428"/>
                      <a:pt x="262617" y="21170"/>
                    </a:cubicBezTo>
                    <a:close/>
                  </a:path>
                </a:pathLst>
              </a:cu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03A57D6-0C36-4560-A08A-16768551EF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8768695" y="4330454"/>
                <a:ext cx="0" cy="16200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922314F7-656D-4F4F-8050-CCD6FC0FC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4E08-171C-FD32-222E-D1BEB7E51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510" y="531814"/>
            <a:ext cx="4457690" cy="1720850"/>
          </a:xfrm>
        </p:spPr>
        <p:txBody>
          <a:bodyPr vert="horz" lIns="0" tIns="0" rIns="0" bIns="0" rtlCol="0" anchor="ctr" anchorCtr="0">
            <a:normAutofit/>
          </a:bodyPr>
          <a:lstStyle/>
          <a:p>
            <a:pPr algn="ctr"/>
            <a:r>
              <a:rPr lang="en-US"/>
              <a:t>Etymologies?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2E97E5C-7A5F-424E-AAE4-654396E90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5400000">
            <a:off x="5826000" y="1392239"/>
            <a:ext cx="54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E4AEE4-E071-48F0-5474-0582A5FFA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903"/>
          <a:stretch/>
        </p:blipFill>
        <p:spPr>
          <a:xfrm>
            <a:off x="662887" y="2843213"/>
            <a:ext cx="10866578" cy="3472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01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46B7C-ECC2-EDC1-259A-0183DC1B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Etymological </a:t>
            </a:r>
            <a:r>
              <a:rPr lang="en-US" dirty="0" err="1"/>
              <a:t>PAthways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C529-02C8-489E-4D63-CAA1454F4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4525" y="1828800"/>
            <a:ext cx="4445000" cy="447675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accedo, accedere, accede, accessus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87D376-2827-609C-4546-4311798B404E}"/>
              </a:ext>
            </a:extLst>
          </p:cNvPr>
          <p:cNvSpPr txBox="1">
            <a:spLocks/>
          </p:cNvSpPr>
          <p:nvPr/>
        </p:nvSpPr>
        <p:spPr>
          <a:xfrm>
            <a:off x="927100" y="2337791"/>
            <a:ext cx="4445000" cy="447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/>
              <a:t>acede</a:t>
            </a:r>
            <a:endParaRPr lang="en-US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C59A0E-9C4C-50B3-AF25-2D5FE629157D}"/>
              </a:ext>
            </a:extLst>
          </p:cNvPr>
          <p:cNvSpPr txBox="1">
            <a:spLocks/>
          </p:cNvSpPr>
          <p:nvPr/>
        </p:nvSpPr>
        <p:spPr>
          <a:xfrm>
            <a:off x="5032375" y="2337790"/>
            <a:ext cx="4445000" cy="447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/>
              <a:t>access</a:t>
            </a:r>
            <a:endParaRPr lang="en-US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C3C4AA4-7711-85A4-2B62-B629D574ECDD}"/>
              </a:ext>
            </a:extLst>
          </p:cNvPr>
          <p:cNvSpPr txBox="1">
            <a:spLocks/>
          </p:cNvSpPr>
          <p:nvPr/>
        </p:nvSpPr>
        <p:spPr>
          <a:xfrm>
            <a:off x="6184900" y="2883694"/>
            <a:ext cx="4445000" cy="447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/>
              <a:t>accessibilis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1627D78-B699-FF27-3EF3-513DE4CF7AA8}"/>
              </a:ext>
            </a:extLst>
          </p:cNvPr>
          <p:cNvSpPr txBox="1">
            <a:spLocks/>
          </p:cNvSpPr>
          <p:nvPr/>
        </p:nvSpPr>
        <p:spPr>
          <a:xfrm>
            <a:off x="3473450" y="2883694"/>
            <a:ext cx="4445000" cy="447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/>
              <a:t>accessio, accessionis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9086A33-D1E5-005D-048F-DAE8282E89CB}"/>
              </a:ext>
            </a:extLst>
          </p:cNvPr>
          <p:cNvSpPr txBox="1">
            <a:spLocks/>
          </p:cNvSpPr>
          <p:nvPr/>
        </p:nvSpPr>
        <p:spPr>
          <a:xfrm>
            <a:off x="6359525" y="3502819"/>
            <a:ext cx="4445000" cy="447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/>
              <a:t>accessible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CAD6F4C-B36D-217E-80B6-0A9BF9D4897C}"/>
              </a:ext>
            </a:extLst>
          </p:cNvPr>
          <p:cNvSpPr txBox="1">
            <a:spLocks/>
          </p:cNvSpPr>
          <p:nvPr/>
        </p:nvSpPr>
        <p:spPr>
          <a:xfrm>
            <a:off x="482600" y="2875359"/>
            <a:ext cx="4445000" cy="447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/>
              <a:t>accessor, accessoris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3C3755F-7468-5E04-9CFB-D8FB0DAA16E3}"/>
              </a:ext>
            </a:extLst>
          </p:cNvPr>
          <p:cNvSpPr txBox="1">
            <a:spLocks/>
          </p:cNvSpPr>
          <p:nvPr/>
        </p:nvSpPr>
        <p:spPr>
          <a:xfrm>
            <a:off x="3473450" y="3502819"/>
            <a:ext cx="4445000" cy="447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/>
              <a:t>accession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027F2D-3991-0F0B-FDE2-B8519C36C29B}"/>
              </a:ext>
            </a:extLst>
          </p:cNvPr>
          <p:cNvSpPr txBox="1">
            <a:spLocks/>
          </p:cNvSpPr>
          <p:nvPr/>
        </p:nvSpPr>
        <p:spPr>
          <a:xfrm>
            <a:off x="1298575" y="3539322"/>
            <a:ext cx="4445000" cy="447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/>
              <a:t>accessory</a:t>
            </a:r>
            <a:endParaRPr lang="en-US" b="1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771DBBB-C77E-5473-0F8F-22EC13ECB572}"/>
              </a:ext>
            </a:extLst>
          </p:cNvPr>
          <p:cNvCxnSpPr>
            <a:cxnSpLocks/>
          </p:cNvCxnSpPr>
          <p:nvPr/>
        </p:nvCxnSpPr>
        <p:spPr>
          <a:xfrm flipH="1">
            <a:off x="3352800" y="2222002"/>
            <a:ext cx="200025" cy="18782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18E26C-6565-643D-17BF-2A82BB62CE04}"/>
              </a:ext>
            </a:extLst>
          </p:cNvPr>
          <p:cNvCxnSpPr/>
          <p:nvPr/>
        </p:nvCxnSpPr>
        <p:spPr>
          <a:xfrm>
            <a:off x="5824538" y="2222002"/>
            <a:ext cx="1333500" cy="187823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3413CD-24CE-ADC4-080C-2E063FA61471}"/>
              </a:ext>
            </a:extLst>
          </p:cNvPr>
          <p:cNvCxnSpPr/>
          <p:nvPr/>
        </p:nvCxnSpPr>
        <p:spPr>
          <a:xfrm flipH="1">
            <a:off x="5467350" y="2222002"/>
            <a:ext cx="147638" cy="71169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64BD15-35D4-3298-9BDA-C8EEB7C59C28}"/>
              </a:ext>
            </a:extLst>
          </p:cNvPr>
          <p:cNvCxnSpPr>
            <a:cxnSpLocks/>
          </p:cNvCxnSpPr>
          <p:nvPr/>
        </p:nvCxnSpPr>
        <p:spPr>
          <a:xfrm>
            <a:off x="5710238" y="2276475"/>
            <a:ext cx="2303462" cy="712068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3F8BD7-3123-3361-7673-2908F9AD6829}"/>
              </a:ext>
            </a:extLst>
          </p:cNvPr>
          <p:cNvCxnSpPr>
            <a:cxnSpLocks/>
          </p:cNvCxnSpPr>
          <p:nvPr/>
        </p:nvCxnSpPr>
        <p:spPr>
          <a:xfrm>
            <a:off x="5521325" y="3248766"/>
            <a:ext cx="0" cy="27786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3EBDD9-6693-894A-6D1F-832B2294A008}"/>
              </a:ext>
            </a:extLst>
          </p:cNvPr>
          <p:cNvCxnSpPr>
            <a:cxnSpLocks/>
          </p:cNvCxnSpPr>
          <p:nvPr/>
        </p:nvCxnSpPr>
        <p:spPr>
          <a:xfrm>
            <a:off x="8466931" y="3238796"/>
            <a:ext cx="0" cy="323554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7BB18E5-130A-1818-6179-65C2F39AA829}"/>
              </a:ext>
            </a:extLst>
          </p:cNvPr>
          <p:cNvCxnSpPr>
            <a:cxnSpLocks/>
          </p:cNvCxnSpPr>
          <p:nvPr/>
        </p:nvCxnSpPr>
        <p:spPr>
          <a:xfrm flipH="1">
            <a:off x="2905919" y="2171996"/>
            <a:ext cx="2527299" cy="761704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C47FB11-00E0-1846-6E22-7467B9FF4A8D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905919" y="3276896"/>
            <a:ext cx="615156" cy="262426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325B710-FDB5-1A4C-4A74-88C136F39094}"/>
              </a:ext>
            </a:extLst>
          </p:cNvPr>
          <p:cNvSpPr txBox="1">
            <a:spLocks/>
          </p:cNvSpPr>
          <p:nvPr/>
        </p:nvSpPr>
        <p:spPr>
          <a:xfrm>
            <a:off x="-221852" y="3547657"/>
            <a:ext cx="4445000" cy="447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anose="05000000000000000000" pitchFamily="2" charset="2"/>
              <a:buNone/>
            </a:pPr>
            <a:r>
              <a:rPr lang="en-US" b="1"/>
              <a:t>accessor</a:t>
            </a:r>
            <a:endParaRPr lang="en-US" b="1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BEAF71-0D00-9BF9-87AF-04C08B658587}"/>
              </a:ext>
            </a:extLst>
          </p:cNvPr>
          <p:cNvCxnSpPr>
            <a:cxnSpLocks/>
          </p:cNvCxnSpPr>
          <p:nvPr/>
        </p:nvCxnSpPr>
        <p:spPr>
          <a:xfrm flipH="1">
            <a:off x="2123281" y="3276896"/>
            <a:ext cx="614363" cy="25807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221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EEE96A74-B62B-4642-AB22-7776A5F48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442AF0-AEC0-CEAB-87FB-3D9FF154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38" y="1079500"/>
            <a:ext cx="3322637" cy="4689475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Example: Single Words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576A6EA-4B09-480F-BB03-96160272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25950" y="-1"/>
            <a:ext cx="7766050" cy="6857993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8" name="Content Placeholder 2">
            <a:extLst>
              <a:ext uri="{FF2B5EF4-FFF2-40B4-BE49-F238E27FC236}">
                <a16:creationId xmlns:a16="http://schemas.microsoft.com/office/drawing/2014/main" id="{2932AA76-5240-6D19-8859-4762FE478C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8638116"/>
              </p:ext>
            </p:extLst>
          </p:nvPr>
        </p:nvGraphicFramePr>
        <p:xfrm>
          <a:off x="4981575" y="540000"/>
          <a:ext cx="6669431" cy="577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5741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EF3DE-E908-750C-6DEE-36A32764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Example: Caesar’s </a:t>
            </a:r>
            <a:r>
              <a:rPr lang="en-US" i="1" dirty="0"/>
              <a:t>De bello </a:t>
            </a:r>
            <a:r>
              <a:rPr lang="en-US" i="1" dirty="0" err="1"/>
              <a:t>gallico</a:t>
            </a:r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55EE-CDCD-0F50-283F-56387B42BB47}"/>
              </a:ext>
            </a:extLst>
          </p:cNvPr>
          <p:cNvSpPr>
            <a:spLocks/>
          </p:cNvSpPr>
          <p:nvPr/>
        </p:nvSpPr>
        <p:spPr>
          <a:xfrm>
            <a:off x="6208125" y="2843212"/>
            <a:ext cx="4411501" cy="347211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Plain English Translation:</a:t>
            </a:r>
          </a:p>
          <a:p>
            <a:pPr defTabSz="795528"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Gallia is wholly divided in three parts, of which one the Belgae inhabit, another the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Aquitani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the third, those who in their own language are called the Celts, the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Gauls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in ours. All these differ among themselves in language, customs, and laws. The river Garonne separates the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Gauls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from the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Aquitani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the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Matrona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and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Sequana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(separate them) from the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Beglae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18C6C2-F4FD-763F-70E2-66ADE8D33465}"/>
              </a:ext>
            </a:extLst>
          </p:cNvPr>
          <p:cNvSpPr txBox="1">
            <a:spLocks/>
          </p:cNvSpPr>
          <p:nvPr/>
        </p:nvSpPr>
        <p:spPr>
          <a:xfrm>
            <a:off x="1572724" y="2843213"/>
            <a:ext cx="3596814" cy="347211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3200" indent="-313200" defTabSz="795528">
              <a:lnSpc>
                <a:spcPct val="115000"/>
              </a:lnSpc>
              <a:spcBef>
                <a:spcPts val="870"/>
              </a:spcBef>
            </a:pP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Original Latin: </a:t>
            </a:r>
          </a:p>
          <a:p>
            <a:pPr marL="313200" indent="-313200" defTabSz="795528">
              <a:lnSpc>
                <a:spcPct val="115000"/>
              </a:lnSpc>
              <a:spcBef>
                <a:spcPts val="870"/>
              </a:spcBef>
            </a:pP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Gallia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est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omnis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divisa in partes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tres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quarum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unam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incolunt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Belgae,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aliam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Aquitani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tertiam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qui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ipsorum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lingua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Celtae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nostra Galli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appellantur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. Hi omnes lingua,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institutis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legibus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inter se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differunt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Gallos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ab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Aquitanis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Garumna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flumen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a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Belgis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Matrona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et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Sequana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dividit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endParaRPr lang="en-US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2843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66C9CD-6BF4-44CA-8078-0BB819080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EF3DE-E908-750C-6DEE-36A32764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100" y="542671"/>
            <a:ext cx="10026650" cy="1124202"/>
          </a:xfrm>
        </p:spPr>
        <p:txBody>
          <a:bodyPr wrap="square" anchor="ctr">
            <a:normAutofit/>
          </a:bodyPr>
          <a:lstStyle/>
          <a:p>
            <a:pPr algn="ctr"/>
            <a:r>
              <a:rPr lang="en-US" dirty="0"/>
              <a:t>Example: Caesar’s </a:t>
            </a:r>
            <a:r>
              <a:rPr lang="en-US" i="1" dirty="0"/>
              <a:t>De bello </a:t>
            </a:r>
            <a:r>
              <a:rPr lang="en-US" i="1" dirty="0" err="1"/>
              <a:t>gallico</a:t>
            </a:r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83A8D1-ED1B-47A1-AA44-289C080ED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52664"/>
            <a:ext cx="12192000" cy="4605336"/>
          </a:xfrm>
          <a:prstGeom prst="rect">
            <a:avLst/>
          </a:prstGeom>
          <a:solidFill>
            <a:schemeClr val="bg1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alpha val="2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B55EE-CDCD-0F50-283F-56387B42BB47}"/>
              </a:ext>
            </a:extLst>
          </p:cNvPr>
          <p:cNvSpPr>
            <a:spLocks/>
          </p:cNvSpPr>
          <p:nvPr/>
        </p:nvSpPr>
        <p:spPr>
          <a:xfrm>
            <a:off x="6208125" y="2843212"/>
            <a:ext cx="4411501" cy="3472117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795528">
              <a:spcAft>
                <a:spcPts val="600"/>
              </a:spcAft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818C6C2-F4FD-763F-70E2-66ADE8D33465}"/>
              </a:ext>
            </a:extLst>
          </p:cNvPr>
          <p:cNvSpPr txBox="1">
            <a:spLocks/>
          </p:cNvSpPr>
          <p:nvPr/>
        </p:nvSpPr>
        <p:spPr>
          <a:xfrm>
            <a:off x="1572724" y="2843213"/>
            <a:ext cx="3596814" cy="3472117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marL="360000" indent="-360000" algn="l" defTabSz="914400" rtl="0" eaLnBrk="1" latinLnBrk="0" hangingPunct="1">
              <a:lnSpc>
                <a:spcPct val="125000"/>
              </a:lnSpc>
              <a:spcBef>
                <a:spcPts val="10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6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8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80000" indent="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Tx/>
              <a:buNone/>
              <a:defRPr sz="2000" i="1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00000" indent="-360000" algn="l" defTabSz="914400" rtl="0" eaLnBrk="1" latinLnBrk="0" hangingPunct="1">
              <a:lnSpc>
                <a:spcPct val="125000"/>
              </a:lnSpc>
              <a:spcBef>
                <a:spcPts val="500"/>
              </a:spcBef>
              <a:buClr>
                <a:schemeClr val="accent1">
                  <a:lumMod val="60000"/>
                  <a:lumOff val="40000"/>
                </a:schemeClr>
              </a:buClr>
              <a:buFont typeface="Wingdings" panose="05000000000000000000" pitchFamily="2" charset="2"/>
              <a:buChar char=""/>
              <a:defRPr sz="200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3200" indent="-313200" defTabSz="795528">
              <a:lnSpc>
                <a:spcPct val="115000"/>
              </a:lnSpc>
              <a:spcBef>
                <a:spcPts val="870"/>
              </a:spcBef>
            </a:pP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Original Latin: </a:t>
            </a:r>
          </a:p>
          <a:p>
            <a:pPr marL="313200" indent="-313200" defTabSz="795528">
              <a:lnSpc>
                <a:spcPct val="115000"/>
              </a:lnSpc>
              <a:spcBef>
                <a:spcPts val="870"/>
              </a:spcBef>
            </a:pP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Gallia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est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omnis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divisa in partes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tres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quarum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unam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incolunt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Belgae,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aliam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Aquitani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tertiam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qui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ipsorum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lingua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Celtae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nostra Galli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appellantur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. Hi omnes lingua,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institutis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legibus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inter se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differunt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Gallos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ab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Aquitanis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Garumna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flumen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, a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Belgis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Matrona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et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Sequana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 </a:t>
            </a:r>
            <a:r>
              <a:rPr lang="en-US" sz="1740" kern="1200" err="1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dividit</a:t>
            </a:r>
            <a:r>
              <a:rPr lang="en-US" sz="1740" kern="1200">
                <a:solidFill>
                  <a:schemeClr val="tx1">
                    <a:alpha val="70000"/>
                  </a:schemeClr>
                </a:solidFill>
                <a:latin typeface="+mn-lt"/>
                <a:ea typeface="+mn-ea"/>
                <a:cs typeface="+mn-cs"/>
                <a:sym typeface="Wingdings" panose="05000000000000000000" pitchFamily="2" charset="2"/>
              </a:rPr>
              <a:t>. </a:t>
            </a:r>
            <a:endParaRPr lang="en-US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B36BEF-1E01-512A-A599-006053618F47}"/>
              </a:ext>
            </a:extLst>
          </p:cNvPr>
          <p:cNvSpPr txBox="1"/>
          <p:nvPr/>
        </p:nvSpPr>
        <p:spPr>
          <a:xfrm>
            <a:off x="6208125" y="2840356"/>
            <a:ext cx="459703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Model Translation: </a:t>
            </a:r>
          </a:p>
          <a:p>
            <a:r>
              <a:rPr lang="en-US" dirty="0"/>
              <a:t>Gally [is] </a:t>
            </a:r>
            <a:r>
              <a:rPr lang="en-US" dirty="0" err="1"/>
              <a:t>omnic</a:t>
            </a:r>
            <a:r>
              <a:rPr lang="en-US" dirty="0"/>
              <a:t>[ally?] divis in try part[s], [of which] </a:t>
            </a:r>
            <a:r>
              <a:rPr lang="en-US" dirty="0" err="1"/>
              <a:t>Belg</a:t>
            </a:r>
            <a:r>
              <a:rPr lang="en-US" dirty="0"/>
              <a:t>[s] </a:t>
            </a:r>
            <a:r>
              <a:rPr lang="en-US" dirty="0" err="1"/>
              <a:t>incole</a:t>
            </a:r>
            <a:r>
              <a:rPr lang="en-US" dirty="0"/>
              <a:t> </a:t>
            </a:r>
            <a:r>
              <a:rPr lang="en-US" dirty="0" err="1"/>
              <a:t>unus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Aquitan</a:t>
            </a:r>
            <a:r>
              <a:rPr lang="en-US" dirty="0"/>
              <a:t>[s], </a:t>
            </a:r>
            <a:r>
              <a:rPr lang="en-US" dirty="0" err="1"/>
              <a:t>tertious</a:t>
            </a:r>
            <a:r>
              <a:rPr lang="en-US" dirty="0"/>
              <a:t> [those who] [in their own] </a:t>
            </a:r>
            <a:r>
              <a:rPr lang="en-US" dirty="0" err="1"/>
              <a:t>lingu</a:t>
            </a:r>
            <a:r>
              <a:rPr lang="en-US" dirty="0"/>
              <a:t> are </a:t>
            </a:r>
            <a:r>
              <a:rPr lang="en-US" dirty="0" err="1"/>
              <a:t>appell</a:t>
            </a:r>
            <a:r>
              <a:rPr lang="en-US" dirty="0"/>
              <a:t>[ed] Celt[s], in </a:t>
            </a:r>
            <a:r>
              <a:rPr lang="en-US" dirty="0" err="1"/>
              <a:t>nostrus</a:t>
            </a:r>
            <a:r>
              <a:rPr lang="en-US" dirty="0"/>
              <a:t> Gall[s]. [These] </a:t>
            </a:r>
            <a:r>
              <a:rPr lang="en-US" dirty="0" err="1"/>
              <a:t>omnus</a:t>
            </a:r>
            <a:r>
              <a:rPr lang="en-US" dirty="0"/>
              <a:t> differ inter [themselves] [in] lingua, institute[s], [and] </a:t>
            </a:r>
            <a:r>
              <a:rPr lang="en-US" dirty="0" err="1"/>
              <a:t>legy</a:t>
            </a:r>
            <a:r>
              <a:rPr lang="en-US" dirty="0"/>
              <a:t> [</a:t>
            </a:r>
            <a:r>
              <a:rPr lang="en-US" dirty="0" err="1"/>
              <a:t>legies</a:t>
            </a:r>
            <a:r>
              <a:rPr lang="en-US" dirty="0"/>
              <a:t>]. </a:t>
            </a:r>
            <a:r>
              <a:rPr lang="en-US" dirty="0" err="1"/>
              <a:t>Flumen</a:t>
            </a:r>
            <a:r>
              <a:rPr lang="en-US" dirty="0"/>
              <a:t> </a:t>
            </a:r>
            <a:r>
              <a:rPr lang="en-US" dirty="0" err="1"/>
              <a:t>Garumn</a:t>
            </a:r>
            <a:r>
              <a:rPr lang="en-US" dirty="0"/>
              <a:t> divide[s] [the] Gall[s] [from the] </a:t>
            </a:r>
            <a:r>
              <a:rPr lang="en-US" dirty="0" err="1"/>
              <a:t>Aquitan</a:t>
            </a:r>
            <a:r>
              <a:rPr lang="en-US" dirty="0"/>
              <a:t>[s], Matron [and] Sequan [from the] </a:t>
            </a:r>
            <a:r>
              <a:rPr lang="en-US" dirty="0" err="1"/>
              <a:t>Belg</a:t>
            </a:r>
            <a:r>
              <a:rPr lang="en-US" dirty="0"/>
              <a:t>[s] </a:t>
            </a:r>
          </a:p>
        </p:txBody>
      </p:sp>
    </p:spTree>
    <p:extLst>
      <p:ext uri="{BB962C8B-B14F-4D97-AF65-F5344CB8AC3E}">
        <p14:creationId xmlns:p14="http://schemas.microsoft.com/office/powerpoint/2010/main" val="1230466762"/>
      </p:ext>
    </p:extLst>
  </p:cSld>
  <p:clrMapOvr>
    <a:masterClrMapping/>
  </p:clrMapOvr>
</p:sld>
</file>

<file path=ppt/theme/theme1.xml><?xml version="1.0" encoding="utf-8"?>
<a:theme xmlns:a="http://schemas.openxmlformats.org/drawingml/2006/main" name="LeafVTI">
  <a:themeElements>
    <a:clrScheme name="AnalogousFromLightSeedRightStep">
      <a:dk1>
        <a:srgbClr val="000000"/>
      </a:dk1>
      <a:lt1>
        <a:srgbClr val="FFFFFF"/>
      </a:lt1>
      <a:dk2>
        <a:srgbClr val="412524"/>
      </a:dk2>
      <a:lt2>
        <a:srgbClr val="E2E8E8"/>
      </a:lt2>
      <a:accent1>
        <a:srgbClr val="C69896"/>
      </a:accent1>
      <a:accent2>
        <a:srgbClr val="BA997F"/>
      </a:accent2>
      <a:accent3>
        <a:srgbClr val="AAA480"/>
      </a:accent3>
      <a:accent4>
        <a:srgbClr val="9BAA74"/>
      </a:accent4>
      <a:accent5>
        <a:srgbClr val="8FAC82"/>
      </a:accent5>
      <a:accent6>
        <a:srgbClr val="78B07E"/>
      </a:accent6>
      <a:hlink>
        <a:srgbClr val="568D8F"/>
      </a:hlink>
      <a:folHlink>
        <a:srgbClr val="7F7F7F"/>
      </a:folHlink>
    </a:clrScheme>
    <a:fontScheme name="Leaf">
      <a:majorFont>
        <a:latin typeface="Rockwell Nova Light"/>
        <a:ea typeface=""/>
        <a:cs typeface=""/>
      </a:majorFont>
      <a:minorFont>
        <a:latin typeface="Avenir Next LT Pro Light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afVTI" id="{AD13D32C-3873-4EF1-A28C-5D0E64FF0913}" vid="{0D2E0FD0-9C17-4337-BD21-33917FC300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370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Rockwell Nova Light</vt:lpstr>
      <vt:lpstr>Wingdings</vt:lpstr>
      <vt:lpstr>LeafVTI</vt:lpstr>
      <vt:lpstr>Etymology Project</vt:lpstr>
      <vt:lpstr>Etymologies?</vt:lpstr>
      <vt:lpstr>Modelling Etymological PAthways</vt:lpstr>
      <vt:lpstr>Example: Single Words</vt:lpstr>
      <vt:lpstr>Example: Caesar’s De bello gallico</vt:lpstr>
      <vt:lpstr>Example: Caesar’s De bello gallico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Etymology Project</dc:title>
  <dc:creator>Katie Hippe</dc:creator>
  <cp:lastModifiedBy>Katie A Hippe</cp:lastModifiedBy>
  <cp:revision>1</cp:revision>
  <dcterms:created xsi:type="dcterms:W3CDTF">2023-12-04T20:51:42Z</dcterms:created>
  <dcterms:modified xsi:type="dcterms:W3CDTF">2023-12-04T21:32:05Z</dcterms:modified>
</cp:coreProperties>
</file>