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9" r:id="rId2"/>
    <p:sldId id="306" r:id="rId3"/>
    <p:sldId id="305" r:id="rId4"/>
    <p:sldId id="28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AFE"/>
    <a:srgbClr val="D6F0FF"/>
    <a:srgbClr val="D3E3F7"/>
    <a:srgbClr val="9DF6FF"/>
    <a:srgbClr val="FF0010"/>
    <a:srgbClr val="F90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128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B086E-63AF-6E46-9819-3B1C0117305C}" type="datetimeFigureOut">
              <a:rPr lang="de-DE" smtClean="0"/>
              <a:t>21.01.16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156D1-8F89-0D45-929A-6DF5A0EA75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26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7249-D31E-804D-8C3D-0E55071659F8}" type="datetimeFigureOut">
              <a:rPr lang="de-DE" smtClean="0"/>
              <a:t>21.01.16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B6EAA-7246-DE42-9DEB-7477ACF2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82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Cambria"/>
                <a:cs typeface="Cambria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8709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3625" cy="685800"/>
          </a:xfrm>
        </p:spPr>
        <p:txBody>
          <a:bodyPr anchor="t"/>
          <a:lstStyle>
            <a:lvl1pPr algn="r">
              <a:defRPr sz="3400" b="1">
                <a:latin typeface="Cambria"/>
                <a:cs typeface="Cambria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502476"/>
            <a:ext cx="7772400" cy="4680000"/>
          </a:xfrm>
        </p:spPr>
        <p:txBody>
          <a:bodyPr/>
          <a:lstStyle>
            <a:lvl1pPr>
              <a:defRPr>
                <a:latin typeface="Cambria"/>
                <a:cs typeface="Cambria"/>
              </a:defRPr>
            </a:lvl1pPr>
            <a:lvl2pPr>
              <a:defRPr>
                <a:latin typeface="Cambria"/>
                <a:cs typeface="Cambria"/>
              </a:defRPr>
            </a:lvl2pPr>
            <a:lvl3pPr>
              <a:defRPr>
                <a:latin typeface="Cambria"/>
                <a:cs typeface="Cambria"/>
              </a:defRPr>
            </a:lvl3pPr>
            <a:lvl4pPr>
              <a:defRPr>
                <a:latin typeface="Cambria"/>
                <a:cs typeface="Cambria"/>
              </a:defRPr>
            </a:lvl4pPr>
            <a:lvl5pPr>
              <a:defRPr>
                <a:latin typeface="Cambria"/>
                <a:cs typeface="Cambria"/>
              </a:defRPr>
            </a:lvl5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de-CH" dirty="0" smtClean="0"/>
              <a:t>29.01.2016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en-US" dirty="0" smtClean="0"/>
              <a:t>Katie Jones</a:t>
            </a:r>
            <a:br>
              <a:rPr lang="en-US" dirty="0" smtClean="0"/>
            </a:br>
            <a:r>
              <a:rPr lang="en-US" dirty="0" err="1" smtClean="0"/>
              <a:t>Frederike</a:t>
            </a:r>
            <a:r>
              <a:rPr lang="en-US" dirty="0" smtClean="0"/>
              <a:t> </a:t>
            </a:r>
            <a:r>
              <a:rPr lang="en-US" dirty="0" err="1" smtClean="0"/>
              <a:t>Dümbgen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fld id="{650B5BBF-7EA4-AE40-9211-F5CA64DA190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de-CH" dirty="0" smtClean="0"/>
              <a:t>29.01.2016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en-US" dirty="0" smtClean="0"/>
              <a:t>Katie Jones</a:t>
            </a:r>
            <a:br>
              <a:rPr lang="en-US" dirty="0" smtClean="0"/>
            </a:br>
            <a:r>
              <a:rPr lang="en-US" dirty="0" err="1" smtClean="0"/>
              <a:t>Frederike</a:t>
            </a:r>
            <a:r>
              <a:rPr lang="en-US" dirty="0" smtClean="0"/>
              <a:t> </a:t>
            </a:r>
            <a:r>
              <a:rPr lang="en-US" dirty="0" err="1" smtClean="0"/>
              <a:t>Dümbgen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fld id="{650B5BBF-7EA4-AE40-9211-F5CA64DA190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759825" cy="685800"/>
          </a:xfrm>
        </p:spPr>
        <p:txBody>
          <a:bodyPr anchor="t"/>
          <a:lstStyle>
            <a:lvl1pPr algn="r">
              <a:defRPr sz="3400" b="1">
                <a:latin typeface="Cambria"/>
                <a:cs typeface="Cambria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64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>
                <a:latin typeface="Cambria"/>
                <a:cs typeface="Cambria"/>
              </a:defRPr>
            </a:lvl1pPr>
            <a:lvl2pPr>
              <a:defRPr sz="2400">
                <a:latin typeface="Cambria"/>
                <a:cs typeface="Cambria"/>
              </a:defRPr>
            </a:lvl2pPr>
            <a:lvl3pPr>
              <a:defRPr sz="2000">
                <a:latin typeface="Cambria"/>
                <a:cs typeface="Cambria"/>
              </a:defRPr>
            </a:lvl3pPr>
            <a:lvl4pPr>
              <a:defRPr sz="1800">
                <a:latin typeface="Cambria"/>
                <a:cs typeface="Cambria"/>
              </a:defRPr>
            </a:lvl4pPr>
            <a:lvl5pPr>
              <a:defRPr sz="1800">
                <a:latin typeface="Cambria"/>
                <a:cs typeface="Cambri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>
                <a:latin typeface="Cambria"/>
                <a:cs typeface="Cambria"/>
              </a:defRPr>
            </a:lvl1pPr>
            <a:lvl2pPr>
              <a:defRPr sz="2400">
                <a:latin typeface="Cambria"/>
                <a:cs typeface="Cambria"/>
              </a:defRPr>
            </a:lvl2pPr>
            <a:lvl3pPr>
              <a:defRPr sz="2000">
                <a:latin typeface="Cambria"/>
                <a:cs typeface="Cambria"/>
              </a:defRPr>
            </a:lvl3pPr>
            <a:lvl4pPr>
              <a:defRPr sz="1800">
                <a:latin typeface="Cambria"/>
                <a:cs typeface="Cambria"/>
              </a:defRPr>
            </a:lvl4pPr>
            <a:lvl5pPr>
              <a:defRPr sz="1800">
                <a:latin typeface="Cambria"/>
                <a:cs typeface="Cambri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/>
                <a:cs typeface="Cambria"/>
              </a:defRPr>
            </a:lvl1pPr>
          </a:lstStyle>
          <a:p>
            <a:r>
              <a:rPr lang="de-CH" dirty="0" smtClean="0"/>
              <a:t>29.01.2016</a:t>
            </a:r>
            <a:endParaRPr lang="en-US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/>
                <a:cs typeface="Cambria"/>
              </a:defRPr>
            </a:lvl1pPr>
          </a:lstStyle>
          <a:p>
            <a:r>
              <a:rPr lang="en-US" dirty="0" smtClean="0"/>
              <a:t>Katie Jones</a:t>
            </a:r>
          </a:p>
          <a:p>
            <a:r>
              <a:rPr lang="en-US" dirty="0" err="1" smtClean="0"/>
              <a:t>Frederike</a:t>
            </a:r>
            <a:r>
              <a:rPr lang="en-US" dirty="0" smtClean="0"/>
              <a:t> </a:t>
            </a:r>
            <a:r>
              <a:rPr lang="en-US" dirty="0" err="1" smtClean="0"/>
              <a:t>Dümbgen</a:t>
            </a:r>
            <a:endParaRPr lang="en-US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  <a:cs typeface="Cambria"/>
              </a:defRPr>
            </a:lvl1pPr>
          </a:lstStyle>
          <a:p>
            <a:fld id="{650B5BBF-7EA4-AE40-9211-F5CA64DA190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07425" cy="685800"/>
          </a:xfrm>
        </p:spPr>
        <p:txBody>
          <a:bodyPr anchor="t"/>
          <a:lstStyle>
            <a:lvl1pPr algn="r">
              <a:defRPr sz="3400" b="1">
                <a:latin typeface="Cambria"/>
                <a:cs typeface="Cambria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92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834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de-CH" dirty="0" smtClean="0"/>
              <a:t>29.01.2016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en-US" dirty="0" smtClean="0"/>
              <a:t>Katie Jones</a:t>
            </a:r>
            <a:br>
              <a:rPr lang="en-US" dirty="0" smtClean="0"/>
            </a:br>
            <a:r>
              <a:rPr lang="en-US" dirty="0" err="1" smtClean="0"/>
              <a:t>Frederike</a:t>
            </a:r>
            <a:r>
              <a:rPr lang="en-US" dirty="0" smtClean="0"/>
              <a:t> </a:t>
            </a:r>
            <a:r>
              <a:rPr lang="en-US" dirty="0" err="1" smtClean="0"/>
              <a:t>Dümbgen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fld id="{650B5BBF-7EA4-AE40-9211-F5CA64DA190C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28600" y="228600"/>
            <a:ext cx="8763000" cy="6553200"/>
            <a:chOff x="144" y="144"/>
            <a:chExt cx="5520" cy="4128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08" y="144"/>
              <a:ext cx="4656" cy="4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de-DE">
                <a:latin typeface="Cambria"/>
                <a:cs typeface="Cambria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44" y="1104"/>
              <a:ext cx="48" cy="316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de-DE">
                <a:latin typeface="Cambria"/>
                <a:cs typeface="Cambri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4" r:id="rId3"/>
    <p:sldLayoutId id="2147483653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mbria"/>
          <a:ea typeface="+mj-ea"/>
          <a:cs typeface="Cambria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0"/>
        <a:buChar char="u"/>
        <a:defRPr kumimoji="1" sz="3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Char char="–"/>
        <a:defRPr kumimoji="1" sz="28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4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–"/>
        <a:defRPr kumimoji="1" sz="20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153399" cy="1362075"/>
          </a:xfrm>
        </p:spPr>
        <p:txBody>
          <a:bodyPr>
            <a:noAutofit/>
          </a:bodyPr>
          <a:lstStyle/>
          <a:p>
            <a:pPr algn="r"/>
            <a:r>
              <a:rPr lang="de-DE" sz="3200" spc="300" dirty="0" err="1" smtClean="0"/>
              <a:t>ImPro</a:t>
            </a:r>
            <a:r>
              <a:rPr lang="de-DE" sz="2600" spc="300" dirty="0" smtClean="0"/>
              <a:t> </a:t>
            </a:r>
            <a:br>
              <a:rPr lang="de-DE" sz="2600" spc="300" dirty="0" smtClean="0"/>
            </a:br>
            <a:r>
              <a:rPr lang="de-DE" sz="2600" spc="300" dirty="0" smtClean="0"/>
              <a:t>Professional Image Processing </a:t>
            </a:r>
            <a:r>
              <a:rPr lang="de-DE" sz="2600" spc="300" dirty="0" err="1" smtClean="0"/>
              <a:t>Application</a:t>
            </a:r>
            <a:r>
              <a:rPr lang="de-DE" sz="2600" spc="300" dirty="0" smtClean="0"/>
              <a:t> </a:t>
            </a:r>
            <a:r>
              <a:rPr lang="de-DE" sz="2600" spc="300" dirty="0" err="1"/>
              <a:t>f</a:t>
            </a:r>
            <a:r>
              <a:rPr lang="de-DE" sz="2600" spc="300" dirty="0" err="1" smtClean="0"/>
              <a:t>or</a:t>
            </a:r>
            <a:r>
              <a:rPr lang="de-DE" sz="2600" spc="300" dirty="0" smtClean="0"/>
              <a:t> </a:t>
            </a:r>
            <a:r>
              <a:rPr lang="de-DE" sz="2600" spc="300" dirty="0" err="1" smtClean="0"/>
              <a:t>Analytic</a:t>
            </a:r>
            <a:r>
              <a:rPr lang="de-DE" sz="2600" spc="300" dirty="0" smtClean="0"/>
              <a:t> </a:t>
            </a:r>
            <a:r>
              <a:rPr lang="de-DE" sz="2600" spc="300" dirty="0"/>
              <a:t>C</a:t>
            </a:r>
            <a:r>
              <a:rPr lang="de-DE" sz="2600" spc="300" dirty="0" smtClean="0"/>
              <a:t>olor </a:t>
            </a:r>
            <a:r>
              <a:rPr lang="de-DE" sz="2600" spc="300" dirty="0" err="1" smtClean="0"/>
              <a:t>Filtering</a:t>
            </a:r>
            <a:endParaRPr lang="de-DE" sz="3200" spc="300" dirty="0">
              <a:effectLst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772400" cy="2490787"/>
          </a:xfrm>
        </p:spPr>
        <p:txBody>
          <a:bodyPr/>
          <a:lstStyle/>
          <a:p>
            <a:r>
              <a:rPr lang="de-DE" sz="1800" i="1" dirty="0" smtClean="0">
                <a:solidFill>
                  <a:schemeClr val="tx1"/>
                </a:solidFill>
              </a:rPr>
              <a:t>Final </a:t>
            </a:r>
            <a:r>
              <a:rPr lang="de-DE" sz="1800" i="1" dirty="0" err="1" smtClean="0">
                <a:solidFill>
                  <a:schemeClr val="tx1"/>
                </a:solidFill>
              </a:rPr>
              <a:t>Presentation</a:t>
            </a:r>
            <a:endParaRPr lang="de-DE" sz="1800" i="1" dirty="0" smtClean="0">
              <a:solidFill>
                <a:schemeClr val="tx1"/>
              </a:solidFill>
            </a:endParaRPr>
          </a:p>
          <a:p>
            <a:r>
              <a:rPr lang="de-DE" sz="1800" i="1" dirty="0" smtClean="0">
                <a:solidFill>
                  <a:schemeClr val="tx1"/>
                </a:solidFill>
              </a:rPr>
              <a:t>Lab on Apps Development </a:t>
            </a:r>
            <a:r>
              <a:rPr lang="de-DE" sz="1800" i="1" dirty="0" err="1" smtClean="0">
                <a:solidFill>
                  <a:schemeClr val="tx1"/>
                </a:solidFill>
              </a:rPr>
              <a:t>for</a:t>
            </a:r>
            <a:r>
              <a:rPr lang="de-DE" sz="1800" i="1" dirty="0" smtClean="0">
                <a:solidFill>
                  <a:schemeClr val="tx1"/>
                </a:solidFill>
              </a:rPr>
              <a:t> </a:t>
            </a:r>
            <a:r>
              <a:rPr lang="de-DE" sz="1800" i="1" dirty="0" err="1" smtClean="0">
                <a:solidFill>
                  <a:schemeClr val="tx1"/>
                </a:solidFill>
              </a:rPr>
              <a:t>Android</a:t>
            </a:r>
            <a:endParaRPr lang="de-DE" sz="1800" i="1" dirty="0" smtClean="0">
              <a:solidFill>
                <a:schemeClr val="tx1"/>
              </a:solidFill>
            </a:endParaRPr>
          </a:p>
          <a:p>
            <a:r>
              <a:rPr lang="de-DE" sz="1800" i="1" dirty="0" err="1" smtClean="0">
                <a:solidFill>
                  <a:schemeClr val="tx1"/>
                </a:solidFill>
              </a:rPr>
              <a:t>Ecole</a:t>
            </a:r>
            <a:r>
              <a:rPr lang="de-DE" sz="1800" i="1" dirty="0" smtClean="0">
                <a:solidFill>
                  <a:schemeClr val="tx1"/>
                </a:solidFill>
              </a:rPr>
              <a:t> </a:t>
            </a:r>
            <a:r>
              <a:rPr lang="de-DE" sz="1800" i="1" dirty="0" err="1" smtClean="0">
                <a:solidFill>
                  <a:schemeClr val="tx1"/>
                </a:solidFill>
              </a:rPr>
              <a:t>Polytechique</a:t>
            </a:r>
            <a:r>
              <a:rPr lang="de-DE" sz="1800" i="1" dirty="0" smtClean="0">
                <a:solidFill>
                  <a:schemeClr val="tx1"/>
                </a:solidFill>
              </a:rPr>
              <a:t> </a:t>
            </a:r>
            <a:r>
              <a:rPr lang="de-DE" sz="1800" i="1" dirty="0" err="1" smtClean="0">
                <a:solidFill>
                  <a:schemeClr val="tx1"/>
                </a:solidFill>
              </a:rPr>
              <a:t>Fédérale</a:t>
            </a:r>
            <a:r>
              <a:rPr lang="de-DE" sz="1800" i="1" dirty="0" smtClean="0">
                <a:solidFill>
                  <a:schemeClr val="tx1"/>
                </a:solidFill>
              </a:rPr>
              <a:t> de Lausanne</a:t>
            </a:r>
            <a:endParaRPr lang="de-DE" sz="1800" i="1" dirty="0">
              <a:solidFill>
                <a:schemeClr val="tx1"/>
              </a:solidFill>
            </a:endParaRPr>
          </a:p>
          <a:p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Katie Jones </a:t>
            </a:r>
            <a:r>
              <a:rPr lang="de-DE" sz="1800" dirty="0" err="1" smtClean="0">
                <a:solidFill>
                  <a:schemeClr val="tx1"/>
                </a:solidFill>
              </a:rPr>
              <a:t>and</a:t>
            </a:r>
            <a:r>
              <a:rPr lang="de-DE" sz="1800" dirty="0" smtClean="0">
                <a:solidFill>
                  <a:schemeClr val="tx1"/>
                </a:solidFill>
              </a:rPr>
              <a:t> Frederike </a:t>
            </a:r>
            <a:r>
              <a:rPr lang="de-DE" sz="1800" dirty="0" err="1" smtClean="0">
                <a:solidFill>
                  <a:schemeClr val="tx1"/>
                </a:solidFill>
              </a:rPr>
              <a:t>Dümbgen</a:t>
            </a:r>
            <a:r>
              <a:rPr lang="de-DE" sz="1800" dirty="0" smtClean="0">
                <a:solidFill>
                  <a:schemeClr val="tx1"/>
                </a:solidFill>
              </a:rPr>
              <a:t/>
            </a:r>
            <a:br>
              <a:rPr lang="de-DE" sz="1800" dirty="0" smtClean="0">
                <a:solidFill>
                  <a:schemeClr val="tx1"/>
                </a:solidFill>
              </a:rPr>
            </a:br>
            <a:r>
              <a:rPr lang="de-DE" sz="1800" dirty="0" smtClean="0">
                <a:solidFill>
                  <a:schemeClr val="tx1"/>
                </a:solidFill>
              </a:rPr>
              <a:t>29.01.2016</a:t>
            </a:r>
          </a:p>
        </p:txBody>
      </p:sp>
    </p:spTree>
    <p:extLst>
      <p:ext uri="{BB962C8B-B14F-4D97-AF65-F5344CB8AC3E}">
        <p14:creationId xmlns:p14="http://schemas.microsoft.com/office/powerpoint/2010/main" val="32442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29.01.2016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Katie Jones</a:t>
            </a:r>
            <a:br>
              <a:rPr lang="en-US" smtClean="0"/>
            </a:br>
            <a:r>
              <a:rPr lang="en-US" smtClean="0"/>
              <a:t>Frederike Dümbgen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hteck 6"/>
          <p:cNvSpPr/>
          <p:nvPr/>
        </p:nvSpPr>
        <p:spPr bwMode="auto">
          <a:xfrm>
            <a:off x="2743200" y="1676400"/>
            <a:ext cx="2514600" cy="3352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MainActivity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895600" y="2514600"/>
            <a:ext cx="2209800" cy="2362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MainFragment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5562600" y="1981200"/>
            <a:ext cx="15240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LiveFragment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562600" y="3733800"/>
            <a:ext cx="1524000" cy="1600200"/>
          </a:xfrm>
          <a:prstGeom prst="rect">
            <a:avLst/>
          </a:prstGeom>
          <a:solidFill>
            <a:srgbClr val="ADC2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StillFragment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3276600" y="3048000"/>
            <a:ext cx="15240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cxnSp>
        <p:nvCxnSpPr>
          <p:cNvPr id="14" name="Gerade Verbindung mit Pfeil 13"/>
          <p:cNvCxnSpPr>
            <a:stCxn id="12" idx="3"/>
            <a:endCxn id="10" idx="1"/>
          </p:cNvCxnSpPr>
          <p:nvPr/>
        </p:nvCxnSpPr>
        <p:spPr bwMode="auto">
          <a:xfrm flipV="1">
            <a:off x="4800600" y="2781300"/>
            <a:ext cx="762000" cy="1066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2" idx="3"/>
            <a:endCxn id="11" idx="1"/>
          </p:cNvCxnSpPr>
          <p:nvPr/>
        </p:nvCxnSpPr>
        <p:spPr bwMode="auto">
          <a:xfrm>
            <a:off x="4800600" y="3848100"/>
            <a:ext cx="762000" cy="685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27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>
                <a:solidFill>
                  <a:srgbClr val="868686"/>
                </a:solidFill>
              </a:rPr>
              <a:t>Suggested</a:t>
            </a:r>
            <a:r>
              <a:rPr lang="de-DE" dirty="0">
                <a:solidFill>
                  <a:srgbClr val="868686"/>
                </a:solidFill>
              </a:rPr>
              <a:t> </a:t>
            </a:r>
            <a:r>
              <a:rPr lang="de-DE" dirty="0" err="1">
                <a:solidFill>
                  <a:srgbClr val="868686"/>
                </a:solidFill>
              </a:rPr>
              <a:t>Improvements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endParaRPr lang="de-DE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DE" dirty="0" err="1" smtClean="0"/>
              <a:t>Filtering</a:t>
            </a:r>
            <a:r>
              <a:rPr lang="de-DE" dirty="0" smtClean="0"/>
              <a:t>: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de-DE" dirty="0" smtClean="0"/>
              <a:t>Filter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min (e.g. 150 </a:t>
            </a:r>
            <a:r>
              <a:rPr lang="de-DE" dirty="0" err="1"/>
              <a:t>to</a:t>
            </a:r>
            <a:r>
              <a:rPr lang="de-DE" dirty="0"/>
              <a:t> 20)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de-DE" dirty="0"/>
              <a:t>Live </a:t>
            </a:r>
            <a:r>
              <a:rPr lang="de-DE" dirty="0" err="1"/>
              <a:t>filtering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29.01.2016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Katie Jones</a:t>
            </a:r>
            <a:br>
              <a:rPr lang="en-US" smtClean="0"/>
            </a:br>
            <a:r>
              <a:rPr lang="en-US" smtClean="0"/>
              <a:t>Frederike Dümbgen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58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069062">
  <a:themeElements>
    <a:clrScheme name="Office-Design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BCBCB"/>
      </a:folHlink>
    </a:clrScheme>
    <a:fontScheme name="Office-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5F5F5F"/>
        </a:dk1>
        <a:lt1>
          <a:srgbClr val="DDDDDD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9900"/>
        </a:accent2>
        <a:accent3>
          <a:srgbClr val="AAAAAA"/>
        </a:accent3>
        <a:accent4>
          <a:srgbClr val="BDBDBD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</Words>
  <Application>Microsoft Macintosh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TM01069062</vt:lpstr>
      <vt:lpstr>ImPro  Professional Image Processing Application for Analytic Color Filtering</vt:lpstr>
      <vt:lpstr>Global Structure</vt:lpstr>
      <vt:lpstr>Conclusion Suggested Improvements</vt:lpstr>
      <vt:lpstr>Thank you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Frederike Dümbgen</cp:lastModifiedBy>
  <cp:revision>977</cp:revision>
  <cp:lastPrinted>2016-01-09T19:46:19Z</cp:lastPrinted>
  <dcterms:created xsi:type="dcterms:W3CDTF">1996-09-27T18:53:35Z</dcterms:created>
  <dcterms:modified xsi:type="dcterms:W3CDTF">2016-01-21T15:48:58Z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TC010690621031</vt:lpwstr>
  </property>
</Properties>
</file>