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369" r:id="rId3"/>
    <p:sldId id="370" r:id="rId4"/>
    <p:sldId id="285" r:id="rId5"/>
    <p:sldId id="371" r:id="rId6"/>
    <p:sldId id="393" r:id="rId7"/>
    <p:sldId id="394" r:id="rId8"/>
    <p:sldId id="376" r:id="rId9"/>
    <p:sldId id="392" r:id="rId10"/>
    <p:sldId id="391" r:id="rId11"/>
    <p:sldId id="373" r:id="rId12"/>
    <p:sldId id="379" r:id="rId13"/>
    <p:sldId id="395" r:id="rId14"/>
    <p:sldId id="396" r:id="rId15"/>
    <p:sldId id="388" r:id="rId16"/>
    <p:sldId id="374" r:id="rId17"/>
    <p:sldId id="380" r:id="rId18"/>
    <p:sldId id="382" r:id="rId19"/>
    <p:sldId id="383" r:id="rId20"/>
    <p:sldId id="390" r:id="rId21"/>
    <p:sldId id="378" r:id="rId22"/>
    <p:sldId id="385" r:id="rId23"/>
    <p:sldId id="397" r:id="rId24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6" userDrawn="1">
          <p15:clr>
            <a:srgbClr val="A4A3A4"/>
          </p15:clr>
        </p15:guide>
        <p15:guide id="2" pos="1630" userDrawn="1">
          <p15:clr>
            <a:srgbClr val="A4A3A4"/>
          </p15:clr>
        </p15:guide>
        <p15:guide id="3" pos="53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6699"/>
    <a:srgbClr val="FF6600"/>
    <a:srgbClr val="0000FF"/>
    <a:srgbClr val="000000"/>
    <a:srgbClr val="0D0D0D"/>
    <a:srgbClr val="FFCCCC"/>
    <a:srgbClr val="FFFFCC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32" autoAdjust="0"/>
    <p:restoredTop sz="96476" autoAdjust="0"/>
  </p:normalViewPr>
  <p:slideViewPr>
    <p:cSldViewPr>
      <p:cViewPr varScale="1">
        <p:scale>
          <a:sx n="111" d="100"/>
          <a:sy n="111" d="100"/>
        </p:scale>
        <p:origin x="1212" y="102"/>
      </p:cViewPr>
      <p:guideLst>
        <p:guide orient="horz" pos="946"/>
        <p:guide pos="1630"/>
        <p:guide pos="53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70" y="-7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6" cy="496967"/>
          </a:xfrm>
          <a:prstGeom prst="rect">
            <a:avLst/>
          </a:prstGeom>
        </p:spPr>
        <p:txBody>
          <a:bodyPr vert="horz" lIns="95690" tIns="47845" rIns="95690" bIns="47845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6" cy="496967"/>
          </a:xfrm>
          <a:prstGeom prst="rect">
            <a:avLst/>
          </a:prstGeom>
        </p:spPr>
        <p:txBody>
          <a:bodyPr vert="horz" lIns="95690" tIns="47845" rIns="95690" bIns="47845" rtlCol="0"/>
          <a:lstStyle>
            <a:lvl1pPr algn="r">
              <a:defRPr sz="1300"/>
            </a:lvl1pPr>
          </a:lstStyle>
          <a:p>
            <a:fld id="{6AD74B25-4E2D-4687-BDE2-3A239A83DC4A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90" tIns="47845" rIns="95690" bIns="4784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5690" tIns="47845" rIns="95690" bIns="47845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6" cy="496967"/>
          </a:xfrm>
          <a:prstGeom prst="rect">
            <a:avLst/>
          </a:prstGeom>
        </p:spPr>
        <p:txBody>
          <a:bodyPr vert="horz" lIns="95690" tIns="47845" rIns="95690" bIns="47845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6967"/>
          </a:xfrm>
          <a:prstGeom prst="rect">
            <a:avLst/>
          </a:prstGeom>
        </p:spPr>
        <p:txBody>
          <a:bodyPr vert="horz" lIns="95690" tIns="47845" rIns="95690" bIns="47845" rtlCol="0" anchor="b"/>
          <a:lstStyle>
            <a:lvl1pPr algn="r">
              <a:defRPr sz="1300"/>
            </a:lvl1pPr>
          </a:lstStyle>
          <a:p>
            <a:fld id="{0DC9F10D-4544-4586-A1AC-BABB0DD2B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462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9F10D-4544-4586-A1AC-BABB0DD2B68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622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9F10D-4544-4586-A1AC-BABB0DD2B68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54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9F10D-4544-4586-A1AC-BABB0DD2B68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634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9F10D-4544-4586-A1AC-BABB0DD2B68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07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9F10D-4544-4586-A1AC-BABB0DD2B68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51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9F10D-4544-4586-A1AC-BABB0DD2B68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40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9F10D-4544-4586-A1AC-BABB0DD2B68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157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9F10D-4544-4586-A1AC-BABB0DD2B68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576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9F10D-4544-4586-A1AC-BABB0DD2B68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066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9F10D-4544-4586-A1AC-BABB0DD2B68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76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9F10D-4544-4586-A1AC-BABB0DD2B68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211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9F10D-4544-4586-A1AC-BABB0DD2B68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4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9F10D-4544-4586-A1AC-BABB0DD2B68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84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9F10D-4544-4586-A1AC-BABB0DD2B68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277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9F10D-4544-4586-A1AC-BABB0DD2B68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56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9F10D-4544-4586-A1AC-BABB0DD2B68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182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9F10D-4544-4586-A1AC-BABB0DD2B68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989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9F10D-4544-4586-A1AC-BABB0DD2B68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663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9F10D-4544-4586-A1AC-BABB0DD2B68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37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9F10D-4544-4586-A1AC-BABB0DD2B68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129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9F10D-4544-4586-A1AC-BABB0DD2B68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85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9F10D-4544-4586-A1AC-BABB0DD2B68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684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437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804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9696400" y="6525344"/>
            <a:ext cx="22493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itchFamily="49" charset="-127"/>
                <a:ea typeface="굴림체" pitchFamily="49" charset="-127"/>
              </a:rPr>
              <a:t>Copyright </a:t>
            </a:r>
            <a:r>
              <a:rPr lang="en-US" altLang="ko-KR" sz="7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itchFamily="49" charset="-127"/>
                <a:ea typeface="굴림체" pitchFamily="49" charset="-127"/>
              </a:rPr>
              <a:t>DonWoo</a:t>
            </a:r>
            <a:r>
              <a:rPr lang="en-US" altLang="ko-KR" sz="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itchFamily="49" charset="-127"/>
                <a:ea typeface="굴림체" pitchFamily="49" charset="-127"/>
              </a:rPr>
              <a:t> E&amp;C Corp.</a:t>
            </a:r>
            <a:r>
              <a:rPr lang="en-US" altLang="ko-KR" sz="700" b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 pitchFamily="49" charset="-127"/>
                <a:ea typeface="굴림체" pitchFamily="49" charset="-127"/>
              </a:rPr>
              <a:t> All rights reserved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093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75767557"/>
              </p:ext>
            </p:extLst>
          </p:nvPr>
        </p:nvGraphicFramePr>
        <p:xfrm>
          <a:off x="0" y="-9882"/>
          <a:ext cx="12191999" cy="487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2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74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</a:t>
                      </a:r>
                    </a:p>
                  </a:txBody>
                  <a:tcPr marL="112542" marR="112542" marT="45641" marB="456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2542" marR="112542" marT="45641" marB="456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판수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edition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2542" marR="112542" marT="45641" marB="456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2542" marR="112542" marT="45641" marB="456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 수정일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2542" marR="112542" marT="45641" marB="45641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2019.08.26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2542" marR="112542" marT="45641" marB="456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2542" marR="112542" marT="45641" marB="456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2542" marR="112542" marT="45641" marB="456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정정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revision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2542" marR="112542" marT="45641" marB="456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2542" marR="112542" marT="45641" marB="456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번호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2542" marR="112542" marT="45641" marB="456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2542" marR="112542" marT="45641" marB="456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488488" y="158100"/>
            <a:ext cx="544482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latin typeface="굴림체" pitchFamily="49" charset="-127"/>
                <a:ea typeface="굴림체" pitchFamily="49" charset="-127"/>
              </a:defRPr>
            </a:lvl1pPr>
          </a:lstStyle>
          <a:p>
            <a:fld id="{38ED4125-7EC6-4860-B395-FED81210B2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94993325"/>
              </p:ext>
            </p:extLst>
          </p:nvPr>
        </p:nvGraphicFramePr>
        <p:xfrm>
          <a:off x="9480376" y="477480"/>
          <a:ext cx="2711622" cy="638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2542" marR="112542" marT="45641" marB="456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9800"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2542" marR="112542" marT="45641" marB="4564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81725176"/>
              </p:ext>
            </p:extLst>
          </p:nvPr>
        </p:nvGraphicFramePr>
        <p:xfrm>
          <a:off x="6363" y="482104"/>
          <a:ext cx="9474011" cy="637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SCREEN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2542" marR="112542" marT="45641" marB="456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378"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12542" marR="112542" marT="45641" marB="4564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300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E6D7B-5596-48F9-A8E7-89F0179EC88A}" type="datetime1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13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12" Type="http://schemas.microsoft.com/office/2007/relationships/hdphoto" Target="../media/hdphoto6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11" Type="http://schemas.openxmlformats.org/officeDocument/2006/relationships/image" Target="../media/image21.png"/><Relationship Id="rId5" Type="http://schemas.microsoft.com/office/2007/relationships/hdphoto" Target="../media/hdphoto3.wdp"/><Relationship Id="rId10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6" Type="http://schemas.microsoft.com/office/2007/relationships/hdphoto" Target="../media/hdphoto9.wdp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11" Type="http://schemas.openxmlformats.org/officeDocument/2006/relationships/image" Target="../media/image24.png"/><Relationship Id="rId5" Type="http://schemas.openxmlformats.org/officeDocument/2006/relationships/image" Target="../media/image8.png"/><Relationship Id="rId15" Type="http://schemas.openxmlformats.org/officeDocument/2006/relationships/image" Target="../media/image27.png"/><Relationship Id="rId10" Type="http://schemas.microsoft.com/office/2007/relationships/hdphoto" Target="../media/hdphoto7.wdp"/><Relationship Id="rId4" Type="http://schemas.microsoft.com/office/2007/relationships/hdphoto" Target="../media/hdphoto4.wdp"/><Relationship Id="rId9" Type="http://schemas.openxmlformats.org/officeDocument/2006/relationships/image" Target="../media/image23.png"/><Relationship Id="rId14" Type="http://schemas.microsoft.com/office/2007/relationships/hdphoto" Target="../media/hdphoto8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microsoft.com/office/2007/relationships/hdphoto" Target="../media/hdphoto10.wdp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11" Type="http://schemas.microsoft.com/office/2007/relationships/hdphoto" Target="../media/hdphoto8.wdp"/><Relationship Id="rId5" Type="http://schemas.openxmlformats.org/officeDocument/2006/relationships/image" Target="../media/image8.png"/><Relationship Id="rId15" Type="http://schemas.openxmlformats.org/officeDocument/2006/relationships/image" Target="../media/image28.png"/><Relationship Id="rId10" Type="http://schemas.microsoft.com/office/2007/relationships/hdphoto" Target="../media/hdphoto9.wdp"/><Relationship Id="rId4" Type="http://schemas.microsoft.com/office/2007/relationships/hdphoto" Target="../media/hdphoto4.wdp"/><Relationship Id="rId9" Type="http://schemas.openxmlformats.org/officeDocument/2006/relationships/image" Target="../media/image27.png"/><Relationship Id="rId1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6" Type="http://schemas.microsoft.com/office/2007/relationships/hdphoto" Target="../media/hdphoto11.wdp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11" Type="http://schemas.microsoft.com/office/2007/relationships/hdphoto" Target="../media/hdphoto8.wdp"/><Relationship Id="rId5" Type="http://schemas.openxmlformats.org/officeDocument/2006/relationships/image" Target="../media/image8.png"/><Relationship Id="rId15" Type="http://schemas.openxmlformats.org/officeDocument/2006/relationships/image" Target="../media/image31.png"/><Relationship Id="rId10" Type="http://schemas.microsoft.com/office/2007/relationships/hdphoto" Target="../media/hdphoto9.wdp"/><Relationship Id="rId4" Type="http://schemas.microsoft.com/office/2007/relationships/hdphoto" Target="../media/hdphoto4.wdp"/><Relationship Id="rId9" Type="http://schemas.openxmlformats.org/officeDocument/2006/relationships/image" Target="../media/image27.png"/><Relationship Id="rId1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12" Type="http://schemas.microsoft.com/office/2007/relationships/hdphoto" Target="../media/hdphoto6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microsoft.com/office/2007/relationships/hdphoto" Target="../media/hdphoto4.wdp"/><Relationship Id="rId11" Type="http://schemas.openxmlformats.org/officeDocument/2006/relationships/image" Target="../media/image22.png"/><Relationship Id="rId5" Type="http://schemas.openxmlformats.org/officeDocument/2006/relationships/image" Target="../media/image12.png"/><Relationship Id="rId10" Type="http://schemas.microsoft.com/office/2007/relationships/hdphoto" Target="../media/hdphoto13.wdp"/><Relationship Id="rId4" Type="http://schemas.openxmlformats.org/officeDocument/2006/relationships/image" Target="../media/image19.png"/><Relationship Id="rId9" Type="http://schemas.openxmlformats.org/officeDocument/2006/relationships/image" Target="../media/image33.png"/><Relationship Id="rId1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microsoft.com/office/2007/relationships/hdphoto" Target="../media/hdphoto13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11" Type="http://schemas.openxmlformats.org/officeDocument/2006/relationships/image" Target="../media/image33.png"/><Relationship Id="rId5" Type="http://schemas.openxmlformats.org/officeDocument/2006/relationships/image" Target="../media/image35.png"/><Relationship Id="rId15" Type="http://schemas.openxmlformats.org/officeDocument/2006/relationships/image" Target="../media/image37.png"/><Relationship Id="rId10" Type="http://schemas.microsoft.com/office/2007/relationships/hdphoto" Target="../media/hdphoto12.wdp"/><Relationship Id="rId4" Type="http://schemas.openxmlformats.org/officeDocument/2006/relationships/image" Target="../media/image34.png"/><Relationship Id="rId9" Type="http://schemas.openxmlformats.org/officeDocument/2006/relationships/image" Target="../media/image32.png"/><Relationship Id="rId14" Type="http://schemas.microsoft.com/office/2007/relationships/hdphoto" Target="../media/hdphoto6.wdp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microsoft.com/office/2007/relationships/hdphoto" Target="../media/hdphoto13.wd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11" Type="http://schemas.openxmlformats.org/officeDocument/2006/relationships/image" Target="../media/image33.png"/><Relationship Id="rId5" Type="http://schemas.openxmlformats.org/officeDocument/2006/relationships/image" Target="../media/image35.png"/><Relationship Id="rId10" Type="http://schemas.microsoft.com/office/2007/relationships/hdphoto" Target="../media/hdphoto12.wdp"/><Relationship Id="rId4" Type="http://schemas.openxmlformats.org/officeDocument/2006/relationships/image" Target="../media/image34.png"/><Relationship Id="rId9" Type="http://schemas.openxmlformats.org/officeDocument/2006/relationships/image" Target="../media/image32.png"/><Relationship Id="rId14" Type="http://schemas.microsoft.com/office/2007/relationships/hdphoto" Target="../media/hdphoto6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33.png"/><Relationship Id="rId3" Type="http://schemas.openxmlformats.org/officeDocument/2006/relationships/image" Target="../media/image19.png"/><Relationship Id="rId21" Type="http://schemas.openxmlformats.org/officeDocument/2006/relationships/image" Target="../media/image50.png"/><Relationship Id="rId7" Type="http://schemas.openxmlformats.org/officeDocument/2006/relationships/image" Target="../media/image34.png"/><Relationship Id="rId12" Type="http://schemas.openxmlformats.org/officeDocument/2006/relationships/image" Target="../media/image41.jpg"/><Relationship Id="rId17" Type="http://schemas.openxmlformats.org/officeDocument/2006/relationships/image" Target="../media/image46.png"/><Relationship Id="rId25" Type="http://schemas.microsoft.com/office/2007/relationships/hdphoto" Target="../media/hdphoto12.wdp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6" Type="http://schemas.microsoft.com/office/2007/relationships/hdphoto" Target="../media/hdphoto4.wdp"/><Relationship Id="rId11" Type="http://schemas.openxmlformats.org/officeDocument/2006/relationships/image" Target="../media/image40.png"/><Relationship Id="rId24" Type="http://schemas.openxmlformats.org/officeDocument/2006/relationships/image" Target="../media/image32.png"/><Relationship Id="rId5" Type="http://schemas.openxmlformats.org/officeDocument/2006/relationships/image" Target="../media/image12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10" Type="http://schemas.openxmlformats.org/officeDocument/2006/relationships/image" Target="../media/image36.png"/><Relationship Id="rId19" Type="http://schemas.openxmlformats.org/officeDocument/2006/relationships/image" Target="../media/image48.png"/><Relationship Id="rId4" Type="http://schemas.openxmlformats.org/officeDocument/2006/relationships/image" Target="../media/image38.png"/><Relationship Id="rId9" Type="http://schemas.openxmlformats.org/officeDocument/2006/relationships/image" Target="../media/image39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Relationship Id="rId27" Type="http://schemas.microsoft.com/office/2007/relationships/hdphoto" Target="../media/hdphoto13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35.png"/><Relationship Id="rId12" Type="http://schemas.microsoft.com/office/2007/relationships/hdphoto" Target="../media/hdphoto13.wd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openxmlformats.org/officeDocument/2006/relationships/image" Target="../media/image33.png"/><Relationship Id="rId5" Type="http://schemas.microsoft.com/office/2007/relationships/hdphoto" Target="../media/hdphoto4.wdp"/><Relationship Id="rId10" Type="http://schemas.microsoft.com/office/2007/relationships/hdphoto" Target="../media/hdphoto12.wdp"/><Relationship Id="rId4" Type="http://schemas.openxmlformats.org/officeDocument/2006/relationships/image" Target="../media/image12.png"/><Relationship Id="rId9" Type="http://schemas.openxmlformats.org/officeDocument/2006/relationships/image" Target="../media/image32.png"/><Relationship Id="rId14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10" Type="http://schemas.microsoft.com/office/2007/relationships/hdphoto" Target="../media/hdphoto5.wdp"/><Relationship Id="rId4" Type="http://schemas.microsoft.com/office/2007/relationships/hdphoto" Target="../media/hdphoto4.wdp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13" Type="http://schemas.openxmlformats.org/officeDocument/2006/relationships/image" Target="../media/image17.png"/><Relationship Id="rId18" Type="http://schemas.microsoft.com/office/2007/relationships/hdphoto" Target="../media/hdphoto15.wdp"/><Relationship Id="rId3" Type="http://schemas.openxmlformats.org/officeDocument/2006/relationships/image" Target="../media/image19.png"/><Relationship Id="rId7" Type="http://schemas.openxmlformats.org/officeDocument/2006/relationships/image" Target="../media/image32.png"/><Relationship Id="rId12" Type="http://schemas.openxmlformats.org/officeDocument/2006/relationships/image" Target="../media/image18.pn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6" Type="http://schemas.microsoft.com/office/2007/relationships/hdphoto" Target="../media/hdphoto14.wdp"/><Relationship Id="rId20" Type="http://schemas.microsoft.com/office/2007/relationships/hdphoto" Target="../media/hdphoto6.wdp"/><Relationship Id="rId1" Type="http://schemas.openxmlformats.org/officeDocument/2006/relationships/slideLayout" Target="../slideLayouts/slideLayout4.xml"/><Relationship Id="rId6" Type="http://schemas.microsoft.com/office/2007/relationships/hdphoto" Target="../media/hdphoto4.wdp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5" Type="http://schemas.openxmlformats.org/officeDocument/2006/relationships/image" Target="../media/image53.png"/><Relationship Id="rId10" Type="http://schemas.microsoft.com/office/2007/relationships/hdphoto" Target="../media/hdphoto13.wdp"/><Relationship Id="rId19" Type="http://schemas.openxmlformats.org/officeDocument/2006/relationships/image" Target="../media/image22.png"/><Relationship Id="rId4" Type="http://schemas.openxmlformats.org/officeDocument/2006/relationships/image" Target="../media/image38.png"/><Relationship Id="rId9" Type="http://schemas.openxmlformats.org/officeDocument/2006/relationships/image" Target="../media/image33.png"/><Relationship Id="rId14" Type="http://schemas.microsoft.com/office/2007/relationships/hdphoto" Target="../media/hdphoto5.wdp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3" Type="http://schemas.openxmlformats.org/officeDocument/2006/relationships/image" Target="../media/image16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5.wdp"/><Relationship Id="rId5" Type="http://schemas.openxmlformats.org/officeDocument/2006/relationships/image" Target="../media/image17.png"/><Relationship Id="rId10" Type="http://schemas.microsoft.com/office/2007/relationships/hdphoto" Target="../media/hdphoto4.wdp"/><Relationship Id="rId4" Type="http://schemas.openxmlformats.org/officeDocument/2006/relationships/image" Target="../media/image18.png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microsoft.com/office/2007/relationships/hdphoto" Target="../media/hdphoto5.wdp"/><Relationship Id="rId5" Type="http://schemas.microsoft.com/office/2007/relationships/hdphoto" Target="../media/hdphoto4.wdp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mailto:aaa@gmail.co.kr" TargetMode="Externa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microsoft.com/office/2007/relationships/hdphoto" Target="../media/hdphoto4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microsoft.com/office/2007/relationships/hdphoto" Target="../media/hdphoto3.wdp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59696" y="3068960"/>
            <a:ext cx="5760640" cy="39711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ISAND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서비스 기획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76320" y="6381328"/>
            <a:ext cx="21675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굴림체" pitchFamily="49" charset="-127"/>
                <a:cs typeface="Arial" panose="020B0604020202020204" pitchFamily="34" charset="0"/>
              </a:rPr>
              <a:t>Copyright </a:t>
            </a:r>
            <a:r>
              <a:rPr lang="en-US" altLang="ko-KR" sz="7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굴림체" pitchFamily="49" charset="-127"/>
                <a:cs typeface="Arial" panose="020B0604020202020204" pitchFamily="34" charset="0"/>
              </a:rPr>
              <a:t>Dongwoo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굴림체" pitchFamily="49" charset="-127"/>
                <a:cs typeface="Arial" panose="020B0604020202020204" pitchFamily="34" charset="0"/>
              </a:rPr>
              <a:t> E&amp;C Corp. All rights reserved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굴림체" pitchFamily="49" charset="-127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5235" t="13912" r="8380" b="9571"/>
          <a:stretch/>
        </p:blipFill>
        <p:spPr>
          <a:xfrm>
            <a:off x="9828980" y="0"/>
            <a:ext cx="2376265" cy="792088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046375"/>
              </p:ext>
            </p:extLst>
          </p:nvPr>
        </p:nvGraphicFramePr>
        <p:xfrm>
          <a:off x="9040738" y="5373216"/>
          <a:ext cx="2592288" cy="898362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9830554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778398034"/>
                    </a:ext>
                  </a:extLst>
                </a:gridCol>
              </a:tblGrid>
              <a:tr h="2791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회사명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동우이앤씨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205432"/>
                  </a:ext>
                </a:extLst>
              </a:tr>
              <a:tr h="309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359" marR="77359" marT="40507" marB="40507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전략기획팀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359" marR="77359" marT="40507" marB="40507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870022"/>
                  </a:ext>
                </a:extLst>
              </a:tr>
              <a:tr h="309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담당자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최여진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715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직사각형 199"/>
          <p:cNvSpPr/>
          <p:nvPr/>
        </p:nvSpPr>
        <p:spPr>
          <a:xfrm>
            <a:off x="1421298" y="7281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처음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로그인이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아닐 경우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옵션 선택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리스트 화면 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421298" y="251724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처음 로그인 한 사용자가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아닐경우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리스트 화면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352584" y="179244"/>
            <a:ext cx="442392" cy="365125"/>
          </a:xfrm>
        </p:spPr>
        <p:txBody>
          <a:bodyPr/>
          <a:lstStyle/>
          <a:p>
            <a:fld id="{38ED4125-7EC6-4860-B395-FED81210B21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63" name="Group 49"/>
          <p:cNvGraphicFramePr>
            <a:graphicFrameLocks noGrp="1"/>
          </p:cNvGraphicFramePr>
          <p:nvPr>
            <p:extLst/>
          </p:nvPr>
        </p:nvGraphicFramePr>
        <p:xfrm>
          <a:off x="9594296" y="836711"/>
          <a:ext cx="2478368" cy="3044229"/>
        </p:xfrm>
        <a:graphic>
          <a:graphicData uri="http://schemas.openxmlformats.org/drawingml/2006/table">
            <a:tbl>
              <a:tblPr/>
              <a:tblGrid>
                <a:gridCol w="27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1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사물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공간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옵션 중 선택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클릭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뒤로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3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처음 방문하였을 경우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안내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멘트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하단의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+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버튼을 눌러 새로운 프로젝트 생성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4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샘플 리스트 화면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87077"/>
                  </a:ext>
                </a:extLst>
              </a:tr>
              <a:tr h="717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5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+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버튼 선택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새로운 프로젝트 생성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058662"/>
                  </a:ext>
                </a:extLst>
              </a:tr>
              <a:tr h="52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6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휴지통 버튼 선택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저장된 리스트 삭제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139162"/>
                  </a:ext>
                </a:extLst>
              </a:tr>
            </a:tbl>
          </a:graphicData>
        </a:graphic>
      </p:graphicFrame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137" y="3991985"/>
            <a:ext cx="2316686" cy="21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3773" y="1322570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23773" y="1323247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61971" y="1394578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flipV="1">
            <a:off x="2636413" y="1385952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48381" y="1339822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72980" y="1391000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790003" y="3381185"/>
            <a:ext cx="1841038" cy="65482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1225009" y="5733256"/>
            <a:ext cx="697541" cy="727251"/>
          </a:xfrm>
          <a:prstGeom prst="rect">
            <a:avLst/>
          </a:prstGeom>
          <a:pattFill prst="lgGrid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73" y="3826089"/>
            <a:ext cx="2802494" cy="2323053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323773" y="3828819"/>
            <a:ext cx="2795411" cy="2395032"/>
            <a:chOff x="1429045" y="1988877"/>
            <a:chExt cx="2795411" cy="2325859"/>
          </a:xfrm>
        </p:grpSpPr>
        <p:sp>
          <p:nvSpPr>
            <p:cNvPr id="78" name="직사각형 77"/>
            <p:cNvSpPr/>
            <p:nvPr/>
          </p:nvSpPr>
          <p:spPr>
            <a:xfrm>
              <a:off x="1429045" y="1988877"/>
              <a:ext cx="2795411" cy="2325859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1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1913718" y="3013836"/>
              <a:ext cx="1814848" cy="876318"/>
              <a:chOff x="4792867" y="1960335"/>
              <a:chExt cx="1944216" cy="1181412"/>
            </a:xfrm>
          </p:grpSpPr>
          <p:sp>
            <p:nvSpPr>
              <p:cNvPr id="87" name="모서리가 둥근 직사각형 86"/>
              <p:cNvSpPr/>
              <p:nvPr/>
            </p:nvSpPr>
            <p:spPr>
              <a:xfrm>
                <a:off x="4792867" y="2707965"/>
                <a:ext cx="1944216" cy="433782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528837" y="1960335"/>
                <a:ext cx="786677" cy="342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공간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784" y="2115794"/>
            <a:ext cx="1731875" cy="1102371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-402211" y="1520156"/>
            <a:ext cx="3535341" cy="2268884"/>
            <a:chOff x="1905971" y="1456527"/>
            <a:chExt cx="3535341" cy="2268884"/>
          </a:xfrm>
        </p:grpSpPr>
        <p:sp>
          <p:nvSpPr>
            <p:cNvPr id="5" name="직사각형 4"/>
            <p:cNvSpPr/>
            <p:nvPr/>
          </p:nvSpPr>
          <p:spPr>
            <a:xfrm>
              <a:off x="2638818" y="1456527"/>
              <a:ext cx="2802494" cy="2268884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905971" y="2424041"/>
              <a:ext cx="2664382" cy="947376"/>
              <a:chOff x="4784568" y="1165200"/>
              <a:chExt cx="2854307" cy="1277208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4784568" y="2008625"/>
                <a:ext cx="1944216" cy="433783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52198" y="1165200"/>
                <a:ext cx="786677" cy="352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사물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1" name="직사각형 110"/>
          <p:cNvSpPr/>
          <p:nvPr/>
        </p:nvSpPr>
        <p:spPr>
          <a:xfrm>
            <a:off x="3323933" y="1321893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3323933" y="1322570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3462131" y="1393901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 flipV="1">
            <a:off x="5636573" y="1385275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348541" y="1339145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3573140" y="1390323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0" name="그림 1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7913" y="1656908"/>
            <a:ext cx="232855" cy="304693"/>
          </a:xfrm>
          <a:prstGeom prst="rect">
            <a:avLst/>
          </a:prstGeom>
        </p:spPr>
      </p:pic>
      <p:sp>
        <p:nvSpPr>
          <p:cNvPr id="176" name="직사각형 175"/>
          <p:cNvSpPr/>
          <p:nvPr/>
        </p:nvSpPr>
        <p:spPr>
          <a:xfrm>
            <a:off x="3321099" y="1537240"/>
            <a:ext cx="2802494" cy="494181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4509533" y="1649710"/>
            <a:ext cx="734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리스트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/>
          <a:srcRect l="-14746" t="12061" r="4205" b="-17926"/>
          <a:stretch/>
        </p:blipFill>
        <p:spPr>
          <a:xfrm>
            <a:off x="5913016" y="2051179"/>
            <a:ext cx="199209" cy="1099291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230937" y="1514769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grpSp>
        <p:nvGrpSpPr>
          <p:cNvPr id="219" name="그룹 218"/>
          <p:cNvGrpSpPr/>
          <p:nvPr/>
        </p:nvGrpSpPr>
        <p:grpSpPr>
          <a:xfrm>
            <a:off x="3411641" y="2286584"/>
            <a:ext cx="1278700" cy="1634724"/>
            <a:chOff x="3413872" y="2262366"/>
            <a:chExt cx="1278700" cy="1634724"/>
          </a:xfrm>
        </p:grpSpPr>
        <p:grpSp>
          <p:nvGrpSpPr>
            <p:cNvPr id="220" name="그룹 219"/>
            <p:cNvGrpSpPr/>
            <p:nvPr/>
          </p:nvGrpSpPr>
          <p:grpSpPr>
            <a:xfrm>
              <a:off x="3413872" y="2262366"/>
              <a:ext cx="1278700" cy="1634724"/>
              <a:chOff x="6523273" y="2357260"/>
              <a:chExt cx="1278700" cy="1634724"/>
            </a:xfrm>
          </p:grpSpPr>
          <p:grpSp>
            <p:nvGrpSpPr>
              <p:cNvPr id="222" name="그룹 221"/>
              <p:cNvGrpSpPr/>
              <p:nvPr/>
            </p:nvGrpSpPr>
            <p:grpSpPr>
              <a:xfrm>
                <a:off x="6523273" y="2357260"/>
                <a:ext cx="1278700" cy="1634724"/>
                <a:chOff x="3552939" y="3418051"/>
                <a:chExt cx="1278700" cy="1216341"/>
              </a:xfrm>
            </p:grpSpPr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3552939" y="3418051"/>
                  <a:ext cx="1268338" cy="1216341"/>
                </a:xfrm>
                <a:prstGeom prst="roundRect">
                  <a:avLst>
                    <a:gd name="adj" fmla="val 2594"/>
                  </a:avLst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5" name="직사각형 224"/>
                <p:cNvSpPr/>
                <p:nvPr/>
              </p:nvSpPr>
              <p:spPr>
                <a:xfrm>
                  <a:off x="3585398" y="4401463"/>
                  <a:ext cx="1246241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900" dirty="0" smtClean="0">
                      <a:solidFill>
                        <a:schemeClr val="tx1"/>
                      </a:solidFill>
                      <a:latin typeface="+mn-ea"/>
                    </a:rPr>
                    <a:t>2019-08-26 00:00</a:t>
                  </a:r>
                  <a:r>
                    <a:rPr lang="ko-KR" altLang="en-US" sz="900" dirty="0" smtClean="0">
                      <a:solidFill>
                        <a:schemeClr val="tx1"/>
                      </a:solidFill>
                      <a:latin typeface="+mn-ea"/>
                    </a:rPr>
                    <a:t> </a:t>
                  </a:r>
                  <a:endParaRPr lang="ko-KR" altLang="en-US" sz="9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26" name="직사각형 225"/>
                <p:cNvSpPr/>
                <p:nvPr/>
              </p:nvSpPr>
              <p:spPr>
                <a:xfrm>
                  <a:off x="3563689" y="4253132"/>
                  <a:ext cx="1106558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000" b="1" dirty="0" smtClean="0">
                      <a:solidFill>
                        <a:schemeClr val="tx1"/>
                      </a:solidFill>
                      <a:latin typeface="+mn-ea"/>
                    </a:rPr>
                    <a:t>Project List 1</a:t>
                  </a:r>
                  <a:endParaRPr lang="ko-KR" altLang="en-US" sz="10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23" name="직사각형 222"/>
              <p:cNvSpPr/>
              <p:nvPr/>
            </p:nvSpPr>
            <p:spPr>
              <a:xfrm>
                <a:off x="6610027" y="2427535"/>
                <a:ext cx="1087728" cy="934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21" name="그림 220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169000"/>
                      </a14:imgEffect>
                      <a14:imgEffect>
                        <a14:brightnessContrast bright="99000" contrast="-2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5516" y="2633402"/>
              <a:ext cx="444289" cy="329855"/>
            </a:xfrm>
            <a:prstGeom prst="rect">
              <a:avLst/>
            </a:prstGeom>
          </p:spPr>
        </p:pic>
      </p:grpSp>
      <p:grpSp>
        <p:nvGrpSpPr>
          <p:cNvPr id="227" name="그룹 226"/>
          <p:cNvGrpSpPr/>
          <p:nvPr/>
        </p:nvGrpSpPr>
        <p:grpSpPr>
          <a:xfrm>
            <a:off x="4742053" y="2280697"/>
            <a:ext cx="1278700" cy="1634724"/>
            <a:chOff x="4744284" y="2256479"/>
            <a:chExt cx="1278700" cy="1634724"/>
          </a:xfrm>
        </p:grpSpPr>
        <p:grpSp>
          <p:nvGrpSpPr>
            <p:cNvPr id="228" name="그룹 227"/>
            <p:cNvGrpSpPr/>
            <p:nvPr/>
          </p:nvGrpSpPr>
          <p:grpSpPr>
            <a:xfrm>
              <a:off x="4744284" y="2256479"/>
              <a:ext cx="1278700" cy="1634724"/>
              <a:chOff x="7853685" y="2351373"/>
              <a:chExt cx="1278700" cy="1634724"/>
            </a:xfrm>
          </p:grpSpPr>
          <p:grpSp>
            <p:nvGrpSpPr>
              <p:cNvPr id="230" name="그룹 229"/>
              <p:cNvGrpSpPr/>
              <p:nvPr/>
            </p:nvGrpSpPr>
            <p:grpSpPr>
              <a:xfrm>
                <a:off x="7853685" y="2351373"/>
                <a:ext cx="1278700" cy="1634724"/>
                <a:chOff x="3552939" y="3418051"/>
                <a:chExt cx="1278700" cy="1216341"/>
              </a:xfrm>
            </p:grpSpPr>
            <p:sp>
              <p:nvSpPr>
                <p:cNvPr id="232" name="모서리가 둥근 직사각형 231"/>
                <p:cNvSpPr/>
                <p:nvPr/>
              </p:nvSpPr>
              <p:spPr>
                <a:xfrm>
                  <a:off x="3552939" y="3418051"/>
                  <a:ext cx="1268338" cy="1216341"/>
                </a:xfrm>
                <a:prstGeom prst="roundRect">
                  <a:avLst>
                    <a:gd name="adj" fmla="val 2594"/>
                  </a:avLst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직사각형 232"/>
                <p:cNvSpPr/>
                <p:nvPr/>
              </p:nvSpPr>
              <p:spPr>
                <a:xfrm>
                  <a:off x="3585398" y="4401463"/>
                  <a:ext cx="1246241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900" dirty="0" smtClean="0">
                      <a:solidFill>
                        <a:schemeClr val="tx1"/>
                      </a:solidFill>
                      <a:latin typeface="+mn-ea"/>
                    </a:rPr>
                    <a:t>2019-08-26 00:00</a:t>
                  </a:r>
                  <a:r>
                    <a:rPr lang="ko-KR" altLang="en-US" sz="900" dirty="0" smtClean="0">
                      <a:solidFill>
                        <a:schemeClr val="tx1"/>
                      </a:solidFill>
                      <a:latin typeface="+mn-ea"/>
                    </a:rPr>
                    <a:t> </a:t>
                  </a:r>
                  <a:endParaRPr lang="ko-KR" altLang="en-US" sz="9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34" name="직사각형 233"/>
                <p:cNvSpPr/>
                <p:nvPr/>
              </p:nvSpPr>
              <p:spPr>
                <a:xfrm>
                  <a:off x="3563689" y="4253132"/>
                  <a:ext cx="1106558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000" b="1" dirty="0" smtClean="0">
                      <a:solidFill>
                        <a:schemeClr val="tx1"/>
                      </a:solidFill>
                      <a:latin typeface="+mn-ea"/>
                    </a:rPr>
                    <a:t>Project List 1</a:t>
                  </a:r>
                  <a:endParaRPr lang="ko-KR" altLang="en-US" sz="10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31" name="직사각형 230"/>
              <p:cNvSpPr/>
              <p:nvPr/>
            </p:nvSpPr>
            <p:spPr>
              <a:xfrm>
                <a:off x="7940439" y="2421648"/>
                <a:ext cx="1087728" cy="934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29" name="그림 228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169000"/>
                      </a14:imgEffect>
                      <a14:imgEffect>
                        <a14:brightnessContrast bright="99000" contrast="-2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0127" y="2633402"/>
              <a:ext cx="444289" cy="329855"/>
            </a:xfrm>
            <a:prstGeom prst="rect">
              <a:avLst/>
            </a:prstGeom>
          </p:spPr>
        </p:pic>
      </p:grpSp>
      <p:grpSp>
        <p:nvGrpSpPr>
          <p:cNvPr id="235" name="그룹 234"/>
          <p:cNvGrpSpPr/>
          <p:nvPr/>
        </p:nvGrpSpPr>
        <p:grpSpPr>
          <a:xfrm>
            <a:off x="3405356" y="4089374"/>
            <a:ext cx="1278700" cy="1634724"/>
            <a:chOff x="3407587" y="4065156"/>
            <a:chExt cx="1278700" cy="1634724"/>
          </a:xfrm>
        </p:grpSpPr>
        <p:grpSp>
          <p:nvGrpSpPr>
            <p:cNvPr id="236" name="그룹 235"/>
            <p:cNvGrpSpPr/>
            <p:nvPr/>
          </p:nvGrpSpPr>
          <p:grpSpPr>
            <a:xfrm>
              <a:off x="3407587" y="4065156"/>
              <a:ext cx="1278700" cy="1634724"/>
              <a:chOff x="6523273" y="2357260"/>
              <a:chExt cx="1278700" cy="1634724"/>
            </a:xfrm>
          </p:grpSpPr>
          <p:grpSp>
            <p:nvGrpSpPr>
              <p:cNvPr id="238" name="그룹 237"/>
              <p:cNvGrpSpPr/>
              <p:nvPr/>
            </p:nvGrpSpPr>
            <p:grpSpPr>
              <a:xfrm>
                <a:off x="6523273" y="2357260"/>
                <a:ext cx="1278700" cy="1634724"/>
                <a:chOff x="3552939" y="3418051"/>
                <a:chExt cx="1278700" cy="1216341"/>
              </a:xfrm>
            </p:grpSpPr>
            <p:sp>
              <p:nvSpPr>
                <p:cNvPr id="240" name="모서리가 둥근 직사각형 239"/>
                <p:cNvSpPr/>
                <p:nvPr/>
              </p:nvSpPr>
              <p:spPr>
                <a:xfrm>
                  <a:off x="3552939" y="3418051"/>
                  <a:ext cx="1268338" cy="1216341"/>
                </a:xfrm>
                <a:prstGeom prst="roundRect">
                  <a:avLst>
                    <a:gd name="adj" fmla="val 2594"/>
                  </a:avLst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1" name="직사각형 240"/>
                <p:cNvSpPr/>
                <p:nvPr/>
              </p:nvSpPr>
              <p:spPr>
                <a:xfrm>
                  <a:off x="3585398" y="4401463"/>
                  <a:ext cx="1246241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900" dirty="0" smtClean="0">
                      <a:solidFill>
                        <a:schemeClr val="tx1"/>
                      </a:solidFill>
                      <a:latin typeface="+mn-ea"/>
                    </a:rPr>
                    <a:t>2019-08-26 00:00</a:t>
                  </a:r>
                  <a:r>
                    <a:rPr lang="ko-KR" altLang="en-US" sz="900" dirty="0" smtClean="0">
                      <a:solidFill>
                        <a:schemeClr val="tx1"/>
                      </a:solidFill>
                      <a:latin typeface="+mn-ea"/>
                    </a:rPr>
                    <a:t> </a:t>
                  </a:r>
                  <a:endParaRPr lang="ko-KR" altLang="en-US" sz="9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42" name="직사각형 241"/>
                <p:cNvSpPr/>
                <p:nvPr/>
              </p:nvSpPr>
              <p:spPr>
                <a:xfrm>
                  <a:off x="3563689" y="4253132"/>
                  <a:ext cx="1106558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000" b="1" dirty="0" smtClean="0">
                      <a:solidFill>
                        <a:schemeClr val="tx1"/>
                      </a:solidFill>
                      <a:latin typeface="+mn-ea"/>
                    </a:rPr>
                    <a:t>Project List 1</a:t>
                  </a:r>
                  <a:endParaRPr lang="ko-KR" altLang="en-US" sz="10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39" name="직사각형 238"/>
              <p:cNvSpPr/>
              <p:nvPr/>
            </p:nvSpPr>
            <p:spPr>
              <a:xfrm>
                <a:off x="6610027" y="2427535"/>
                <a:ext cx="1087728" cy="934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37" name="그림 23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169000"/>
                      </a14:imgEffect>
                      <a14:imgEffect>
                        <a14:brightnessContrast bright="99000" contrast="-2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5241" y="4412139"/>
              <a:ext cx="444289" cy="329855"/>
            </a:xfrm>
            <a:prstGeom prst="rect">
              <a:avLst/>
            </a:prstGeom>
          </p:spPr>
        </p:pic>
      </p:grpSp>
      <p:grpSp>
        <p:nvGrpSpPr>
          <p:cNvPr id="243" name="그룹 242"/>
          <p:cNvGrpSpPr/>
          <p:nvPr/>
        </p:nvGrpSpPr>
        <p:grpSpPr>
          <a:xfrm>
            <a:off x="4735768" y="4083487"/>
            <a:ext cx="1278700" cy="1634724"/>
            <a:chOff x="4737999" y="4059269"/>
            <a:chExt cx="1278700" cy="1634724"/>
          </a:xfrm>
        </p:grpSpPr>
        <p:grpSp>
          <p:nvGrpSpPr>
            <p:cNvPr id="244" name="그룹 243"/>
            <p:cNvGrpSpPr/>
            <p:nvPr/>
          </p:nvGrpSpPr>
          <p:grpSpPr>
            <a:xfrm>
              <a:off x="4737999" y="4059269"/>
              <a:ext cx="1278700" cy="1634724"/>
              <a:chOff x="7853685" y="2351373"/>
              <a:chExt cx="1278700" cy="1634724"/>
            </a:xfrm>
          </p:grpSpPr>
          <p:grpSp>
            <p:nvGrpSpPr>
              <p:cNvPr id="246" name="그룹 245"/>
              <p:cNvGrpSpPr/>
              <p:nvPr/>
            </p:nvGrpSpPr>
            <p:grpSpPr>
              <a:xfrm>
                <a:off x="7853685" y="2351373"/>
                <a:ext cx="1278700" cy="1634724"/>
                <a:chOff x="3552939" y="3418051"/>
                <a:chExt cx="1278700" cy="1216341"/>
              </a:xfrm>
            </p:grpSpPr>
            <p:sp>
              <p:nvSpPr>
                <p:cNvPr id="248" name="모서리가 둥근 직사각형 247"/>
                <p:cNvSpPr/>
                <p:nvPr/>
              </p:nvSpPr>
              <p:spPr>
                <a:xfrm>
                  <a:off x="3552939" y="3418051"/>
                  <a:ext cx="1268338" cy="1216341"/>
                </a:xfrm>
                <a:prstGeom prst="roundRect">
                  <a:avLst>
                    <a:gd name="adj" fmla="val 2594"/>
                  </a:avLst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직사각형 248"/>
                <p:cNvSpPr/>
                <p:nvPr/>
              </p:nvSpPr>
              <p:spPr>
                <a:xfrm>
                  <a:off x="3585398" y="4401463"/>
                  <a:ext cx="1246241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900" dirty="0" smtClean="0">
                      <a:solidFill>
                        <a:schemeClr val="tx1"/>
                      </a:solidFill>
                      <a:latin typeface="+mn-ea"/>
                    </a:rPr>
                    <a:t>2019-08-26 00:00</a:t>
                  </a:r>
                  <a:r>
                    <a:rPr lang="ko-KR" altLang="en-US" sz="900" dirty="0" smtClean="0">
                      <a:solidFill>
                        <a:schemeClr val="tx1"/>
                      </a:solidFill>
                      <a:latin typeface="+mn-ea"/>
                    </a:rPr>
                    <a:t> </a:t>
                  </a:r>
                  <a:endParaRPr lang="ko-KR" altLang="en-US" sz="9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50" name="직사각형 249"/>
                <p:cNvSpPr/>
                <p:nvPr/>
              </p:nvSpPr>
              <p:spPr>
                <a:xfrm>
                  <a:off x="3563689" y="4253132"/>
                  <a:ext cx="1106558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000" b="1" dirty="0" smtClean="0">
                      <a:solidFill>
                        <a:schemeClr val="tx1"/>
                      </a:solidFill>
                      <a:latin typeface="+mn-ea"/>
                    </a:rPr>
                    <a:t>Project List 1</a:t>
                  </a:r>
                  <a:endParaRPr lang="ko-KR" altLang="en-US" sz="10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7" name="직사각형 246"/>
              <p:cNvSpPr/>
              <p:nvPr/>
            </p:nvSpPr>
            <p:spPr>
              <a:xfrm>
                <a:off x="7940439" y="2421648"/>
                <a:ext cx="1087728" cy="934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45" name="그림 244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169000"/>
                      </a14:imgEffect>
                      <a14:imgEffect>
                        <a14:brightnessContrast bright="99000" contrast="-2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1433" y="4411052"/>
              <a:ext cx="444289" cy="329855"/>
            </a:xfrm>
            <a:prstGeom prst="rect">
              <a:avLst/>
            </a:prstGeom>
          </p:spPr>
        </p:pic>
      </p:grpSp>
      <p:sp>
        <p:nvSpPr>
          <p:cNvPr id="130" name="모서리가 둥근 직사각형 129"/>
          <p:cNvSpPr/>
          <p:nvPr/>
        </p:nvSpPr>
        <p:spPr>
          <a:xfrm>
            <a:off x="2251076" y="4094931"/>
            <a:ext cx="1814848" cy="321761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79" name="그림 17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508" y="5303919"/>
            <a:ext cx="1037954" cy="103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그룹 106"/>
          <p:cNvGrpSpPr/>
          <p:nvPr/>
        </p:nvGrpSpPr>
        <p:grpSpPr>
          <a:xfrm>
            <a:off x="6367227" y="1331691"/>
            <a:ext cx="2807265" cy="4896544"/>
            <a:chOff x="4235695" y="2175959"/>
            <a:chExt cx="2807265" cy="4896544"/>
          </a:xfrm>
        </p:grpSpPr>
        <p:grpSp>
          <p:nvGrpSpPr>
            <p:cNvPr id="108" name="그룹 107"/>
            <p:cNvGrpSpPr/>
            <p:nvPr/>
          </p:nvGrpSpPr>
          <p:grpSpPr>
            <a:xfrm>
              <a:off x="4235695" y="2390760"/>
              <a:ext cx="2803309" cy="4681743"/>
              <a:chOff x="342811" y="1425158"/>
              <a:chExt cx="2803309" cy="4681743"/>
            </a:xfrm>
          </p:grpSpPr>
          <p:pic>
            <p:nvPicPr>
              <p:cNvPr id="118" name="그림 117"/>
              <p:cNvPicPr>
                <a:picLocks noChangeAspect="1"/>
              </p:cNvPicPr>
              <p:nvPr/>
            </p:nvPicPr>
            <p:blipFill rotWithShape="1">
              <a:blip r:embed="rId3"/>
              <a:srcRect l="7270" r="7270"/>
              <a:stretch/>
            </p:blipFill>
            <p:spPr>
              <a:xfrm>
                <a:off x="353473" y="1448631"/>
                <a:ext cx="2784853" cy="4644665"/>
              </a:xfrm>
              <a:prstGeom prst="rect">
                <a:avLst/>
              </a:prstGeom>
            </p:spPr>
          </p:pic>
          <p:pic>
            <p:nvPicPr>
              <p:cNvPr id="119" name="그림 118"/>
              <p:cNvPicPr>
                <a:picLocks noChangeAspect="1"/>
              </p:cNvPicPr>
              <p:nvPr/>
            </p:nvPicPr>
            <p:blipFill rotWithShape="1">
              <a:blip r:embed="rId3"/>
              <a:srcRect l="7270" t="11775" r="7270" b="82024"/>
              <a:stretch/>
            </p:blipFill>
            <p:spPr>
              <a:xfrm>
                <a:off x="361267" y="2227745"/>
                <a:ext cx="2784853" cy="1808077"/>
              </a:xfrm>
              <a:prstGeom prst="rect">
                <a:avLst/>
              </a:prstGeom>
            </p:spPr>
          </p:pic>
          <p:sp>
            <p:nvSpPr>
              <p:cNvPr id="123" name="직사각형 122"/>
              <p:cNvSpPr/>
              <p:nvPr/>
            </p:nvSpPr>
            <p:spPr>
              <a:xfrm>
                <a:off x="342811" y="1425158"/>
                <a:ext cx="2802494" cy="4681743"/>
              </a:xfrm>
              <a:prstGeom prst="rect">
                <a:avLst/>
              </a:prstGeom>
              <a:solidFill>
                <a:srgbClr val="0D0D0D">
                  <a:alpha val="37000"/>
                </a:srgb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4239675" y="2175959"/>
              <a:ext cx="2803285" cy="4896544"/>
              <a:chOff x="9636837" y="1794844"/>
              <a:chExt cx="2803285" cy="4896544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9637628" y="1794844"/>
                <a:ext cx="2802494" cy="489654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9636837" y="1794844"/>
                <a:ext cx="2802494" cy="2076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9775035" y="1891387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 flipV="1">
                <a:off x="11949477" y="1882761"/>
                <a:ext cx="489854" cy="116609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b="1" dirty="0" smtClean="0">
                    <a:solidFill>
                      <a:schemeClr val="bg1"/>
                    </a:solidFill>
                    <a:latin typeface="+mn-ea"/>
                  </a:rPr>
                  <a:t>00:00</a:t>
                </a:r>
                <a:endParaRPr lang="ko-KR" altLang="en-US" sz="9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11661445" y="1836631"/>
                <a:ext cx="489854" cy="185394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b="1" dirty="0" smtClean="0">
                    <a:solidFill>
                      <a:schemeClr val="bg1"/>
                    </a:solidFill>
                    <a:latin typeface="+mn-ea"/>
                  </a:rPr>
                  <a:t>LTE</a:t>
                </a:r>
                <a:endParaRPr lang="ko-KR" altLang="en-US" sz="9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9886044" y="1887809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6" name="직선 연결선 115"/>
              <p:cNvCxnSpPr/>
              <p:nvPr/>
            </p:nvCxnSpPr>
            <p:spPr>
              <a:xfrm flipV="1">
                <a:off x="10195978" y="3394023"/>
                <a:ext cx="72145" cy="6144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>
              <a:xfrm flipH="1">
                <a:off x="11886508" y="4413636"/>
                <a:ext cx="62969" cy="69709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1" name="그룹 240"/>
          <p:cNvGrpSpPr/>
          <p:nvPr/>
        </p:nvGrpSpPr>
        <p:grpSpPr>
          <a:xfrm>
            <a:off x="3335674" y="1340091"/>
            <a:ext cx="2807265" cy="4896544"/>
            <a:chOff x="4235695" y="2175959"/>
            <a:chExt cx="2807265" cy="4896544"/>
          </a:xfrm>
        </p:grpSpPr>
        <p:grpSp>
          <p:nvGrpSpPr>
            <p:cNvPr id="242" name="그룹 241"/>
            <p:cNvGrpSpPr/>
            <p:nvPr/>
          </p:nvGrpSpPr>
          <p:grpSpPr>
            <a:xfrm>
              <a:off x="4235695" y="2390760"/>
              <a:ext cx="2803309" cy="4681743"/>
              <a:chOff x="342811" y="1425158"/>
              <a:chExt cx="2803309" cy="4681743"/>
            </a:xfrm>
          </p:grpSpPr>
          <p:pic>
            <p:nvPicPr>
              <p:cNvPr id="253" name="그림 252"/>
              <p:cNvPicPr>
                <a:picLocks noChangeAspect="1"/>
              </p:cNvPicPr>
              <p:nvPr/>
            </p:nvPicPr>
            <p:blipFill rotWithShape="1">
              <a:blip r:embed="rId3"/>
              <a:srcRect l="7270" r="7270"/>
              <a:stretch/>
            </p:blipFill>
            <p:spPr>
              <a:xfrm>
                <a:off x="353473" y="1448631"/>
                <a:ext cx="2784853" cy="4644665"/>
              </a:xfrm>
              <a:prstGeom prst="rect">
                <a:avLst/>
              </a:prstGeom>
            </p:spPr>
          </p:pic>
          <p:pic>
            <p:nvPicPr>
              <p:cNvPr id="254" name="그림 253"/>
              <p:cNvPicPr>
                <a:picLocks noChangeAspect="1"/>
              </p:cNvPicPr>
              <p:nvPr/>
            </p:nvPicPr>
            <p:blipFill rotWithShape="1">
              <a:blip r:embed="rId3"/>
              <a:srcRect l="7270" t="11775" r="7270" b="82024"/>
              <a:stretch/>
            </p:blipFill>
            <p:spPr>
              <a:xfrm>
                <a:off x="361267" y="2227745"/>
                <a:ext cx="2784853" cy="1808077"/>
              </a:xfrm>
              <a:prstGeom prst="rect">
                <a:avLst/>
              </a:prstGeom>
            </p:spPr>
          </p:pic>
          <p:sp>
            <p:nvSpPr>
              <p:cNvPr id="255" name="직사각형 254"/>
              <p:cNvSpPr/>
              <p:nvPr/>
            </p:nvSpPr>
            <p:spPr>
              <a:xfrm>
                <a:off x="342811" y="1425158"/>
                <a:ext cx="2802494" cy="4681743"/>
              </a:xfrm>
              <a:prstGeom prst="rect">
                <a:avLst/>
              </a:prstGeom>
              <a:solidFill>
                <a:srgbClr val="0D0D0D">
                  <a:alpha val="37000"/>
                </a:srgb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239675" y="2175959"/>
              <a:ext cx="2803285" cy="4896544"/>
              <a:chOff x="9636837" y="1794844"/>
              <a:chExt cx="2803285" cy="4896544"/>
            </a:xfrm>
          </p:grpSpPr>
          <p:sp>
            <p:nvSpPr>
              <p:cNvPr id="245" name="직사각형 244"/>
              <p:cNvSpPr/>
              <p:nvPr/>
            </p:nvSpPr>
            <p:spPr>
              <a:xfrm>
                <a:off x="9637628" y="1794844"/>
                <a:ext cx="2802494" cy="489654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>
                <a:off x="9636837" y="1794844"/>
                <a:ext cx="2802494" cy="2076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타원 246"/>
              <p:cNvSpPr/>
              <p:nvPr/>
            </p:nvSpPr>
            <p:spPr>
              <a:xfrm>
                <a:off x="9775035" y="1891387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flipV="1">
                <a:off x="11949477" y="1882761"/>
                <a:ext cx="489854" cy="116609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b="1" dirty="0" smtClean="0">
                    <a:solidFill>
                      <a:schemeClr val="bg1"/>
                    </a:solidFill>
                    <a:latin typeface="+mn-ea"/>
                  </a:rPr>
                  <a:t>00:00</a:t>
                </a:r>
                <a:endParaRPr lang="ko-KR" altLang="en-US" sz="9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11661445" y="1836631"/>
                <a:ext cx="489854" cy="185394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b="1" dirty="0" smtClean="0">
                    <a:solidFill>
                      <a:schemeClr val="bg1"/>
                    </a:solidFill>
                    <a:latin typeface="+mn-ea"/>
                  </a:rPr>
                  <a:t>LTE</a:t>
                </a:r>
                <a:endParaRPr lang="ko-KR" altLang="en-US" sz="9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50" name="타원 249"/>
              <p:cNvSpPr/>
              <p:nvPr/>
            </p:nvSpPr>
            <p:spPr>
              <a:xfrm>
                <a:off x="9886044" y="1887809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1" name="직선 연결선 250"/>
              <p:cNvCxnSpPr/>
              <p:nvPr/>
            </p:nvCxnSpPr>
            <p:spPr>
              <a:xfrm flipV="1">
                <a:off x="10195978" y="3394023"/>
                <a:ext cx="72145" cy="6144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/>
              <p:cNvCxnSpPr/>
              <p:nvPr/>
            </p:nvCxnSpPr>
            <p:spPr>
              <a:xfrm flipH="1">
                <a:off x="11886508" y="4413636"/>
                <a:ext cx="62969" cy="69709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6255" y="1572560"/>
            <a:ext cx="2797732" cy="39297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9529" y="1548681"/>
            <a:ext cx="2784229" cy="3938237"/>
          </a:xfrm>
          <a:prstGeom prst="rect">
            <a:avLst/>
          </a:prstGeom>
          <a:solidFill>
            <a:srgbClr val="000000">
              <a:alpha val="15000"/>
            </a:srgb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1421298" y="7281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스캔화면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421298" y="251724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Object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스캔화면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352584" y="179244"/>
            <a:ext cx="442392" cy="365125"/>
          </a:xfrm>
        </p:spPr>
        <p:txBody>
          <a:bodyPr/>
          <a:lstStyle/>
          <a:p>
            <a:fld id="{38ED4125-7EC6-4860-B395-FED81210B21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63" name="Group 49"/>
          <p:cNvGraphicFramePr>
            <a:graphicFrameLocks noGrp="1"/>
          </p:cNvGraphicFramePr>
          <p:nvPr>
            <p:extLst/>
          </p:nvPr>
        </p:nvGraphicFramePr>
        <p:xfrm>
          <a:off x="9594296" y="836711"/>
          <a:ext cx="2478368" cy="2860429"/>
        </p:xfrm>
        <a:graphic>
          <a:graphicData uri="http://schemas.openxmlformats.org/drawingml/2006/table">
            <a:tbl>
              <a:tblPr/>
              <a:tblGrid>
                <a:gridCol w="27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1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ID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입력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비밀번호 입력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3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자동로그인 체크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앱 종료 후에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자동으로 로그인 기능 활성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4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로그인 버튼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87077"/>
                  </a:ext>
                </a:extLst>
              </a:tr>
              <a:tr h="10580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5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회원가입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신규 회원가입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아이디 찾기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통신사 본인인증 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가입시 메일로 아이디 확인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비밀번호 찾기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아이디 입력 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통신사 본인인증 후 가입시 메일로 비밀번호 재생성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058662"/>
                  </a:ext>
                </a:extLst>
              </a:tr>
            </a:tbl>
          </a:graphicData>
        </a:graphic>
      </p:graphicFrame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137" y="3991985"/>
            <a:ext cx="2316686" cy="21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3773" y="1314439"/>
            <a:ext cx="2802494" cy="492219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23773" y="1330541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61971" y="1401872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flipV="1">
            <a:off x="2636413" y="1393246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48381" y="1347116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72980" y="1398294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338393" y="1324193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338393" y="1324870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3476591" y="1396201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flipV="1">
            <a:off x="5651033" y="1387575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363001" y="1341445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587600" y="1392623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790003" y="3388479"/>
            <a:ext cx="1841038" cy="65482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1225009" y="5733256"/>
            <a:ext cx="697541" cy="727251"/>
          </a:xfrm>
          <a:prstGeom prst="rect">
            <a:avLst/>
          </a:prstGeom>
          <a:pattFill prst="lgGrid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2881225" y="3445604"/>
            <a:ext cx="1814848" cy="321761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97238" y="3179403"/>
            <a:ext cx="1723345" cy="1677784"/>
            <a:chOff x="907654" y="2772391"/>
            <a:chExt cx="1723345" cy="1677784"/>
          </a:xfrm>
        </p:grpSpPr>
        <p:sp>
          <p:nvSpPr>
            <p:cNvPr id="10" name="타원 9"/>
            <p:cNvSpPr/>
            <p:nvPr/>
          </p:nvSpPr>
          <p:spPr>
            <a:xfrm>
              <a:off x="907654" y="2772391"/>
              <a:ext cx="1723345" cy="1677784"/>
            </a:xfrm>
            <a:prstGeom prst="ellips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980736" y="2846640"/>
              <a:ext cx="1589212" cy="1529285"/>
            </a:xfrm>
            <a:prstGeom prst="ellipse">
              <a:avLst/>
            </a:prstGeom>
            <a:noFill/>
            <a:ln w="317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1703512" y="3501008"/>
              <a:ext cx="144659" cy="139420"/>
              <a:chOff x="1559496" y="3377414"/>
              <a:chExt cx="369970" cy="327745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1750898" y="3377414"/>
                <a:ext cx="0" cy="32774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1559496" y="3541286"/>
                <a:ext cx="36997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그룹 119"/>
          <p:cNvGrpSpPr/>
          <p:nvPr/>
        </p:nvGrpSpPr>
        <p:grpSpPr>
          <a:xfrm>
            <a:off x="4677764" y="3540188"/>
            <a:ext cx="155121" cy="159404"/>
            <a:chOff x="1559496" y="3377414"/>
            <a:chExt cx="369970" cy="327745"/>
          </a:xfrm>
        </p:grpSpPr>
        <p:cxnSp>
          <p:nvCxnSpPr>
            <p:cNvPr id="121" name="직선 연결선 120"/>
            <p:cNvCxnSpPr/>
            <p:nvPr/>
          </p:nvCxnSpPr>
          <p:spPr>
            <a:xfrm>
              <a:off x="1750898" y="3377414"/>
              <a:ext cx="0" cy="32774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1559496" y="3541286"/>
              <a:ext cx="3699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3338393" y="5509934"/>
            <a:ext cx="2802494" cy="727378"/>
            <a:chOff x="3338393" y="5383717"/>
            <a:chExt cx="2802494" cy="727378"/>
          </a:xfrm>
        </p:grpSpPr>
        <p:sp>
          <p:nvSpPr>
            <p:cNvPr id="38" name="직사각형 37"/>
            <p:cNvSpPr/>
            <p:nvPr/>
          </p:nvSpPr>
          <p:spPr>
            <a:xfrm>
              <a:off x="3338393" y="5383717"/>
              <a:ext cx="2802494" cy="72737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093" y="5426691"/>
              <a:ext cx="641429" cy="641429"/>
            </a:xfrm>
            <a:prstGeom prst="rect">
              <a:avLst/>
            </a:prstGeom>
          </p:spPr>
        </p:pic>
        <p:sp>
          <p:nvSpPr>
            <p:cNvPr id="35" name="타원 34"/>
            <p:cNvSpPr/>
            <p:nvPr/>
          </p:nvSpPr>
          <p:spPr>
            <a:xfrm>
              <a:off x="3628254" y="5589240"/>
              <a:ext cx="372605" cy="3905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490222" y="5621895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latin typeface="+mn-ea"/>
                </a:rPr>
                <a:t>Photo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5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3" name="타원 142"/>
            <p:cNvSpPr/>
            <p:nvPr/>
          </p:nvSpPr>
          <p:spPr>
            <a:xfrm>
              <a:off x="5496230" y="5532318"/>
              <a:ext cx="372605" cy="37801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5425628" y="5579937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latin typeface="+mn-ea"/>
                </a:rPr>
                <a:t>Save</a:t>
              </a:r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336254" y="5500455"/>
            <a:ext cx="2778082" cy="654958"/>
            <a:chOff x="3338393" y="5456137"/>
            <a:chExt cx="2802494" cy="654958"/>
          </a:xfrm>
        </p:grpSpPr>
        <p:sp>
          <p:nvSpPr>
            <p:cNvPr id="175" name="직사각형 174"/>
            <p:cNvSpPr/>
            <p:nvPr/>
          </p:nvSpPr>
          <p:spPr>
            <a:xfrm>
              <a:off x="3338393" y="5456137"/>
              <a:ext cx="2802494" cy="65495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0" name="그림 17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9782" y="5456137"/>
              <a:ext cx="626302" cy="626302"/>
            </a:xfrm>
            <a:prstGeom prst="rect">
              <a:avLst/>
            </a:prstGeom>
          </p:spPr>
        </p:pic>
        <p:sp>
          <p:nvSpPr>
            <p:cNvPr id="182" name="타원 181"/>
            <p:cNvSpPr/>
            <p:nvPr/>
          </p:nvSpPr>
          <p:spPr>
            <a:xfrm>
              <a:off x="3628254" y="5589240"/>
              <a:ext cx="372605" cy="3905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3490222" y="5621895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latin typeface="+mn-ea"/>
                </a:rPr>
                <a:t>Photo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0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5" name="타원 184"/>
            <p:cNvSpPr/>
            <p:nvPr/>
          </p:nvSpPr>
          <p:spPr>
            <a:xfrm>
              <a:off x="5496230" y="5532318"/>
              <a:ext cx="372605" cy="37801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5376604" y="5589240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latin typeface="+mn-ea"/>
                </a:rPr>
                <a:t>Save</a:t>
              </a: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629228" y="2081100"/>
            <a:ext cx="2259364" cy="661973"/>
            <a:chOff x="1171897" y="4789793"/>
            <a:chExt cx="2259364" cy="661973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1171897" y="4789793"/>
              <a:ext cx="2259364" cy="563148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자유형 88"/>
            <p:cNvSpPr/>
            <p:nvPr/>
          </p:nvSpPr>
          <p:spPr>
            <a:xfrm>
              <a:off x="1343113" y="5336671"/>
              <a:ext cx="255671" cy="115095"/>
            </a:xfrm>
            <a:custGeom>
              <a:avLst/>
              <a:gdLst>
                <a:gd name="connsiteX0" fmla="*/ 126074 w 255671"/>
                <a:gd name="connsiteY0" fmla="*/ 21072 h 254151"/>
                <a:gd name="connsiteX1" fmla="*/ 108822 w 255671"/>
                <a:gd name="connsiteY1" fmla="*/ 64204 h 254151"/>
                <a:gd name="connsiteX2" fmla="*/ 91569 w 255671"/>
                <a:gd name="connsiteY2" fmla="*/ 115963 h 254151"/>
                <a:gd name="connsiteX3" fmla="*/ 48437 w 255671"/>
                <a:gd name="connsiteY3" fmla="*/ 176348 h 254151"/>
                <a:gd name="connsiteX4" fmla="*/ 39810 w 255671"/>
                <a:gd name="connsiteY4" fmla="*/ 202227 h 254151"/>
                <a:gd name="connsiteX5" fmla="*/ 5305 w 255671"/>
                <a:gd name="connsiteY5" fmla="*/ 253985 h 254151"/>
                <a:gd name="connsiteX6" fmla="*/ 65689 w 255671"/>
                <a:gd name="connsiteY6" fmla="*/ 245359 h 254151"/>
                <a:gd name="connsiteX7" fmla="*/ 91569 w 255671"/>
                <a:gd name="connsiteY7" fmla="*/ 236733 h 254151"/>
                <a:gd name="connsiteX8" fmla="*/ 134701 w 255671"/>
                <a:gd name="connsiteY8" fmla="*/ 184974 h 254151"/>
                <a:gd name="connsiteX9" fmla="*/ 186459 w 255671"/>
                <a:gd name="connsiteY9" fmla="*/ 133216 h 254151"/>
                <a:gd name="connsiteX10" fmla="*/ 246844 w 255671"/>
                <a:gd name="connsiteY10" fmla="*/ 55578 h 254151"/>
                <a:gd name="connsiteX11" fmla="*/ 255471 w 255671"/>
                <a:gd name="connsiteY11" fmla="*/ 29699 h 254151"/>
                <a:gd name="connsiteX12" fmla="*/ 238218 w 255671"/>
                <a:gd name="connsiteY12" fmla="*/ 3819 h 254151"/>
                <a:gd name="connsiteX13" fmla="*/ 126074 w 255671"/>
                <a:gd name="connsiteY13" fmla="*/ 21072 h 25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5671" h="254151">
                  <a:moveTo>
                    <a:pt x="126074" y="21072"/>
                  </a:moveTo>
                  <a:cubicBezTo>
                    <a:pt x="104508" y="31136"/>
                    <a:pt x="114114" y="49651"/>
                    <a:pt x="108822" y="64204"/>
                  </a:cubicBezTo>
                  <a:cubicBezTo>
                    <a:pt x="102607" y="81295"/>
                    <a:pt x="102481" y="101414"/>
                    <a:pt x="91569" y="115963"/>
                  </a:cubicBezTo>
                  <a:cubicBezTo>
                    <a:pt x="85697" y="123792"/>
                    <a:pt x="54750" y="163723"/>
                    <a:pt x="48437" y="176348"/>
                  </a:cubicBezTo>
                  <a:cubicBezTo>
                    <a:pt x="44371" y="184481"/>
                    <a:pt x="44226" y="194278"/>
                    <a:pt x="39810" y="202227"/>
                  </a:cubicBezTo>
                  <a:cubicBezTo>
                    <a:pt x="29740" y="220353"/>
                    <a:pt x="-15222" y="256917"/>
                    <a:pt x="5305" y="253985"/>
                  </a:cubicBezTo>
                  <a:lnTo>
                    <a:pt x="65689" y="245359"/>
                  </a:lnTo>
                  <a:cubicBezTo>
                    <a:pt x="74316" y="242484"/>
                    <a:pt x="84003" y="241777"/>
                    <a:pt x="91569" y="236733"/>
                  </a:cubicBezTo>
                  <a:cubicBezTo>
                    <a:pt x="123748" y="215280"/>
                    <a:pt x="111557" y="211011"/>
                    <a:pt x="134701" y="184974"/>
                  </a:cubicBezTo>
                  <a:cubicBezTo>
                    <a:pt x="150911" y="166738"/>
                    <a:pt x="172925" y="153517"/>
                    <a:pt x="186459" y="133216"/>
                  </a:cubicBezTo>
                  <a:cubicBezTo>
                    <a:pt x="227732" y="71306"/>
                    <a:pt x="206303" y="96119"/>
                    <a:pt x="246844" y="55578"/>
                  </a:cubicBezTo>
                  <a:cubicBezTo>
                    <a:pt x="249720" y="46952"/>
                    <a:pt x="256966" y="38668"/>
                    <a:pt x="255471" y="29699"/>
                  </a:cubicBezTo>
                  <a:cubicBezTo>
                    <a:pt x="253767" y="19472"/>
                    <a:pt x="248465" y="5396"/>
                    <a:pt x="238218" y="3819"/>
                  </a:cubicBezTo>
                  <a:cubicBezTo>
                    <a:pt x="160265" y="-8174"/>
                    <a:pt x="147640" y="11008"/>
                    <a:pt x="126074" y="21072"/>
                  </a:cubicBez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직사각형 102"/>
          <p:cNvSpPr/>
          <p:nvPr/>
        </p:nvSpPr>
        <p:spPr>
          <a:xfrm>
            <a:off x="651570" y="2174416"/>
            <a:ext cx="2605728" cy="34256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+mn-ea"/>
              </a:rPr>
              <a:t>바닥을 스캔 한 후 물체를 스캔해 주세요</a:t>
            </a:r>
            <a:r>
              <a:rPr lang="en-US" altLang="ko-KR" sz="900" b="1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9" y="1570674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68" y="1533696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02316" y="4789974"/>
            <a:ext cx="542925" cy="638175"/>
          </a:xfrm>
          <a:prstGeom prst="rect">
            <a:avLst/>
          </a:prstGeom>
        </p:spPr>
      </p:pic>
      <p:sp>
        <p:nvSpPr>
          <p:cNvPr id="214" name="직사각형 213"/>
          <p:cNvSpPr/>
          <p:nvPr/>
        </p:nvSpPr>
        <p:spPr>
          <a:xfrm>
            <a:off x="6365966" y="1323516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0" name="그룹 219"/>
          <p:cNvGrpSpPr/>
          <p:nvPr/>
        </p:nvGrpSpPr>
        <p:grpSpPr>
          <a:xfrm>
            <a:off x="7705337" y="3539511"/>
            <a:ext cx="155121" cy="159404"/>
            <a:chOff x="1559496" y="3377414"/>
            <a:chExt cx="369970" cy="327745"/>
          </a:xfrm>
        </p:grpSpPr>
        <p:cxnSp>
          <p:nvCxnSpPr>
            <p:cNvPr id="221" name="직선 연결선 220"/>
            <p:cNvCxnSpPr/>
            <p:nvPr/>
          </p:nvCxnSpPr>
          <p:spPr>
            <a:xfrm>
              <a:off x="1750898" y="3377414"/>
              <a:ext cx="0" cy="32774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>
              <a:off x="1559496" y="3541286"/>
              <a:ext cx="3699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그룹 224"/>
          <p:cNvGrpSpPr/>
          <p:nvPr/>
        </p:nvGrpSpPr>
        <p:grpSpPr>
          <a:xfrm>
            <a:off x="6365966" y="5509257"/>
            <a:ext cx="2802494" cy="727378"/>
            <a:chOff x="3338393" y="5383717"/>
            <a:chExt cx="2802494" cy="727378"/>
          </a:xfrm>
        </p:grpSpPr>
        <p:sp>
          <p:nvSpPr>
            <p:cNvPr id="226" name="직사각형 225"/>
            <p:cNvSpPr/>
            <p:nvPr/>
          </p:nvSpPr>
          <p:spPr>
            <a:xfrm>
              <a:off x="3338393" y="5383717"/>
              <a:ext cx="2802494" cy="72737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7" name="그림 2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093" y="5426691"/>
              <a:ext cx="641429" cy="641429"/>
            </a:xfrm>
            <a:prstGeom prst="rect">
              <a:avLst/>
            </a:prstGeom>
          </p:spPr>
        </p:pic>
        <p:sp>
          <p:nvSpPr>
            <p:cNvPr id="228" name="타원 227"/>
            <p:cNvSpPr/>
            <p:nvPr/>
          </p:nvSpPr>
          <p:spPr>
            <a:xfrm>
              <a:off x="3628254" y="5589240"/>
              <a:ext cx="372605" cy="3905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3490222" y="5621895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latin typeface="+mn-ea"/>
                </a:rPr>
                <a:t>Photo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5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0" name="타원 229"/>
            <p:cNvSpPr/>
            <p:nvPr/>
          </p:nvSpPr>
          <p:spPr>
            <a:xfrm>
              <a:off x="5496230" y="5532318"/>
              <a:ext cx="372605" cy="37801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5425628" y="5579937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latin typeface="+mn-ea"/>
                </a:rPr>
                <a:t>Save</a:t>
              </a:r>
            </a:p>
          </p:txBody>
        </p:sp>
      </p:grpSp>
      <p:pic>
        <p:nvPicPr>
          <p:cNvPr id="232" name="그림 231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441" y="1533019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sp>
        <p:nvSpPr>
          <p:cNvPr id="9" name="원호 8"/>
          <p:cNvSpPr/>
          <p:nvPr/>
        </p:nvSpPr>
        <p:spPr>
          <a:xfrm flipV="1">
            <a:off x="3820786" y="4098325"/>
            <a:ext cx="1768539" cy="297930"/>
          </a:xfrm>
          <a:prstGeom prst="arc">
            <a:avLst>
              <a:gd name="adj1" fmla="val 10260815"/>
              <a:gd name="adj2" fmla="val 524735"/>
            </a:avLst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25" name="원호 124"/>
          <p:cNvSpPr/>
          <p:nvPr/>
        </p:nvSpPr>
        <p:spPr>
          <a:xfrm flipV="1">
            <a:off x="6806228" y="4136132"/>
            <a:ext cx="1768539" cy="297930"/>
          </a:xfrm>
          <a:prstGeom prst="arc">
            <a:avLst>
              <a:gd name="adj1" fmla="val 11971841"/>
              <a:gd name="adj2" fmla="val 524735"/>
            </a:avLst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126" name="그림 125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339" y="2932463"/>
            <a:ext cx="1492190" cy="1492190"/>
          </a:xfrm>
          <a:prstGeom prst="rect">
            <a:avLst/>
          </a:prstGeom>
        </p:spPr>
      </p:pic>
      <p:sp>
        <p:nvSpPr>
          <p:cNvPr id="127" name="원호 126"/>
          <p:cNvSpPr/>
          <p:nvPr/>
        </p:nvSpPr>
        <p:spPr>
          <a:xfrm flipV="1">
            <a:off x="6806227" y="4133884"/>
            <a:ext cx="1768539" cy="297930"/>
          </a:xfrm>
          <a:prstGeom prst="arc">
            <a:avLst>
              <a:gd name="adj1" fmla="val 10287924"/>
              <a:gd name="adj2" fmla="val 11912893"/>
            </a:avLst>
          </a:prstGeom>
          <a:noFill/>
          <a:ln w="28575">
            <a:solidFill>
              <a:srgbClr val="FF66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6776450" flipV="1">
            <a:off x="7202936" y="4366211"/>
            <a:ext cx="199384" cy="105587"/>
          </a:xfrm>
          <a:prstGeom prst="triangle">
            <a:avLst>
              <a:gd name="adj" fmla="val 43621"/>
            </a:avLst>
          </a:prstGeom>
          <a:solidFill>
            <a:srgbClr val="FF669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3572911" y="4095946"/>
            <a:ext cx="216024" cy="21602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130" name="타원 129"/>
          <p:cNvSpPr/>
          <p:nvPr/>
        </p:nvSpPr>
        <p:spPr>
          <a:xfrm>
            <a:off x="7224256" y="4101741"/>
            <a:ext cx="216024" cy="21602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pic>
        <p:nvPicPr>
          <p:cNvPr id="131" name="그림 130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313" y="2886539"/>
            <a:ext cx="1492190" cy="1492190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3795021" y="4109772"/>
            <a:ext cx="1805316" cy="407676"/>
            <a:chOff x="3795021" y="4109772"/>
            <a:chExt cx="1805316" cy="407676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4689076" y="4266411"/>
              <a:ext cx="1" cy="251037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5174441" y="4241752"/>
              <a:ext cx="1" cy="251037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>
              <a:off x="4172535" y="4250586"/>
              <a:ext cx="1" cy="251037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/>
          </p:nvGrpSpPr>
          <p:grpSpPr>
            <a:xfrm>
              <a:off x="4744940" y="4301642"/>
              <a:ext cx="372272" cy="138440"/>
              <a:chOff x="4744940" y="4301642"/>
              <a:chExt cx="372272" cy="138440"/>
            </a:xfrm>
          </p:grpSpPr>
          <p:cxnSp>
            <p:nvCxnSpPr>
              <p:cNvPr id="135" name="직선 연결선 134"/>
              <p:cNvCxnSpPr/>
              <p:nvPr/>
            </p:nvCxnSpPr>
            <p:spPr>
              <a:xfrm>
                <a:off x="4832885" y="4315764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/>
              <p:nvPr/>
            </p:nvCxnSpPr>
            <p:spPr>
              <a:xfrm>
                <a:off x="4888910" y="4310188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>
                <a:off x="4935280" y="4315764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>
                <a:off x="4990196" y="4315764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>
                <a:off x="5053658" y="4310188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>
              <a:xfrm>
                <a:off x="5108620" y="4301642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>
                <a:off x="4744940" y="4318734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>
                <a:off x="4787670" y="4318734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그룹 151"/>
            <p:cNvGrpSpPr/>
            <p:nvPr/>
          </p:nvGrpSpPr>
          <p:grpSpPr>
            <a:xfrm rot="21341845">
              <a:off x="5225209" y="4264948"/>
              <a:ext cx="372272" cy="138440"/>
              <a:chOff x="4744940" y="4301642"/>
              <a:chExt cx="372272" cy="138440"/>
            </a:xfrm>
          </p:grpSpPr>
          <p:cxnSp>
            <p:nvCxnSpPr>
              <p:cNvPr id="153" name="직선 연결선 152"/>
              <p:cNvCxnSpPr/>
              <p:nvPr/>
            </p:nvCxnSpPr>
            <p:spPr>
              <a:xfrm>
                <a:off x="4832885" y="4315764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/>
              <p:cNvCxnSpPr/>
              <p:nvPr/>
            </p:nvCxnSpPr>
            <p:spPr>
              <a:xfrm>
                <a:off x="4888910" y="4310188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4935280" y="4315764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/>
              <p:nvPr/>
            </p:nvCxnSpPr>
            <p:spPr>
              <a:xfrm>
                <a:off x="4990196" y="4315764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>
                <a:off x="5053658" y="4310188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>
                <a:off x="5108620" y="4301642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/>
              <p:cNvCxnSpPr/>
              <p:nvPr/>
            </p:nvCxnSpPr>
            <p:spPr>
              <a:xfrm>
                <a:off x="4744940" y="4318734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/>
              <p:nvPr/>
            </p:nvCxnSpPr>
            <p:spPr>
              <a:xfrm>
                <a:off x="4787670" y="4318734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그룹 160"/>
            <p:cNvGrpSpPr/>
            <p:nvPr/>
          </p:nvGrpSpPr>
          <p:grpSpPr>
            <a:xfrm rot="312163">
              <a:off x="4240232" y="4309893"/>
              <a:ext cx="372272" cy="138440"/>
              <a:chOff x="4744940" y="4301642"/>
              <a:chExt cx="372272" cy="138440"/>
            </a:xfrm>
          </p:grpSpPr>
          <p:cxnSp>
            <p:nvCxnSpPr>
              <p:cNvPr id="162" name="직선 연결선 161"/>
              <p:cNvCxnSpPr/>
              <p:nvPr/>
            </p:nvCxnSpPr>
            <p:spPr>
              <a:xfrm>
                <a:off x="4832885" y="4315764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/>
              <p:cNvCxnSpPr/>
              <p:nvPr/>
            </p:nvCxnSpPr>
            <p:spPr>
              <a:xfrm>
                <a:off x="4888910" y="4310188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/>
              <p:cNvCxnSpPr/>
              <p:nvPr/>
            </p:nvCxnSpPr>
            <p:spPr>
              <a:xfrm>
                <a:off x="4935280" y="4315764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/>
              <p:cNvCxnSpPr/>
              <p:nvPr/>
            </p:nvCxnSpPr>
            <p:spPr>
              <a:xfrm>
                <a:off x="4990196" y="4315764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/>
              <p:cNvCxnSpPr/>
              <p:nvPr/>
            </p:nvCxnSpPr>
            <p:spPr>
              <a:xfrm>
                <a:off x="5053658" y="4310188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5108620" y="4301642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/>
              <p:cNvCxnSpPr/>
              <p:nvPr/>
            </p:nvCxnSpPr>
            <p:spPr>
              <a:xfrm>
                <a:off x="4744940" y="4318734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/>
              <p:cNvCxnSpPr/>
              <p:nvPr/>
            </p:nvCxnSpPr>
            <p:spPr>
              <a:xfrm>
                <a:off x="4787670" y="4318734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그룹 169"/>
            <p:cNvGrpSpPr/>
            <p:nvPr/>
          </p:nvGrpSpPr>
          <p:grpSpPr>
            <a:xfrm rot="625079">
              <a:off x="3818926" y="4253869"/>
              <a:ext cx="329542" cy="138440"/>
              <a:chOff x="4787670" y="4301642"/>
              <a:chExt cx="329542" cy="138440"/>
            </a:xfrm>
          </p:grpSpPr>
          <p:cxnSp>
            <p:nvCxnSpPr>
              <p:cNvPr id="171" name="직선 연결선 170"/>
              <p:cNvCxnSpPr/>
              <p:nvPr/>
            </p:nvCxnSpPr>
            <p:spPr>
              <a:xfrm>
                <a:off x="4832885" y="4315764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>
                <a:off x="4888910" y="4310188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>
                <a:off x="4935280" y="4315764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/>
              <p:nvPr/>
            </p:nvCxnSpPr>
            <p:spPr>
              <a:xfrm>
                <a:off x="4990196" y="4315764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/>
              <p:cNvCxnSpPr/>
              <p:nvPr/>
            </p:nvCxnSpPr>
            <p:spPr>
              <a:xfrm>
                <a:off x="5053658" y="4310188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>
                <a:off x="5108620" y="4301642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>
                <a:off x="4787670" y="4318734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그룹 186"/>
            <p:cNvGrpSpPr/>
            <p:nvPr/>
          </p:nvGrpSpPr>
          <p:grpSpPr>
            <a:xfrm rot="20612318">
              <a:off x="3795021" y="4109772"/>
              <a:ext cx="211118" cy="129894"/>
              <a:chOff x="4787670" y="4310188"/>
              <a:chExt cx="211118" cy="129894"/>
            </a:xfrm>
          </p:grpSpPr>
          <p:cxnSp>
            <p:nvCxnSpPr>
              <p:cNvPr id="188" name="직선 연결선 187"/>
              <p:cNvCxnSpPr/>
              <p:nvPr/>
            </p:nvCxnSpPr>
            <p:spPr>
              <a:xfrm>
                <a:off x="4832885" y="4315764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4888910" y="4310188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>
                <a:off x="4935280" y="4315764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4990196" y="4315764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>
                <a:off x="4787670" y="4318734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그룹 194"/>
            <p:cNvGrpSpPr/>
            <p:nvPr/>
          </p:nvGrpSpPr>
          <p:grpSpPr>
            <a:xfrm rot="993508">
              <a:off x="5389219" y="4122034"/>
              <a:ext cx="211118" cy="129894"/>
              <a:chOff x="4787670" y="4310188"/>
              <a:chExt cx="211118" cy="129894"/>
            </a:xfrm>
          </p:grpSpPr>
          <p:cxnSp>
            <p:nvCxnSpPr>
              <p:cNvPr id="196" name="직선 연결선 195"/>
              <p:cNvCxnSpPr/>
              <p:nvPr/>
            </p:nvCxnSpPr>
            <p:spPr>
              <a:xfrm>
                <a:off x="4832885" y="4315764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>
                <a:off x="4888910" y="4310188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>
                <a:off x="4935280" y="4315764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>
              <a:xfrm>
                <a:off x="4990196" y="4315764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4787670" y="4318734"/>
                <a:ext cx="8592" cy="121348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94" name="직선 연결선 293"/>
          <p:cNvCxnSpPr/>
          <p:nvPr/>
        </p:nvCxnSpPr>
        <p:spPr>
          <a:xfrm>
            <a:off x="7671299" y="4305927"/>
            <a:ext cx="1" cy="251037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/>
          <p:cNvCxnSpPr/>
          <p:nvPr/>
        </p:nvCxnSpPr>
        <p:spPr>
          <a:xfrm>
            <a:off x="8156664" y="4281268"/>
            <a:ext cx="1" cy="251037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/>
          <p:nvPr/>
        </p:nvCxnSpPr>
        <p:spPr>
          <a:xfrm>
            <a:off x="7154758" y="4290102"/>
            <a:ext cx="1" cy="251037"/>
          </a:xfrm>
          <a:prstGeom prst="line">
            <a:avLst/>
          </a:prstGeom>
          <a:ln>
            <a:solidFill>
              <a:srgbClr val="FF66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그룹 296"/>
          <p:cNvGrpSpPr/>
          <p:nvPr/>
        </p:nvGrpSpPr>
        <p:grpSpPr>
          <a:xfrm>
            <a:off x="7727163" y="4341158"/>
            <a:ext cx="372272" cy="138440"/>
            <a:chOff x="4744940" y="4301642"/>
            <a:chExt cx="372272" cy="138440"/>
          </a:xfrm>
        </p:grpSpPr>
        <p:cxnSp>
          <p:nvCxnSpPr>
            <p:cNvPr id="336" name="직선 연결선 335"/>
            <p:cNvCxnSpPr/>
            <p:nvPr/>
          </p:nvCxnSpPr>
          <p:spPr>
            <a:xfrm>
              <a:off x="4832885" y="4315764"/>
              <a:ext cx="8592" cy="121348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/>
            <p:cNvCxnSpPr/>
            <p:nvPr/>
          </p:nvCxnSpPr>
          <p:spPr>
            <a:xfrm>
              <a:off x="4888910" y="4310188"/>
              <a:ext cx="8592" cy="121348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>
              <a:off x="4935280" y="4315764"/>
              <a:ext cx="8592" cy="121348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>
              <a:off x="4990196" y="4315764"/>
              <a:ext cx="8592" cy="121348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/>
            <p:cNvCxnSpPr/>
            <p:nvPr/>
          </p:nvCxnSpPr>
          <p:spPr>
            <a:xfrm>
              <a:off x="5053658" y="4310188"/>
              <a:ext cx="8592" cy="121348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>
              <a:off x="5108620" y="4301642"/>
              <a:ext cx="8592" cy="121348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 341"/>
            <p:cNvCxnSpPr/>
            <p:nvPr/>
          </p:nvCxnSpPr>
          <p:spPr>
            <a:xfrm>
              <a:off x="4744940" y="4318734"/>
              <a:ext cx="8592" cy="121348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/>
            <p:nvPr/>
          </p:nvCxnSpPr>
          <p:spPr>
            <a:xfrm>
              <a:off x="4787670" y="4318734"/>
              <a:ext cx="8592" cy="121348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그룹 297"/>
          <p:cNvGrpSpPr/>
          <p:nvPr/>
        </p:nvGrpSpPr>
        <p:grpSpPr>
          <a:xfrm rot="21341845">
            <a:off x="8207432" y="4304464"/>
            <a:ext cx="372272" cy="138440"/>
            <a:chOff x="4744940" y="4301642"/>
            <a:chExt cx="372272" cy="138440"/>
          </a:xfrm>
        </p:grpSpPr>
        <p:cxnSp>
          <p:nvCxnSpPr>
            <p:cNvPr id="328" name="직선 연결선 327"/>
            <p:cNvCxnSpPr/>
            <p:nvPr/>
          </p:nvCxnSpPr>
          <p:spPr>
            <a:xfrm>
              <a:off x="4832885" y="4315764"/>
              <a:ext cx="8592" cy="121348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/>
            <p:cNvCxnSpPr/>
            <p:nvPr/>
          </p:nvCxnSpPr>
          <p:spPr>
            <a:xfrm>
              <a:off x="4888910" y="4310188"/>
              <a:ext cx="8592" cy="121348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/>
            <p:cNvCxnSpPr/>
            <p:nvPr/>
          </p:nvCxnSpPr>
          <p:spPr>
            <a:xfrm>
              <a:off x="4935280" y="4315764"/>
              <a:ext cx="8592" cy="121348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>
              <a:off x="4990196" y="4315764"/>
              <a:ext cx="8592" cy="121348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/>
            <p:cNvCxnSpPr/>
            <p:nvPr/>
          </p:nvCxnSpPr>
          <p:spPr>
            <a:xfrm>
              <a:off x="5053658" y="4310188"/>
              <a:ext cx="8592" cy="121348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/>
            <p:cNvCxnSpPr/>
            <p:nvPr/>
          </p:nvCxnSpPr>
          <p:spPr>
            <a:xfrm>
              <a:off x="5108620" y="4301642"/>
              <a:ext cx="8592" cy="121348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 333"/>
            <p:cNvCxnSpPr/>
            <p:nvPr/>
          </p:nvCxnSpPr>
          <p:spPr>
            <a:xfrm>
              <a:off x="4744940" y="4318734"/>
              <a:ext cx="8592" cy="121348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/>
            <p:cNvCxnSpPr/>
            <p:nvPr/>
          </p:nvCxnSpPr>
          <p:spPr>
            <a:xfrm>
              <a:off x="4787670" y="4318734"/>
              <a:ext cx="8592" cy="121348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그룹 298"/>
          <p:cNvGrpSpPr/>
          <p:nvPr/>
        </p:nvGrpSpPr>
        <p:grpSpPr>
          <a:xfrm rot="312163">
            <a:off x="7222455" y="4349409"/>
            <a:ext cx="372272" cy="138440"/>
            <a:chOff x="4744940" y="4301642"/>
            <a:chExt cx="372272" cy="138440"/>
          </a:xfrm>
        </p:grpSpPr>
        <p:cxnSp>
          <p:nvCxnSpPr>
            <p:cNvPr id="320" name="직선 연결선 319"/>
            <p:cNvCxnSpPr/>
            <p:nvPr/>
          </p:nvCxnSpPr>
          <p:spPr>
            <a:xfrm>
              <a:off x="4832885" y="4315764"/>
              <a:ext cx="8592" cy="121348"/>
            </a:xfrm>
            <a:prstGeom prst="line">
              <a:avLst/>
            </a:prstGeom>
            <a:ln>
              <a:solidFill>
                <a:srgbClr val="FF66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/>
            <p:nvPr/>
          </p:nvCxnSpPr>
          <p:spPr>
            <a:xfrm>
              <a:off x="4888910" y="4310188"/>
              <a:ext cx="8592" cy="121348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/>
            <p:cNvCxnSpPr/>
            <p:nvPr/>
          </p:nvCxnSpPr>
          <p:spPr>
            <a:xfrm>
              <a:off x="4935280" y="4315764"/>
              <a:ext cx="8592" cy="121348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 322"/>
            <p:cNvCxnSpPr/>
            <p:nvPr/>
          </p:nvCxnSpPr>
          <p:spPr>
            <a:xfrm>
              <a:off x="4990196" y="4315764"/>
              <a:ext cx="8592" cy="121348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/>
            <p:nvPr/>
          </p:nvCxnSpPr>
          <p:spPr>
            <a:xfrm>
              <a:off x="5053658" y="4310188"/>
              <a:ext cx="8592" cy="121348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/>
            <p:nvPr/>
          </p:nvCxnSpPr>
          <p:spPr>
            <a:xfrm>
              <a:off x="5108620" y="4301642"/>
              <a:ext cx="8592" cy="121348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/>
            <p:cNvCxnSpPr/>
            <p:nvPr/>
          </p:nvCxnSpPr>
          <p:spPr>
            <a:xfrm>
              <a:off x="4744940" y="4318734"/>
              <a:ext cx="8592" cy="121348"/>
            </a:xfrm>
            <a:prstGeom prst="line">
              <a:avLst/>
            </a:prstGeom>
            <a:ln>
              <a:solidFill>
                <a:srgbClr val="FF66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/>
            <p:cNvCxnSpPr/>
            <p:nvPr/>
          </p:nvCxnSpPr>
          <p:spPr>
            <a:xfrm>
              <a:off x="4787670" y="4318734"/>
              <a:ext cx="8592" cy="121348"/>
            </a:xfrm>
            <a:prstGeom prst="line">
              <a:avLst/>
            </a:prstGeom>
            <a:ln>
              <a:solidFill>
                <a:srgbClr val="FF66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그룹 299"/>
          <p:cNvGrpSpPr/>
          <p:nvPr/>
        </p:nvGrpSpPr>
        <p:grpSpPr>
          <a:xfrm rot="625079">
            <a:off x="6801149" y="4293385"/>
            <a:ext cx="329542" cy="138440"/>
            <a:chOff x="4787670" y="4301642"/>
            <a:chExt cx="329542" cy="138440"/>
          </a:xfrm>
        </p:grpSpPr>
        <p:cxnSp>
          <p:nvCxnSpPr>
            <p:cNvPr id="313" name="직선 연결선 312"/>
            <p:cNvCxnSpPr/>
            <p:nvPr/>
          </p:nvCxnSpPr>
          <p:spPr>
            <a:xfrm>
              <a:off x="4832885" y="4315764"/>
              <a:ext cx="8592" cy="121348"/>
            </a:xfrm>
            <a:prstGeom prst="line">
              <a:avLst/>
            </a:prstGeom>
            <a:ln>
              <a:solidFill>
                <a:srgbClr val="FF66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/>
            <p:cNvCxnSpPr/>
            <p:nvPr/>
          </p:nvCxnSpPr>
          <p:spPr>
            <a:xfrm>
              <a:off x="4888910" y="4310188"/>
              <a:ext cx="8592" cy="121348"/>
            </a:xfrm>
            <a:prstGeom prst="line">
              <a:avLst/>
            </a:prstGeom>
            <a:ln>
              <a:solidFill>
                <a:srgbClr val="FF66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/>
            <p:nvPr/>
          </p:nvCxnSpPr>
          <p:spPr>
            <a:xfrm>
              <a:off x="4935280" y="4315764"/>
              <a:ext cx="8592" cy="121348"/>
            </a:xfrm>
            <a:prstGeom prst="line">
              <a:avLst/>
            </a:prstGeom>
            <a:ln>
              <a:solidFill>
                <a:srgbClr val="FF66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/>
            <p:cNvCxnSpPr/>
            <p:nvPr/>
          </p:nvCxnSpPr>
          <p:spPr>
            <a:xfrm>
              <a:off x="4990196" y="4315764"/>
              <a:ext cx="8592" cy="121348"/>
            </a:xfrm>
            <a:prstGeom prst="line">
              <a:avLst/>
            </a:prstGeom>
            <a:ln>
              <a:solidFill>
                <a:srgbClr val="FF66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/>
            <p:nvPr/>
          </p:nvCxnSpPr>
          <p:spPr>
            <a:xfrm>
              <a:off x="5053658" y="4310188"/>
              <a:ext cx="8592" cy="121348"/>
            </a:xfrm>
            <a:prstGeom prst="line">
              <a:avLst/>
            </a:prstGeom>
            <a:ln>
              <a:solidFill>
                <a:srgbClr val="FF66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/>
            <p:nvPr/>
          </p:nvCxnSpPr>
          <p:spPr>
            <a:xfrm>
              <a:off x="5108620" y="4301642"/>
              <a:ext cx="8592" cy="121348"/>
            </a:xfrm>
            <a:prstGeom prst="line">
              <a:avLst/>
            </a:prstGeom>
            <a:ln>
              <a:solidFill>
                <a:srgbClr val="FF66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/>
            <p:nvPr/>
          </p:nvCxnSpPr>
          <p:spPr>
            <a:xfrm>
              <a:off x="4787670" y="4318734"/>
              <a:ext cx="8592" cy="121348"/>
            </a:xfrm>
            <a:prstGeom prst="line">
              <a:avLst/>
            </a:prstGeom>
            <a:ln>
              <a:solidFill>
                <a:srgbClr val="FF66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그룹 300"/>
          <p:cNvGrpSpPr/>
          <p:nvPr/>
        </p:nvGrpSpPr>
        <p:grpSpPr>
          <a:xfrm rot="20612318">
            <a:off x="6777244" y="4149288"/>
            <a:ext cx="211118" cy="129894"/>
            <a:chOff x="4787670" y="4310188"/>
            <a:chExt cx="211118" cy="129894"/>
          </a:xfrm>
        </p:grpSpPr>
        <p:cxnSp>
          <p:nvCxnSpPr>
            <p:cNvPr id="308" name="직선 연결선 307"/>
            <p:cNvCxnSpPr/>
            <p:nvPr/>
          </p:nvCxnSpPr>
          <p:spPr>
            <a:xfrm>
              <a:off x="4832885" y="4315764"/>
              <a:ext cx="8592" cy="121348"/>
            </a:xfrm>
            <a:prstGeom prst="line">
              <a:avLst/>
            </a:prstGeom>
            <a:ln>
              <a:solidFill>
                <a:srgbClr val="FF66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/>
            <p:cNvCxnSpPr/>
            <p:nvPr/>
          </p:nvCxnSpPr>
          <p:spPr>
            <a:xfrm>
              <a:off x="4888910" y="4310188"/>
              <a:ext cx="8592" cy="121348"/>
            </a:xfrm>
            <a:prstGeom prst="line">
              <a:avLst/>
            </a:prstGeom>
            <a:ln>
              <a:solidFill>
                <a:srgbClr val="FF66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/>
            <p:nvPr/>
          </p:nvCxnSpPr>
          <p:spPr>
            <a:xfrm>
              <a:off x="4935280" y="4315764"/>
              <a:ext cx="8592" cy="121348"/>
            </a:xfrm>
            <a:prstGeom prst="line">
              <a:avLst/>
            </a:prstGeom>
            <a:ln>
              <a:solidFill>
                <a:srgbClr val="FF66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/>
            <p:nvPr/>
          </p:nvCxnSpPr>
          <p:spPr>
            <a:xfrm>
              <a:off x="4990196" y="4315764"/>
              <a:ext cx="8592" cy="121348"/>
            </a:xfrm>
            <a:prstGeom prst="line">
              <a:avLst/>
            </a:prstGeom>
            <a:ln>
              <a:solidFill>
                <a:srgbClr val="FF66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직선 연결선 311"/>
            <p:cNvCxnSpPr/>
            <p:nvPr/>
          </p:nvCxnSpPr>
          <p:spPr>
            <a:xfrm>
              <a:off x="4787670" y="4318734"/>
              <a:ext cx="8592" cy="121348"/>
            </a:xfrm>
            <a:prstGeom prst="line">
              <a:avLst/>
            </a:prstGeom>
            <a:ln>
              <a:solidFill>
                <a:srgbClr val="FF66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그룹 301"/>
          <p:cNvGrpSpPr/>
          <p:nvPr/>
        </p:nvGrpSpPr>
        <p:grpSpPr>
          <a:xfrm rot="993508">
            <a:off x="8371442" y="4161550"/>
            <a:ext cx="211118" cy="129894"/>
            <a:chOff x="4787670" y="4310188"/>
            <a:chExt cx="211118" cy="129894"/>
          </a:xfrm>
        </p:grpSpPr>
        <p:cxnSp>
          <p:nvCxnSpPr>
            <p:cNvPr id="303" name="직선 연결선 302"/>
            <p:cNvCxnSpPr/>
            <p:nvPr/>
          </p:nvCxnSpPr>
          <p:spPr>
            <a:xfrm>
              <a:off x="4832885" y="4315764"/>
              <a:ext cx="8592" cy="121348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>
              <a:off x="4888910" y="4310188"/>
              <a:ext cx="8592" cy="121348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/>
            <p:nvPr/>
          </p:nvCxnSpPr>
          <p:spPr>
            <a:xfrm>
              <a:off x="4935280" y="4315764"/>
              <a:ext cx="8592" cy="121348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>
              <a:off x="4990196" y="4315764"/>
              <a:ext cx="8592" cy="121348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/>
            <p:nvPr/>
          </p:nvCxnSpPr>
          <p:spPr>
            <a:xfrm>
              <a:off x="4787670" y="4318734"/>
              <a:ext cx="8592" cy="121348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577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3341466" y="1549917"/>
            <a:ext cx="2806062" cy="4661747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>
                <a:lumMod val="75000"/>
              </a:schemeClr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1" name="직사각형 120"/>
          <p:cNvSpPr/>
          <p:nvPr/>
        </p:nvSpPr>
        <p:spPr>
          <a:xfrm>
            <a:off x="3328642" y="5567886"/>
            <a:ext cx="2806062" cy="65453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331472" y="1571294"/>
            <a:ext cx="2806062" cy="4661747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>
                <a:lumMod val="75000"/>
              </a:schemeClr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331472" y="5578511"/>
            <a:ext cx="2806062" cy="65453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1421298" y="7281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Object&gt;edit&gt; crop 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421298" y="251724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Crop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모드 편집 화면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(crop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모드에서 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352584" y="179244"/>
            <a:ext cx="442392" cy="365125"/>
          </a:xfrm>
        </p:spPr>
        <p:txBody>
          <a:bodyPr/>
          <a:lstStyle/>
          <a:p>
            <a:fld id="{38ED4125-7EC6-4860-B395-FED81210B21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63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942502"/>
              </p:ext>
            </p:extLst>
          </p:nvPr>
        </p:nvGraphicFramePr>
        <p:xfrm>
          <a:off x="9594296" y="836711"/>
          <a:ext cx="2478368" cy="5904657"/>
        </p:xfrm>
        <a:graphic>
          <a:graphicData uri="http://schemas.openxmlformats.org/drawingml/2006/table">
            <a:tbl>
              <a:tblPr/>
              <a:tblGrid>
                <a:gridCol w="27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1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이 전 단계로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Touch gesture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로 사물을 회전이 가능함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3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Slice Tool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버튼 선택하면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선택영역만큼 자르기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Slice Tool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처음 선택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말풍선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 가이드 노출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배경 클릭 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말풍선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비노출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)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4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Touch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로 편집할 영역을 선택하면 직선으로 터치하는 부분 슬라이스 가이드가 나타남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87077"/>
                  </a:ext>
                </a:extLst>
              </a:tr>
              <a:tr h="3753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5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터치 슬라이스 하면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다음과 같은 안내 문구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058662"/>
                  </a:ext>
                </a:extLst>
              </a:tr>
              <a:tr h="10580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6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자를 부분 선택 아이콘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회색은 선택하지 않은 모드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/ 7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번 아이콘처럼색상이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롤오버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 되며 자를 부분 선택됨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&gt;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선택 한 부분은 지워지고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&gt;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오브젝트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배경이 지워진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의 모습으로 변경됨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561212"/>
                  </a:ext>
                </a:extLst>
              </a:tr>
              <a:tr h="7914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7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면 자르기 모드에서 원래 대로를 누르면 이미지 자르기 한 단계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undo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로 돌아감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91562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8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면 자르기 모드에서 슬라이스 버튼을 한번 더 누르면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슬라이스 새로 고침 됨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슬라이스가 여러 번 될 경우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4307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9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다음단계 버튼 클릭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crop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된 모든 내용이 저장되며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crop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모드 종료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6164147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338393" y="1315120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338393" y="1315797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3476591" y="1387128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flipV="1">
            <a:off x="5651033" y="1378502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363001" y="1332372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587600" y="1383550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2881225" y="3436531"/>
            <a:ext cx="1814848" cy="321761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35832" y="1315120"/>
            <a:ext cx="2803285" cy="4896544"/>
            <a:chOff x="9636837" y="1794844"/>
            <a:chExt cx="2803285" cy="4896544"/>
          </a:xfrm>
        </p:grpSpPr>
        <p:sp>
          <p:nvSpPr>
            <p:cNvPr id="73" name="직사각형 72"/>
            <p:cNvSpPr/>
            <p:nvPr/>
          </p:nvSpPr>
          <p:spPr>
            <a:xfrm>
              <a:off x="9637628" y="1794844"/>
              <a:ext cx="2802494" cy="4896544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9636837" y="1820056"/>
              <a:ext cx="2802494" cy="2076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9775035" y="1891387"/>
              <a:ext cx="72008" cy="72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flipV="1">
              <a:off x="11949477" y="1882761"/>
              <a:ext cx="489854" cy="116609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900" b="1" dirty="0" smtClean="0">
                  <a:solidFill>
                    <a:schemeClr val="bg1"/>
                  </a:solidFill>
                  <a:latin typeface="+mn-ea"/>
                </a:rPr>
                <a:t>00:00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1661445" y="1836631"/>
              <a:ext cx="489854" cy="185394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900" b="1" dirty="0" smtClean="0">
                  <a:solidFill>
                    <a:schemeClr val="bg1"/>
                  </a:solidFill>
                  <a:latin typeface="+mn-ea"/>
                </a:rPr>
                <a:t>LTE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9886044" y="1887809"/>
              <a:ext cx="72008" cy="72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4" name="그림 8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795" y="1545225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23" y="1583638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sp>
        <p:nvSpPr>
          <p:cNvPr id="8" name="자유형 7"/>
          <p:cNvSpPr/>
          <p:nvPr/>
        </p:nvSpPr>
        <p:spPr>
          <a:xfrm>
            <a:off x="5307106" y="3865957"/>
            <a:ext cx="560876" cy="457200"/>
          </a:xfrm>
          <a:custGeom>
            <a:avLst/>
            <a:gdLst>
              <a:gd name="connsiteX0" fmla="*/ 336589 w 560876"/>
              <a:gd name="connsiteY0" fmla="*/ 414068 h 457200"/>
              <a:gd name="connsiteX1" fmla="*/ 233072 w 560876"/>
              <a:gd name="connsiteY1" fmla="*/ 431321 h 457200"/>
              <a:gd name="connsiteX2" fmla="*/ 181314 w 560876"/>
              <a:gd name="connsiteY2" fmla="*/ 448573 h 457200"/>
              <a:gd name="connsiteX3" fmla="*/ 112302 w 560876"/>
              <a:gd name="connsiteY3" fmla="*/ 422694 h 457200"/>
              <a:gd name="connsiteX4" fmla="*/ 103676 w 560876"/>
              <a:gd name="connsiteY4" fmla="*/ 396815 h 457200"/>
              <a:gd name="connsiteX5" fmla="*/ 51917 w 560876"/>
              <a:gd name="connsiteY5" fmla="*/ 319177 h 457200"/>
              <a:gd name="connsiteX6" fmla="*/ 34665 w 560876"/>
              <a:gd name="connsiteY6" fmla="*/ 293298 h 457200"/>
              <a:gd name="connsiteX7" fmla="*/ 8785 w 560876"/>
              <a:gd name="connsiteY7" fmla="*/ 232913 h 457200"/>
              <a:gd name="connsiteX8" fmla="*/ 8785 w 560876"/>
              <a:gd name="connsiteY8" fmla="*/ 86264 h 457200"/>
              <a:gd name="connsiteX9" fmla="*/ 26038 w 560876"/>
              <a:gd name="connsiteY9" fmla="*/ 60385 h 457200"/>
              <a:gd name="connsiteX10" fmla="*/ 77797 w 560876"/>
              <a:gd name="connsiteY10" fmla="*/ 17253 h 457200"/>
              <a:gd name="connsiteX11" fmla="*/ 129555 w 560876"/>
              <a:gd name="connsiteY11" fmla="*/ 0 h 457200"/>
              <a:gd name="connsiteX12" fmla="*/ 345215 w 560876"/>
              <a:gd name="connsiteY12" fmla="*/ 17253 h 457200"/>
              <a:gd name="connsiteX13" fmla="*/ 371095 w 560876"/>
              <a:gd name="connsiteY13" fmla="*/ 43132 h 457200"/>
              <a:gd name="connsiteX14" fmla="*/ 448732 w 560876"/>
              <a:gd name="connsiteY14" fmla="*/ 112143 h 457200"/>
              <a:gd name="connsiteX15" fmla="*/ 474612 w 560876"/>
              <a:gd name="connsiteY15" fmla="*/ 138022 h 457200"/>
              <a:gd name="connsiteX16" fmla="*/ 517744 w 560876"/>
              <a:gd name="connsiteY16" fmla="*/ 181155 h 457200"/>
              <a:gd name="connsiteX17" fmla="*/ 534997 w 560876"/>
              <a:gd name="connsiteY17" fmla="*/ 327804 h 457200"/>
              <a:gd name="connsiteX18" fmla="*/ 552249 w 560876"/>
              <a:gd name="connsiteY18" fmla="*/ 379562 h 457200"/>
              <a:gd name="connsiteX19" fmla="*/ 560876 w 560876"/>
              <a:gd name="connsiteY19" fmla="*/ 414068 h 457200"/>
              <a:gd name="connsiteX20" fmla="*/ 534997 w 560876"/>
              <a:gd name="connsiteY20" fmla="*/ 439947 h 457200"/>
              <a:gd name="connsiteX21" fmla="*/ 474612 w 560876"/>
              <a:gd name="connsiteY21" fmla="*/ 448573 h 457200"/>
              <a:gd name="connsiteX22" fmla="*/ 448732 w 560876"/>
              <a:gd name="connsiteY22" fmla="*/ 457200 h 457200"/>
              <a:gd name="connsiteX23" fmla="*/ 396974 w 560876"/>
              <a:gd name="connsiteY23" fmla="*/ 448573 h 457200"/>
              <a:gd name="connsiteX24" fmla="*/ 388348 w 560876"/>
              <a:gd name="connsiteY24" fmla="*/ 422694 h 457200"/>
              <a:gd name="connsiteX25" fmla="*/ 336589 w 560876"/>
              <a:gd name="connsiteY25" fmla="*/ 414068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60876" h="457200">
                <a:moveTo>
                  <a:pt x="336589" y="414068"/>
                </a:moveTo>
                <a:cubicBezTo>
                  <a:pt x="302083" y="419819"/>
                  <a:pt x="266259" y="420259"/>
                  <a:pt x="233072" y="431321"/>
                </a:cubicBezTo>
                <a:lnTo>
                  <a:pt x="181314" y="448573"/>
                </a:lnTo>
                <a:cubicBezTo>
                  <a:pt x="157933" y="443897"/>
                  <a:pt x="129226" y="443849"/>
                  <a:pt x="112302" y="422694"/>
                </a:cubicBezTo>
                <a:cubicBezTo>
                  <a:pt x="106622" y="415594"/>
                  <a:pt x="108092" y="404764"/>
                  <a:pt x="103676" y="396815"/>
                </a:cubicBezTo>
                <a:cubicBezTo>
                  <a:pt x="103670" y="396803"/>
                  <a:pt x="60547" y="332122"/>
                  <a:pt x="51917" y="319177"/>
                </a:cubicBezTo>
                <a:cubicBezTo>
                  <a:pt x="46166" y="310551"/>
                  <a:pt x="37944" y="303133"/>
                  <a:pt x="34665" y="293298"/>
                </a:cubicBezTo>
                <a:cubicBezTo>
                  <a:pt x="21971" y="255219"/>
                  <a:pt x="30105" y="275552"/>
                  <a:pt x="8785" y="232913"/>
                </a:cubicBezTo>
                <a:cubicBezTo>
                  <a:pt x="2155" y="173237"/>
                  <a:pt x="-7127" y="144607"/>
                  <a:pt x="8785" y="86264"/>
                </a:cubicBezTo>
                <a:cubicBezTo>
                  <a:pt x="11513" y="76262"/>
                  <a:pt x="19401" y="68350"/>
                  <a:pt x="26038" y="60385"/>
                </a:cubicBezTo>
                <a:cubicBezTo>
                  <a:pt x="37991" y="46041"/>
                  <a:pt x="59831" y="25238"/>
                  <a:pt x="77797" y="17253"/>
                </a:cubicBezTo>
                <a:cubicBezTo>
                  <a:pt x="94416" y="9867"/>
                  <a:pt x="129555" y="0"/>
                  <a:pt x="129555" y="0"/>
                </a:cubicBezTo>
                <a:cubicBezTo>
                  <a:pt x="201442" y="5751"/>
                  <a:pt x="274222" y="4576"/>
                  <a:pt x="345215" y="17253"/>
                </a:cubicBezTo>
                <a:cubicBezTo>
                  <a:pt x="357225" y="19398"/>
                  <a:pt x="361723" y="35322"/>
                  <a:pt x="371095" y="43132"/>
                </a:cubicBezTo>
                <a:cubicBezTo>
                  <a:pt x="463452" y="120095"/>
                  <a:pt x="280972" y="-55615"/>
                  <a:pt x="448732" y="112143"/>
                </a:cubicBezTo>
                <a:cubicBezTo>
                  <a:pt x="457359" y="120769"/>
                  <a:pt x="467845" y="127871"/>
                  <a:pt x="474612" y="138022"/>
                </a:cubicBezTo>
                <a:cubicBezTo>
                  <a:pt x="497616" y="172528"/>
                  <a:pt x="483238" y="158151"/>
                  <a:pt x="517744" y="181155"/>
                </a:cubicBezTo>
                <a:cubicBezTo>
                  <a:pt x="543311" y="257859"/>
                  <a:pt x="507174" y="142319"/>
                  <a:pt x="534997" y="327804"/>
                </a:cubicBezTo>
                <a:cubicBezTo>
                  <a:pt x="537695" y="345789"/>
                  <a:pt x="547838" y="361919"/>
                  <a:pt x="552249" y="379562"/>
                </a:cubicBezTo>
                <a:lnTo>
                  <a:pt x="560876" y="414068"/>
                </a:lnTo>
                <a:cubicBezTo>
                  <a:pt x="552250" y="422694"/>
                  <a:pt x="546324" y="435416"/>
                  <a:pt x="534997" y="439947"/>
                </a:cubicBezTo>
                <a:cubicBezTo>
                  <a:pt x="516119" y="447498"/>
                  <a:pt x="494550" y="444585"/>
                  <a:pt x="474612" y="448573"/>
                </a:cubicBezTo>
                <a:cubicBezTo>
                  <a:pt x="465695" y="450356"/>
                  <a:pt x="457359" y="454324"/>
                  <a:pt x="448732" y="457200"/>
                </a:cubicBezTo>
                <a:cubicBezTo>
                  <a:pt x="431479" y="454324"/>
                  <a:pt x="412160" y="457251"/>
                  <a:pt x="396974" y="448573"/>
                </a:cubicBezTo>
                <a:cubicBezTo>
                  <a:pt x="389079" y="444062"/>
                  <a:pt x="394028" y="429794"/>
                  <a:pt x="388348" y="422694"/>
                </a:cubicBezTo>
                <a:cubicBezTo>
                  <a:pt x="371993" y="402251"/>
                  <a:pt x="364898" y="405441"/>
                  <a:pt x="336589" y="41406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391" y="4246100"/>
            <a:ext cx="1344336" cy="930694"/>
          </a:xfrm>
          <a:prstGeom prst="rect">
            <a:avLst/>
          </a:prstGeom>
        </p:spPr>
      </p:pic>
      <p:sp>
        <p:nvSpPr>
          <p:cNvPr id="89" name="자유형 88"/>
          <p:cNvSpPr/>
          <p:nvPr/>
        </p:nvSpPr>
        <p:spPr>
          <a:xfrm>
            <a:off x="2228590" y="3703789"/>
            <a:ext cx="560876" cy="457200"/>
          </a:xfrm>
          <a:custGeom>
            <a:avLst/>
            <a:gdLst>
              <a:gd name="connsiteX0" fmla="*/ 336589 w 560876"/>
              <a:gd name="connsiteY0" fmla="*/ 414068 h 457200"/>
              <a:gd name="connsiteX1" fmla="*/ 233072 w 560876"/>
              <a:gd name="connsiteY1" fmla="*/ 431321 h 457200"/>
              <a:gd name="connsiteX2" fmla="*/ 181314 w 560876"/>
              <a:gd name="connsiteY2" fmla="*/ 448573 h 457200"/>
              <a:gd name="connsiteX3" fmla="*/ 112302 w 560876"/>
              <a:gd name="connsiteY3" fmla="*/ 422694 h 457200"/>
              <a:gd name="connsiteX4" fmla="*/ 103676 w 560876"/>
              <a:gd name="connsiteY4" fmla="*/ 396815 h 457200"/>
              <a:gd name="connsiteX5" fmla="*/ 51917 w 560876"/>
              <a:gd name="connsiteY5" fmla="*/ 319177 h 457200"/>
              <a:gd name="connsiteX6" fmla="*/ 34665 w 560876"/>
              <a:gd name="connsiteY6" fmla="*/ 293298 h 457200"/>
              <a:gd name="connsiteX7" fmla="*/ 8785 w 560876"/>
              <a:gd name="connsiteY7" fmla="*/ 232913 h 457200"/>
              <a:gd name="connsiteX8" fmla="*/ 8785 w 560876"/>
              <a:gd name="connsiteY8" fmla="*/ 86264 h 457200"/>
              <a:gd name="connsiteX9" fmla="*/ 26038 w 560876"/>
              <a:gd name="connsiteY9" fmla="*/ 60385 h 457200"/>
              <a:gd name="connsiteX10" fmla="*/ 77797 w 560876"/>
              <a:gd name="connsiteY10" fmla="*/ 17253 h 457200"/>
              <a:gd name="connsiteX11" fmla="*/ 129555 w 560876"/>
              <a:gd name="connsiteY11" fmla="*/ 0 h 457200"/>
              <a:gd name="connsiteX12" fmla="*/ 345215 w 560876"/>
              <a:gd name="connsiteY12" fmla="*/ 17253 h 457200"/>
              <a:gd name="connsiteX13" fmla="*/ 371095 w 560876"/>
              <a:gd name="connsiteY13" fmla="*/ 43132 h 457200"/>
              <a:gd name="connsiteX14" fmla="*/ 448732 w 560876"/>
              <a:gd name="connsiteY14" fmla="*/ 112143 h 457200"/>
              <a:gd name="connsiteX15" fmla="*/ 474612 w 560876"/>
              <a:gd name="connsiteY15" fmla="*/ 138022 h 457200"/>
              <a:gd name="connsiteX16" fmla="*/ 517744 w 560876"/>
              <a:gd name="connsiteY16" fmla="*/ 181155 h 457200"/>
              <a:gd name="connsiteX17" fmla="*/ 534997 w 560876"/>
              <a:gd name="connsiteY17" fmla="*/ 327804 h 457200"/>
              <a:gd name="connsiteX18" fmla="*/ 552249 w 560876"/>
              <a:gd name="connsiteY18" fmla="*/ 379562 h 457200"/>
              <a:gd name="connsiteX19" fmla="*/ 560876 w 560876"/>
              <a:gd name="connsiteY19" fmla="*/ 414068 h 457200"/>
              <a:gd name="connsiteX20" fmla="*/ 534997 w 560876"/>
              <a:gd name="connsiteY20" fmla="*/ 439947 h 457200"/>
              <a:gd name="connsiteX21" fmla="*/ 474612 w 560876"/>
              <a:gd name="connsiteY21" fmla="*/ 448573 h 457200"/>
              <a:gd name="connsiteX22" fmla="*/ 448732 w 560876"/>
              <a:gd name="connsiteY22" fmla="*/ 457200 h 457200"/>
              <a:gd name="connsiteX23" fmla="*/ 396974 w 560876"/>
              <a:gd name="connsiteY23" fmla="*/ 448573 h 457200"/>
              <a:gd name="connsiteX24" fmla="*/ 388348 w 560876"/>
              <a:gd name="connsiteY24" fmla="*/ 422694 h 457200"/>
              <a:gd name="connsiteX25" fmla="*/ 336589 w 560876"/>
              <a:gd name="connsiteY25" fmla="*/ 414068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60876" h="457200">
                <a:moveTo>
                  <a:pt x="336589" y="414068"/>
                </a:moveTo>
                <a:cubicBezTo>
                  <a:pt x="302083" y="419819"/>
                  <a:pt x="266259" y="420259"/>
                  <a:pt x="233072" y="431321"/>
                </a:cubicBezTo>
                <a:lnTo>
                  <a:pt x="181314" y="448573"/>
                </a:lnTo>
                <a:cubicBezTo>
                  <a:pt x="157933" y="443897"/>
                  <a:pt x="129226" y="443849"/>
                  <a:pt x="112302" y="422694"/>
                </a:cubicBezTo>
                <a:cubicBezTo>
                  <a:pt x="106622" y="415594"/>
                  <a:pt x="108092" y="404764"/>
                  <a:pt x="103676" y="396815"/>
                </a:cubicBezTo>
                <a:cubicBezTo>
                  <a:pt x="103670" y="396803"/>
                  <a:pt x="60547" y="332122"/>
                  <a:pt x="51917" y="319177"/>
                </a:cubicBezTo>
                <a:cubicBezTo>
                  <a:pt x="46166" y="310551"/>
                  <a:pt x="37944" y="303133"/>
                  <a:pt x="34665" y="293298"/>
                </a:cubicBezTo>
                <a:cubicBezTo>
                  <a:pt x="21971" y="255219"/>
                  <a:pt x="30105" y="275552"/>
                  <a:pt x="8785" y="232913"/>
                </a:cubicBezTo>
                <a:cubicBezTo>
                  <a:pt x="2155" y="173237"/>
                  <a:pt x="-7127" y="144607"/>
                  <a:pt x="8785" y="86264"/>
                </a:cubicBezTo>
                <a:cubicBezTo>
                  <a:pt x="11513" y="76262"/>
                  <a:pt x="19401" y="68350"/>
                  <a:pt x="26038" y="60385"/>
                </a:cubicBezTo>
                <a:cubicBezTo>
                  <a:pt x="37991" y="46041"/>
                  <a:pt x="59831" y="25238"/>
                  <a:pt x="77797" y="17253"/>
                </a:cubicBezTo>
                <a:cubicBezTo>
                  <a:pt x="94416" y="9867"/>
                  <a:pt x="129555" y="0"/>
                  <a:pt x="129555" y="0"/>
                </a:cubicBezTo>
                <a:cubicBezTo>
                  <a:pt x="201442" y="5751"/>
                  <a:pt x="274222" y="4576"/>
                  <a:pt x="345215" y="17253"/>
                </a:cubicBezTo>
                <a:cubicBezTo>
                  <a:pt x="357225" y="19398"/>
                  <a:pt x="361723" y="35322"/>
                  <a:pt x="371095" y="43132"/>
                </a:cubicBezTo>
                <a:cubicBezTo>
                  <a:pt x="463452" y="120095"/>
                  <a:pt x="280972" y="-55615"/>
                  <a:pt x="448732" y="112143"/>
                </a:cubicBezTo>
                <a:cubicBezTo>
                  <a:pt x="457359" y="120769"/>
                  <a:pt x="467845" y="127871"/>
                  <a:pt x="474612" y="138022"/>
                </a:cubicBezTo>
                <a:cubicBezTo>
                  <a:pt x="497616" y="172528"/>
                  <a:pt x="483238" y="158151"/>
                  <a:pt x="517744" y="181155"/>
                </a:cubicBezTo>
                <a:cubicBezTo>
                  <a:pt x="543311" y="257859"/>
                  <a:pt x="507174" y="142319"/>
                  <a:pt x="534997" y="327804"/>
                </a:cubicBezTo>
                <a:cubicBezTo>
                  <a:pt x="537695" y="345789"/>
                  <a:pt x="547838" y="361919"/>
                  <a:pt x="552249" y="379562"/>
                </a:cubicBezTo>
                <a:lnTo>
                  <a:pt x="560876" y="414068"/>
                </a:lnTo>
                <a:cubicBezTo>
                  <a:pt x="552250" y="422694"/>
                  <a:pt x="546324" y="435416"/>
                  <a:pt x="534997" y="439947"/>
                </a:cubicBezTo>
                <a:cubicBezTo>
                  <a:pt x="516119" y="447498"/>
                  <a:pt x="494550" y="444585"/>
                  <a:pt x="474612" y="448573"/>
                </a:cubicBezTo>
                <a:cubicBezTo>
                  <a:pt x="465695" y="450356"/>
                  <a:pt x="457359" y="454324"/>
                  <a:pt x="448732" y="457200"/>
                </a:cubicBezTo>
                <a:cubicBezTo>
                  <a:pt x="431479" y="454324"/>
                  <a:pt x="412160" y="457251"/>
                  <a:pt x="396974" y="448573"/>
                </a:cubicBezTo>
                <a:cubicBezTo>
                  <a:pt x="389079" y="444062"/>
                  <a:pt x="394028" y="429794"/>
                  <a:pt x="388348" y="422694"/>
                </a:cubicBezTo>
                <a:cubicBezTo>
                  <a:pt x="371993" y="402251"/>
                  <a:pt x="364898" y="405441"/>
                  <a:pt x="336589" y="41406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4059897" y="5615309"/>
            <a:ext cx="615639" cy="590963"/>
          </a:xfrm>
          <a:prstGeom prst="ellipse">
            <a:avLst/>
          </a:prstGeom>
          <a:noFill/>
          <a:ln w="381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213958" y="1506074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072562" y="4093280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111" name="타원 110"/>
          <p:cNvSpPr/>
          <p:nvPr/>
        </p:nvSpPr>
        <p:spPr>
          <a:xfrm>
            <a:off x="4909181" y="5221907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  <p:sp>
        <p:nvSpPr>
          <p:cNvPr id="112" name="타원 111"/>
          <p:cNvSpPr/>
          <p:nvPr/>
        </p:nvSpPr>
        <p:spPr>
          <a:xfrm>
            <a:off x="5842658" y="3468808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4</a:t>
            </a:r>
            <a:endParaRPr lang="ko-KR" altLang="en-US" sz="900" dirty="0"/>
          </a:p>
        </p:txBody>
      </p:sp>
      <p:grpSp>
        <p:nvGrpSpPr>
          <p:cNvPr id="85" name="그룹 84"/>
          <p:cNvGrpSpPr/>
          <p:nvPr/>
        </p:nvGrpSpPr>
        <p:grpSpPr>
          <a:xfrm>
            <a:off x="3518355" y="1985713"/>
            <a:ext cx="2605728" cy="687146"/>
            <a:chOff x="504111" y="4642709"/>
            <a:chExt cx="2605728" cy="687146"/>
          </a:xfrm>
        </p:grpSpPr>
        <p:grpSp>
          <p:nvGrpSpPr>
            <p:cNvPr id="99" name="그룹 98"/>
            <p:cNvGrpSpPr/>
            <p:nvPr/>
          </p:nvGrpSpPr>
          <p:grpSpPr>
            <a:xfrm>
              <a:off x="639986" y="4642709"/>
              <a:ext cx="2259364" cy="687146"/>
              <a:chOff x="1171897" y="4789793"/>
              <a:chExt cx="2259364" cy="687146"/>
            </a:xfrm>
          </p:grpSpPr>
          <p:sp>
            <p:nvSpPr>
              <p:cNvPr id="109" name="모서리가 둥근 직사각형 108"/>
              <p:cNvSpPr/>
              <p:nvPr/>
            </p:nvSpPr>
            <p:spPr>
              <a:xfrm>
                <a:off x="1171897" y="4789793"/>
                <a:ext cx="2259364" cy="563148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자유형 123"/>
              <p:cNvSpPr/>
              <p:nvPr/>
            </p:nvSpPr>
            <p:spPr>
              <a:xfrm>
                <a:off x="2233489" y="5361844"/>
                <a:ext cx="255671" cy="115095"/>
              </a:xfrm>
              <a:custGeom>
                <a:avLst/>
                <a:gdLst>
                  <a:gd name="connsiteX0" fmla="*/ 126074 w 255671"/>
                  <a:gd name="connsiteY0" fmla="*/ 21072 h 254151"/>
                  <a:gd name="connsiteX1" fmla="*/ 108822 w 255671"/>
                  <a:gd name="connsiteY1" fmla="*/ 64204 h 254151"/>
                  <a:gd name="connsiteX2" fmla="*/ 91569 w 255671"/>
                  <a:gd name="connsiteY2" fmla="*/ 115963 h 254151"/>
                  <a:gd name="connsiteX3" fmla="*/ 48437 w 255671"/>
                  <a:gd name="connsiteY3" fmla="*/ 176348 h 254151"/>
                  <a:gd name="connsiteX4" fmla="*/ 39810 w 255671"/>
                  <a:gd name="connsiteY4" fmla="*/ 202227 h 254151"/>
                  <a:gd name="connsiteX5" fmla="*/ 5305 w 255671"/>
                  <a:gd name="connsiteY5" fmla="*/ 253985 h 254151"/>
                  <a:gd name="connsiteX6" fmla="*/ 65689 w 255671"/>
                  <a:gd name="connsiteY6" fmla="*/ 245359 h 254151"/>
                  <a:gd name="connsiteX7" fmla="*/ 91569 w 255671"/>
                  <a:gd name="connsiteY7" fmla="*/ 236733 h 254151"/>
                  <a:gd name="connsiteX8" fmla="*/ 134701 w 255671"/>
                  <a:gd name="connsiteY8" fmla="*/ 184974 h 254151"/>
                  <a:gd name="connsiteX9" fmla="*/ 186459 w 255671"/>
                  <a:gd name="connsiteY9" fmla="*/ 133216 h 254151"/>
                  <a:gd name="connsiteX10" fmla="*/ 246844 w 255671"/>
                  <a:gd name="connsiteY10" fmla="*/ 55578 h 254151"/>
                  <a:gd name="connsiteX11" fmla="*/ 255471 w 255671"/>
                  <a:gd name="connsiteY11" fmla="*/ 29699 h 254151"/>
                  <a:gd name="connsiteX12" fmla="*/ 238218 w 255671"/>
                  <a:gd name="connsiteY12" fmla="*/ 3819 h 254151"/>
                  <a:gd name="connsiteX13" fmla="*/ 126074 w 255671"/>
                  <a:gd name="connsiteY13" fmla="*/ 21072 h 254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5671" h="254151">
                    <a:moveTo>
                      <a:pt x="126074" y="21072"/>
                    </a:moveTo>
                    <a:cubicBezTo>
                      <a:pt x="104508" y="31136"/>
                      <a:pt x="114114" y="49651"/>
                      <a:pt x="108822" y="64204"/>
                    </a:cubicBezTo>
                    <a:cubicBezTo>
                      <a:pt x="102607" y="81295"/>
                      <a:pt x="102481" y="101414"/>
                      <a:pt x="91569" y="115963"/>
                    </a:cubicBezTo>
                    <a:cubicBezTo>
                      <a:pt x="85697" y="123792"/>
                      <a:pt x="54750" y="163723"/>
                      <a:pt x="48437" y="176348"/>
                    </a:cubicBezTo>
                    <a:cubicBezTo>
                      <a:pt x="44371" y="184481"/>
                      <a:pt x="44226" y="194278"/>
                      <a:pt x="39810" y="202227"/>
                    </a:cubicBezTo>
                    <a:cubicBezTo>
                      <a:pt x="29740" y="220353"/>
                      <a:pt x="-15222" y="256917"/>
                      <a:pt x="5305" y="253985"/>
                    </a:cubicBezTo>
                    <a:lnTo>
                      <a:pt x="65689" y="245359"/>
                    </a:lnTo>
                    <a:cubicBezTo>
                      <a:pt x="74316" y="242484"/>
                      <a:pt x="84003" y="241777"/>
                      <a:pt x="91569" y="236733"/>
                    </a:cubicBezTo>
                    <a:cubicBezTo>
                      <a:pt x="123748" y="215280"/>
                      <a:pt x="111557" y="211011"/>
                      <a:pt x="134701" y="184974"/>
                    </a:cubicBezTo>
                    <a:cubicBezTo>
                      <a:pt x="150911" y="166738"/>
                      <a:pt x="172925" y="153517"/>
                      <a:pt x="186459" y="133216"/>
                    </a:cubicBezTo>
                    <a:cubicBezTo>
                      <a:pt x="227732" y="71306"/>
                      <a:pt x="206303" y="96119"/>
                      <a:pt x="246844" y="55578"/>
                    </a:cubicBezTo>
                    <a:cubicBezTo>
                      <a:pt x="249720" y="46952"/>
                      <a:pt x="256966" y="38668"/>
                      <a:pt x="255471" y="29699"/>
                    </a:cubicBezTo>
                    <a:cubicBezTo>
                      <a:pt x="253767" y="19472"/>
                      <a:pt x="248465" y="5396"/>
                      <a:pt x="238218" y="3819"/>
                    </a:cubicBezTo>
                    <a:cubicBezTo>
                      <a:pt x="160265" y="-8174"/>
                      <a:pt x="147640" y="11008"/>
                      <a:pt x="126074" y="21072"/>
                    </a:cubicBezTo>
                    <a:close/>
                  </a:path>
                </a:pathLst>
              </a:custGeom>
              <a:solidFill>
                <a:schemeClr val="bg1">
                  <a:alpha val="68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8" name="직사각형 107"/>
            <p:cNvSpPr/>
            <p:nvPr/>
          </p:nvSpPr>
          <p:spPr>
            <a:xfrm>
              <a:off x="504111" y="4748202"/>
              <a:ext cx="2605728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ysClr val="windowText" lastClr="000000"/>
                  </a:solidFill>
                  <a:latin typeface="+mn-ea"/>
                </a:rPr>
                <a:t>원하는 영역을 선택하여</a:t>
              </a:r>
              <a:r>
                <a:rPr lang="en-US" altLang="ko-KR" sz="1000" b="1" dirty="0" smtClean="0">
                  <a:solidFill>
                    <a:sysClr val="windowText" lastClr="000000"/>
                  </a:solidFill>
                  <a:latin typeface="+mn-ea"/>
                </a:rPr>
                <a:t>,</a:t>
              </a:r>
            </a:p>
            <a:p>
              <a:pPr algn="ctr"/>
              <a:r>
                <a:rPr lang="ko-KR" altLang="en-US" sz="1000" b="1" dirty="0" smtClean="0">
                  <a:solidFill>
                    <a:sysClr val="windowText" lastClr="000000"/>
                  </a:solidFill>
                  <a:latin typeface="+mn-ea"/>
                </a:rPr>
                <a:t>내 마음대로</a:t>
              </a:r>
              <a:r>
                <a:rPr lang="en-US" altLang="ko-KR" sz="1000" b="1" dirty="0">
                  <a:solidFill>
                    <a:sysClr val="windowText" lastClr="000000"/>
                  </a:solidFill>
                  <a:latin typeface="+mn-ea"/>
                </a:rPr>
                <a:t> </a:t>
              </a:r>
              <a:r>
                <a:rPr lang="ko-KR" altLang="en-US" sz="1000" b="1" dirty="0" smtClean="0">
                  <a:solidFill>
                    <a:sysClr val="windowText" lastClr="000000"/>
                  </a:solidFill>
                  <a:latin typeface="+mn-ea"/>
                </a:rPr>
                <a:t>편집 할 수 있어요</a:t>
              </a:r>
              <a:r>
                <a:rPr lang="en-US" altLang="ko-KR" sz="1000" b="1" dirty="0" smtClean="0">
                  <a:solidFill>
                    <a:sysClr val="windowText" lastClr="000000"/>
                  </a:solidFill>
                  <a:latin typeface="+mn-ea"/>
                </a:rPr>
                <a:t>.</a:t>
              </a:r>
              <a:endParaRPr lang="ko-KR" altLang="en-US" sz="1000" b="1" dirty="0">
                <a:solidFill>
                  <a:sysClr val="windowText" lastClr="000000"/>
                </a:solidFill>
                <a:latin typeface="+mn-ea"/>
              </a:endParaRPr>
            </a:p>
          </p:txBody>
        </p:sp>
      </p:grpSp>
      <p:pic>
        <p:nvPicPr>
          <p:cNvPr id="125" name="그림 12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0" y="2669350"/>
            <a:ext cx="1492190" cy="149219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-65000"/>
                    </a14:imgEffect>
                    <a14:imgEffect>
                      <a14:colorTemperature colorTemp="6639"/>
                    </a14:imgEffect>
                    <a14:imgEffect>
                      <a14:saturation sat="245000"/>
                    </a14:imgEffect>
                    <a14:imgEffect>
                      <a14:brightnessContrast bright="40000"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813" y="4243550"/>
            <a:ext cx="541879" cy="654618"/>
          </a:xfrm>
          <a:prstGeom prst="rect">
            <a:avLst/>
          </a:prstGeom>
        </p:spPr>
      </p:pic>
      <p:pic>
        <p:nvPicPr>
          <p:cNvPr id="126" name="그림 125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055" y="2690436"/>
            <a:ext cx="1492190" cy="1492190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stCxn id="112" idx="6"/>
          </p:cNvCxnSpPr>
          <p:nvPr/>
        </p:nvCxnSpPr>
        <p:spPr>
          <a:xfrm flipH="1">
            <a:off x="4184225" y="3576820"/>
            <a:ext cx="1874457" cy="1227394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그림 119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colorTemperature colorTemp="7756"/>
                    </a14:imgEffect>
                    <a14:imgEffect>
                      <a14:saturation sat="167000"/>
                    </a14:imgEffect>
                    <a14:imgEffect>
                      <a14:brightnessContrast bright="-100000" contras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86" y="4273727"/>
            <a:ext cx="1344336" cy="930694"/>
          </a:xfrm>
          <a:prstGeom prst="rect">
            <a:avLst/>
          </a:prstGeom>
          <a:noFill/>
        </p:spPr>
      </p:pic>
      <p:grpSp>
        <p:nvGrpSpPr>
          <p:cNvPr id="32" name="그룹 31"/>
          <p:cNvGrpSpPr/>
          <p:nvPr/>
        </p:nvGrpSpPr>
        <p:grpSpPr>
          <a:xfrm>
            <a:off x="4110365" y="5637824"/>
            <a:ext cx="508378" cy="535892"/>
            <a:chOff x="4525678" y="5627205"/>
            <a:chExt cx="508378" cy="535892"/>
          </a:xfrm>
        </p:grpSpPr>
        <p:sp>
          <p:nvSpPr>
            <p:cNvPr id="114" name="타원 113"/>
            <p:cNvSpPr/>
            <p:nvPr/>
          </p:nvSpPr>
          <p:spPr>
            <a:xfrm>
              <a:off x="4525678" y="5627205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4968" y="5697171"/>
              <a:ext cx="357904" cy="357904"/>
            </a:xfrm>
            <a:prstGeom prst="rect">
              <a:avLst/>
            </a:prstGeom>
          </p:spPr>
        </p:pic>
      </p:grpSp>
      <p:sp>
        <p:nvSpPr>
          <p:cNvPr id="130" name="직사각형 129"/>
          <p:cNvSpPr/>
          <p:nvPr/>
        </p:nvSpPr>
        <p:spPr>
          <a:xfrm>
            <a:off x="6333071" y="1547844"/>
            <a:ext cx="2806062" cy="4661747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>
                <a:lumMod val="75000"/>
              </a:schemeClr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1" name="직사각형 130"/>
          <p:cNvSpPr/>
          <p:nvPr/>
        </p:nvSpPr>
        <p:spPr>
          <a:xfrm>
            <a:off x="6320247" y="5565813"/>
            <a:ext cx="2806062" cy="65453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6329998" y="1313047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6329998" y="1313724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6468196" y="1385055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 flipV="1">
            <a:off x="8642638" y="1376429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8354606" y="1330299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6579205" y="1381477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8" name="그림 13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400" y="1543152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sp>
        <p:nvSpPr>
          <p:cNvPr id="140" name="자유형 139"/>
          <p:cNvSpPr/>
          <p:nvPr/>
        </p:nvSpPr>
        <p:spPr>
          <a:xfrm>
            <a:off x="8298711" y="3863884"/>
            <a:ext cx="560876" cy="457200"/>
          </a:xfrm>
          <a:custGeom>
            <a:avLst/>
            <a:gdLst>
              <a:gd name="connsiteX0" fmla="*/ 336589 w 560876"/>
              <a:gd name="connsiteY0" fmla="*/ 414068 h 457200"/>
              <a:gd name="connsiteX1" fmla="*/ 233072 w 560876"/>
              <a:gd name="connsiteY1" fmla="*/ 431321 h 457200"/>
              <a:gd name="connsiteX2" fmla="*/ 181314 w 560876"/>
              <a:gd name="connsiteY2" fmla="*/ 448573 h 457200"/>
              <a:gd name="connsiteX3" fmla="*/ 112302 w 560876"/>
              <a:gd name="connsiteY3" fmla="*/ 422694 h 457200"/>
              <a:gd name="connsiteX4" fmla="*/ 103676 w 560876"/>
              <a:gd name="connsiteY4" fmla="*/ 396815 h 457200"/>
              <a:gd name="connsiteX5" fmla="*/ 51917 w 560876"/>
              <a:gd name="connsiteY5" fmla="*/ 319177 h 457200"/>
              <a:gd name="connsiteX6" fmla="*/ 34665 w 560876"/>
              <a:gd name="connsiteY6" fmla="*/ 293298 h 457200"/>
              <a:gd name="connsiteX7" fmla="*/ 8785 w 560876"/>
              <a:gd name="connsiteY7" fmla="*/ 232913 h 457200"/>
              <a:gd name="connsiteX8" fmla="*/ 8785 w 560876"/>
              <a:gd name="connsiteY8" fmla="*/ 86264 h 457200"/>
              <a:gd name="connsiteX9" fmla="*/ 26038 w 560876"/>
              <a:gd name="connsiteY9" fmla="*/ 60385 h 457200"/>
              <a:gd name="connsiteX10" fmla="*/ 77797 w 560876"/>
              <a:gd name="connsiteY10" fmla="*/ 17253 h 457200"/>
              <a:gd name="connsiteX11" fmla="*/ 129555 w 560876"/>
              <a:gd name="connsiteY11" fmla="*/ 0 h 457200"/>
              <a:gd name="connsiteX12" fmla="*/ 345215 w 560876"/>
              <a:gd name="connsiteY12" fmla="*/ 17253 h 457200"/>
              <a:gd name="connsiteX13" fmla="*/ 371095 w 560876"/>
              <a:gd name="connsiteY13" fmla="*/ 43132 h 457200"/>
              <a:gd name="connsiteX14" fmla="*/ 448732 w 560876"/>
              <a:gd name="connsiteY14" fmla="*/ 112143 h 457200"/>
              <a:gd name="connsiteX15" fmla="*/ 474612 w 560876"/>
              <a:gd name="connsiteY15" fmla="*/ 138022 h 457200"/>
              <a:gd name="connsiteX16" fmla="*/ 517744 w 560876"/>
              <a:gd name="connsiteY16" fmla="*/ 181155 h 457200"/>
              <a:gd name="connsiteX17" fmla="*/ 534997 w 560876"/>
              <a:gd name="connsiteY17" fmla="*/ 327804 h 457200"/>
              <a:gd name="connsiteX18" fmla="*/ 552249 w 560876"/>
              <a:gd name="connsiteY18" fmla="*/ 379562 h 457200"/>
              <a:gd name="connsiteX19" fmla="*/ 560876 w 560876"/>
              <a:gd name="connsiteY19" fmla="*/ 414068 h 457200"/>
              <a:gd name="connsiteX20" fmla="*/ 534997 w 560876"/>
              <a:gd name="connsiteY20" fmla="*/ 439947 h 457200"/>
              <a:gd name="connsiteX21" fmla="*/ 474612 w 560876"/>
              <a:gd name="connsiteY21" fmla="*/ 448573 h 457200"/>
              <a:gd name="connsiteX22" fmla="*/ 448732 w 560876"/>
              <a:gd name="connsiteY22" fmla="*/ 457200 h 457200"/>
              <a:gd name="connsiteX23" fmla="*/ 396974 w 560876"/>
              <a:gd name="connsiteY23" fmla="*/ 448573 h 457200"/>
              <a:gd name="connsiteX24" fmla="*/ 388348 w 560876"/>
              <a:gd name="connsiteY24" fmla="*/ 422694 h 457200"/>
              <a:gd name="connsiteX25" fmla="*/ 336589 w 560876"/>
              <a:gd name="connsiteY25" fmla="*/ 414068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60876" h="457200">
                <a:moveTo>
                  <a:pt x="336589" y="414068"/>
                </a:moveTo>
                <a:cubicBezTo>
                  <a:pt x="302083" y="419819"/>
                  <a:pt x="266259" y="420259"/>
                  <a:pt x="233072" y="431321"/>
                </a:cubicBezTo>
                <a:lnTo>
                  <a:pt x="181314" y="448573"/>
                </a:lnTo>
                <a:cubicBezTo>
                  <a:pt x="157933" y="443897"/>
                  <a:pt x="129226" y="443849"/>
                  <a:pt x="112302" y="422694"/>
                </a:cubicBezTo>
                <a:cubicBezTo>
                  <a:pt x="106622" y="415594"/>
                  <a:pt x="108092" y="404764"/>
                  <a:pt x="103676" y="396815"/>
                </a:cubicBezTo>
                <a:cubicBezTo>
                  <a:pt x="103670" y="396803"/>
                  <a:pt x="60547" y="332122"/>
                  <a:pt x="51917" y="319177"/>
                </a:cubicBezTo>
                <a:cubicBezTo>
                  <a:pt x="46166" y="310551"/>
                  <a:pt x="37944" y="303133"/>
                  <a:pt x="34665" y="293298"/>
                </a:cubicBezTo>
                <a:cubicBezTo>
                  <a:pt x="21971" y="255219"/>
                  <a:pt x="30105" y="275552"/>
                  <a:pt x="8785" y="232913"/>
                </a:cubicBezTo>
                <a:cubicBezTo>
                  <a:pt x="2155" y="173237"/>
                  <a:pt x="-7127" y="144607"/>
                  <a:pt x="8785" y="86264"/>
                </a:cubicBezTo>
                <a:cubicBezTo>
                  <a:pt x="11513" y="76262"/>
                  <a:pt x="19401" y="68350"/>
                  <a:pt x="26038" y="60385"/>
                </a:cubicBezTo>
                <a:cubicBezTo>
                  <a:pt x="37991" y="46041"/>
                  <a:pt x="59831" y="25238"/>
                  <a:pt x="77797" y="17253"/>
                </a:cubicBezTo>
                <a:cubicBezTo>
                  <a:pt x="94416" y="9867"/>
                  <a:pt x="129555" y="0"/>
                  <a:pt x="129555" y="0"/>
                </a:cubicBezTo>
                <a:cubicBezTo>
                  <a:pt x="201442" y="5751"/>
                  <a:pt x="274222" y="4576"/>
                  <a:pt x="345215" y="17253"/>
                </a:cubicBezTo>
                <a:cubicBezTo>
                  <a:pt x="357225" y="19398"/>
                  <a:pt x="361723" y="35322"/>
                  <a:pt x="371095" y="43132"/>
                </a:cubicBezTo>
                <a:cubicBezTo>
                  <a:pt x="463452" y="120095"/>
                  <a:pt x="280972" y="-55615"/>
                  <a:pt x="448732" y="112143"/>
                </a:cubicBezTo>
                <a:cubicBezTo>
                  <a:pt x="457359" y="120769"/>
                  <a:pt x="467845" y="127871"/>
                  <a:pt x="474612" y="138022"/>
                </a:cubicBezTo>
                <a:cubicBezTo>
                  <a:pt x="497616" y="172528"/>
                  <a:pt x="483238" y="158151"/>
                  <a:pt x="517744" y="181155"/>
                </a:cubicBezTo>
                <a:cubicBezTo>
                  <a:pt x="543311" y="257859"/>
                  <a:pt x="507174" y="142319"/>
                  <a:pt x="534997" y="327804"/>
                </a:cubicBezTo>
                <a:cubicBezTo>
                  <a:pt x="537695" y="345789"/>
                  <a:pt x="547838" y="361919"/>
                  <a:pt x="552249" y="379562"/>
                </a:cubicBezTo>
                <a:lnTo>
                  <a:pt x="560876" y="414068"/>
                </a:lnTo>
                <a:cubicBezTo>
                  <a:pt x="552250" y="422694"/>
                  <a:pt x="546324" y="435416"/>
                  <a:pt x="534997" y="439947"/>
                </a:cubicBezTo>
                <a:cubicBezTo>
                  <a:pt x="516119" y="447498"/>
                  <a:pt x="494550" y="444585"/>
                  <a:pt x="474612" y="448573"/>
                </a:cubicBezTo>
                <a:cubicBezTo>
                  <a:pt x="465695" y="450356"/>
                  <a:pt x="457359" y="454324"/>
                  <a:pt x="448732" y="457200"/>
                </a:cubicBezTo>
                <a:cubicBezTo>
                  <a:pt x="431479" y="454324"/>
                  <a:pt x="412160" y="457251"/>
                  <a:pt x="396974" y="448573"/>
                </a:cubicBezTo>
                <a:cubicBezTo>
                  <a:pt x="389079" y="444062"/>
                  <a:pt x="394028" y="429794"/>
                  <a:pt x="388348" y="422694"/>
                </a:cubicBezTo>
                <a:cubicBezTo>
                  <a:pt x="371993" y="402251"/>
                  <a:pt x="364898" y="405441"/>
                  <a:pt x="336589" y="41406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1" name="그룹 140"/>
          <p:cNvGrpSpPr/>
          <p:nvPr/>
        </p:nvGrpSpPr>
        <p:grpSpPr>
          <a:xfrm>
            <a:off x="6361790" y="5616702"/>
            <a:ext cx="640155" cy="535892"/>
            <a:chOff x="5426625" y="5374440"/>
            <a:chExt cx="640155" cy="535892"/>
          </a:xfrm>
        </p:grpSpPr>
        <p:sp>
          <p:nvSpPr>
            <p:cNvPr id="142" name="타원 141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원래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대로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44" name="타원 143"/>
          <p:cNvSpPr/>
          <p:nvPr/>
        </p:nvSpPr>
        <p:spPr>
          <a:xfrm>
            <a:off x="7105336" y="5594698"/>
            <a:ext cx="615639" cy="590963"/>
          </a:xfrm>
          <a:prstGeom prst="ellipse">
            <a:avLst/>
          </a:prstGeom>
          <a:noFill/>
          <a:ln w="381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2" name="그림 15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60" y="2688363"/>
            <a:ext cx="1492190" cy="1492190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7141272" y="5615309"/>
            <a:ext cx="508378" cy="535892"/>
            <a:chOff x="7517283" y="5625132"/>
            <a:chExt cx="508378" cy="535892"/>
          </a:xfrm>
        </p:grpSpPr>
        <p:sp>
          <p:nvSpPr>
            <p:cNvPr id="139" name="타원 138"/>
            <p:cNvSpPr/>
            <p:nvPr/>
          </p:nvSpPr>
          <p:spPr>
            <a:xfrm>
              <a:off x="7517283" y="5625132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5" name="그림 15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573" y="5695098"/>
              <a:ext cx="357904" cy="357904"/>
            </a:xfrm>
            <a:prstGeom prst="rect">
              <a:avLst/>
            </a:prstGeom>
          </p:spPr>
        </p:pic>
      </p:grpSp>
      <p:cxnSp>
        <p:nvCxnSpPr>
          <p:cNvPr id="21" name="직선 연결선 20"/>
          <p:cNvCxnSpPr/>
          <p:nvPr/>
        </p:nvCxnSpPr>
        <p:spPr>
          <a:xfrm flipH="1">
            <a:off x="6320247" y="3517505"/>
            <a:ext cx="2828637" cy="176909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6333621" y="3517505"/>
            <a:ext cx="2811566" cy="2033899"/>
          </a:xfrm>
          <a:custGeom>
            <a:avLst/>
            <a:gdLst>
              <a:gd name="connsiteX0" fmla="*/ 2803020 w 2811566"/>
              <a:gd name="connsiteY0" fmla="*/ 0 h 2033899"/>
              <a:gd name="connsiteX1" fmla="*/ 0 w 2811566"/>
              <a:gd name="connsiteY1" fmla="*/ 1760434 h 2033899"/>
              <a:gd name="connsiteX2" fmla="*/ 0 w 2811566"/>
              <a:gd name="connsiteY2" fmla="*/ 2033899 h 2033899"/>
              <a:gd name="connsiteX3" fmla="*/ 2811566 w 2811566"/>
              <a:gd name="connsiteY3" fmla="*/ 2016808 h 2033899"/>
              <a:gd name="connsiteX4" fmla="*/ 2803020 w 2811566"/>
              <a:gd name="connsiteY4" fmla="*/ 0 h 203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1566" h="2033899">
                <a:moveTo>
                  <a:pt x="2803020" y="0"/>
                </a:moveTo>
                <a:lnTo>
                  <a:pt x="0" y="1760434"/>
                </a:lnTo>
                <a:lnTo>
                  <a:pt x="0" y="2033899"/>
                </a:lnTo>
                <a:lnTo>
                  <a:pt x="2811566" y="2016808"/>
                </a:lnTo>
                <a:cubicBezTo>
                  <a:pt x="2808717" y="1344539"/>
                  <a:pt x="2805869" y="672269"/>
                  <a:pt x="2803020" y="0"/>
                </a:cubicBezTo>
                <a:close/>
              </a:path>
            </a:pathLst>
          </a:custGeom>
          <a:solidFill>
            <a:srgbClr val="FF7C80">
              <a:alpha val="29000"/>
            </a:srgbClr>
          </a:solidFill>
          <a:ln w="28575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6323888" y="1541146"/>
            <a:ext cx="2820112" cy="3731609"/>
          </a:xfrm>
          <a:custGeom>
            <a:avLst/>
            <a:gdLst>
              <a:gd name="connsiteX0" fmla="*/ 0 w 2820112"/>
              <a:gd name="connsiteY0" fmla="*/ 0 h 3725966"/>
              <a:gd name="connsiteX1" fmla="*/ 8546 w 2820112"/>
              <a:gd name="connsiteY1" fmla="*/ 3725966 h 3725966"/>
              <a:gd name="connsiteX2" fmla="*/ 2803020 w 2820112"/>
              <a:gd name="connsiteY2" fmla="*/ 1956987 h 3725966"/>
              <a:gd name="connsiteX3" fmla="*/ 2820112 w 2820112"/>
              <a:gd name="connsiteY3" fmla="*/ 8546 h 3725966"/>
              <a:gd name="connsiteX4" fmla="*/ 0 w 2820112"/>
              <a:gd name="connsiteY4" fmla="*/ 0 h 372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0112" h="3725966">
                <a:moveTo>
                  <a:pt x="0" y="0"/>
                </a:moveTo>
                <a:cubicBezTo>
                  <a:pt x="2849" y="1241989"/>
                  <a:pt x="5697" y="2483977"/>
                  <a:pt x="8546" y="3725966"/>
                </a:cubicBezTo>
                <a:lnTo>
                  <a:pt x="2803020" y="1956987"/>
                </a:lnTo>
                <a:lnTo>
                  <a:pt x="2820112" y="854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23000"/>
            </a:schemeClr>
          </a:solidFill>
          <a:ln w="28575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6468196" y="2088928"/>
            <a:ext cx="2605728" cy="34256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지울 면을 선택해 주세요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62" name="그룹 161"/>
          <p:cNvGrpSpPr/>
          <p:nvPr/>
        </p:nvGrpSpPr>
        <p:grpSpPr>
          <a:xfrm>
            <a:off x="7368643" y="3271816"/>
            <a:ext cx="640155" cy="535892"/>
            <a:chOff x="7882695" y="4485117"/>
            <a:chExt cx="640155" cy="535892"/>
          </a:xfrm>
        </p:grpSpPr>
        <p:grpSp>
          <p:nvGrpSpPr>
            <p:cNvPr id="163" name="그룹 162"/>
            <p:cNvGrpSpPr/>
            <p:nvPr/>
          </p:nvGrpSpPr>
          <p:grpSpPr>
            <a:xfrm>
              <a:off x="7882695" y="4485117"/>
              <a:ext cx="640155" cy="535892"/>
              <a:chOff x="5426625" y="5374440"/>
              <a:chExt cx="640155" cy="535892"/>
            </a:xfrm>
          </p:grpSpPr>
          <p:sp>
            <p:nvSpPr>
              <p:cNvPr id="167" name="타원 166"/>
              <p:cNvSpPr/>
              <p:nvPr/>
            </p:nvSpPr>
            <p:spPr>
              <a:xfrm>
                <a:off x="5496230" y="5374440"/>
                <a:ext cx="508378" cy="535892"/>
              </a:xfrm>
              <a:prstGeom prst="ellipse">
                <a:avLst/>
              </a:prstGeom>
              <a:solidFill>
                <a:schemeClr val="tx1">
                  <a:alpha val="36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>
                <a:off x="5426625" y="5463928"/>
                <a:ext cx="640155" cy="342560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sz="105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8122765" y="4684908"/>
              <a:ext cx="156926" cy="106496"/>
              <a:chOff x="3838418" y="4659881"/>
              <a:chExt cx="156926" cy="106496"/>
            </a:xfrm>
          </p:grpSpPr>
          <p:cxnSp>
            <p:nvCxnSpPr>
              <p:cNvPr id="165" name="직선 연결선 164"/>
              <p:cNvCxnSpPr/>
              <p:nvPr/>
            </p:nvCxnSpPr>
            <p:spPr>
              <a:xfrm flipV="1">
                <a:off x="3908401" y="4659881"/>
                <a:ext cx="86943" cy="106496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/>
              <p:cNvCxnSpPr/>
              <p:nvPr/>
            </p:nvCxnSpPr>
            <p:spPr>
              <a:xfrm flipH="1" flipV="1">
                <a:off x="3838418" y="4721120"/>
                <a:ext cx="69983" cy="45257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5" name="타원 144"/>
          <p:cNvSpPr/>
          <p:nvPr/>
        </p:nvSpPr>
        <p:spPr>
          <a:xfrm>
            <a:off x="8554716" y="2040938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978633" y="4544336"/>
            <a:ext cx="640155" cy="535892"/>
            <a:chOff x="7882695" y="4485117"/>
            <a:chExt cx="640155" cy="535892"/>
          </a:xfrm>
        </p:grpSpPr>
        <p:grpSp>
          <p:nvGrpSpPr>
            <p:cNvPr id="156" name="그룹 155"/>
            <p:cNvGrpSpPr/>
            <p:nvPr/>
          </p:nvGrpSpPr>
          <p:grpSpPr>
            <a:xfrm>
              <a:off x="7882695" y="4485117"/>
              <a:ext cx="640155" cy="535892"/>
              <a:chOff x="5426625" y="5374440"/>
              <a:chExt cx="640155" cy="535892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5496230" y="5374440"/>
                <a:ext cx="508378" cy="535892"/>
              </a:xfrm>
              <a:prstGeom prst="ellipse">
                <a:avLst/>
              </a:prstGeom>
              <a:solidFill>
                <a:srgbClr val="FF0000">
                  <a:alpha val="64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5426625" y="5463928"/>
                <a:ext cx="640155" cy="342560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sz="105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8122765" y="4684908"/>
              <a:ext cx="156926" cy="106496"/>
              <a:chOff x="3838418" y="4659881"/>
              <a:chExt cx="156926" cy="106496"/>
            </a:xfrm>
          </p:grpSpPr>
          <p:cxnSp>
            <p:nvCxnSpPr>
              <p:cNvPr id="160" name="직선 연결선 159"/>
              <p:cNvCxnSpPr/>
              <p:nvPr/>
            </p:nvCxnSpPr>
            <p:spPr>
              <a:xfrm flipV="1">
                <a:off x="3908401" y="4659881"/>
                <a:ext cx="86943" cy="106496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/>
              <p:cNvCxnSpPr/>
              <p:nvPr/>
            </p:nvCxnSpPr>
            <p:spPr>
              <a:xfrm flipH="1" flipV="1">
                <a:off x="3838418" y="4721120"/>
                <a:ext cx="69983" cy="45257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9" name="타원 168"/>
          <p:cNvSpPr/>
          <p:nvPr/>
        </p:nvSpPr>
        <p:spPr>
          <a:xfrm>
            <a:off x="7886954" y="3235934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6</a:t>
            </a:r>
            <a:endParaRPr lang="ko-KR" altLang="en-US" sz="900" dirty="0"/>
          </a:p>
        </p:txBody>
      </p:sp>
      <p:sp>
        <p:nvSpPr>
          <p:cNvPr id="170" name="타원 169"/>
          <p:cNvSpPr/>
          <p:nvPr/>
        </p:nvSpPr>
        <p:spPr>
          <a:xfrm>
            <a:off x="8508623" y="4539751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6</a:t>
            </a:r>
            <a:endParaRPr lang="ko-KR" altLang="en-US" sz="900" dirty="0"/>
          </a:p>
        </p:txBody>
      </p:sp>
      <p:sp>
        <p:nvSpPr>
          <p:cNvPr id="175" name="타원 174"/>
          <p:cNvSpPr/>
          <p:nvPr/>
        </p:nvSpPr>
        <p:spPr>
          <a:xfrm>
            <a:off x="7550481" y="5572211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8</a:t>
            </a:r>
            <a:endParaRPr lang="ko-KR" altLang="en-US" sz="900" dirty="0"/>
          </a:p>
        </p:txBody>
      </p:sp>
      <p:sp>
        <p:nvSpPr>
          <p:cNvPr id="179" name="타원 178"/>
          <p:cNvSpPr/>
          <p:nvPr/>
        </p:nvSpPr>
        <p:spPr>
          <a:xfrm>
            <a:off x="6849627" y="5560799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7</a:t>
            </a:r>
            <a:endParaRPr lang="ko-KR" altLang="en-US" sz="900" dirty="0"/>
          </a:p>
        </p:txBody>
      </p:sp>
      <p:grpSp>
        <p:nvGrpSpPr>
          <p:cNvPr id="180" name="그룹 179"/>
          <p:cNvGrpSpPr/>
          <p:nvPr/>
        </p:nvGrpSpPr>
        <p:grpSpPr>
          <a:xfrm>
            <a:off x="8444262" y="5615309"/>
            <a:ext cx="640155" cy="535892"/>
            <a:chOff x="5426625" y="5374440"/>
            <a:chExt cx="640155" cy="535892"/>
          </a:xfrm>
        </p:grpSpPr>
        <p:sp>
          <p:nvSpPr>
            <p:cNvPr id="181" name="타원 180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다음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단계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3378085" y="5631897"/>
            <a:ext cx="640155" cy="535892"/>
            <a:chOff x="5426625" y="5374440"/>
            <a:chExt cx="640155" cy="535892"/>
          </a:xfrm>
        </p:grpSpPr>
        <p:sp>
          <p:nvSpPr>
            <p:cNvPr id="184" name="타원 183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원래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대로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206" name="그림 205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95000" contrast="-8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415" y="1632022"/>
            <a:ext cx="411830" cy="396702"/>
          </a:xfrm>
          <a:prstGeom prst="rect">
            <a:avLst/>
          </a:prstGeom>
        </p:spPr>
      </p:pic>
      <p:grpSp>
        <p:nvGrpSpPr>
          <p:cNvPr id="186" name="그룹 185"/>
          <p:cNvGrpSpPr/>
          <p:nvPr/>
        </p:nvGrpSpPr>
        <p:grpSpPr>
          <a:xfrm>
            <a:off x="5460557" y="5630504"/>
            <a:ext cx="640155" cy="535892"/>
            <a:chOff x="5426625" y="5374440"/>
            <a:chExt cx="640155" cy="535892"/>
          </a:xfrm>
        </p:grpSpPr>
        <p:sp>
          <p:nvSpPr>
            <p:cNvPr id="187" name="타원 186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다음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단계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339904" y="5629412"/>
            <a:ext cx="640155" cy="535892"/>
            <a:chOff x="5426625" y="5374440"/>
            <a:chExt cx="640155" cy="535892"/>
          </a:xfrm>
        </p:grpSpPr>
        <p:sp>
          <p:nvSpPr>
            <p:cNvPr id="196" name="타원 195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원래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대로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2422376" y="5629412"/>
            <a:ext cx="640155" cy="535892"/>
            <a:chOff x="5426625" y="5374440"/>
            <a:chExt cx="640155" cy="535892"/>
          </a:xfrm>
        </p:grpSpPr>
        <p:sp>
          <p:nvSpPr>
            <p:cNvPr id="199" name="타원 198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다음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단계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204" name="그림 203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814" y="1666403"/>
            <a:ext cx="411830" cy="396702"/>
          </a:xfrm>
          <a:prstGeom prst="rect">
            <a:avLst/>
          </a:prstGeom>
        </p:spPr>
      </p:pic>
      <p:pic>
        <p:nvPicPr>
          <p:cNvPr id="205" name="그림 204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19" y="1580384"/>
            <a:ext cx="411830" cy="396702"/>
          </a:xfrm>
          <a:prstGeom prst="rect">
            <a:avLst/>
          </a:prstGeom>
        </p:spPr>
      </p:pic>
      <p:grpSp>
        <p:nvGrpSpPr>
          <p:cNvPr id="207" name="그룹 206"/>
          <p:cNvGrpSpPr/>
          <p:nvPr/>
        </p:nvGrpSpPr>
        <p:grpSpPr>
          <a:xfrm>
            <a:off x="1170424" y="5635666"/>
            <a:ext cx="508378" cy="535892"/>
            <a:chOff x="1505681" y="5611869"/>
            <a:chExt cx="508378" cy="535892"/>
          </a:xfrm>
        </p:grpSpPr>
        <p:sp>
          <p:nvSpPr>
            <p:cNvPr id="208" name="타원 207"/>
            <p:cNvSpPr/>
            <p:nvPr/>
          </p:nvSpPr>
          <p:spPr>
            <a:xfrm>
              <a:off x="1505681" y="5611869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9" name="그림 20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0918" y="5674139"/>
              <a:ext cx="357904" cy="357904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/>
        </p:nvGrpSpPr>
        <p:grpSpPr>
          <a:xfrm>
            <a:off x="1845939" y="5637830"/>
            <a:ext cx="508378" cy="535892"/>
            <a:chOff x="1845939" y="5637830"/>
            <a:chExt cx="508378" cy="535892"/>
          </a:xfrm>
        </p:grpSpPr>
        <p:sp>
          <p:nvSpPr>
            <p:cNvPr id="95" name="타원 94"/>
            <p:cNvSpPr/>
            <p:nvPr/>
          </p:nvSpPr>
          <p:spPr>
            <a:xfrm>
              <a:off x="1845939" y="563783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448" y="5785903"/>
              <a:ext cx="311820" cy="311820"/>
            </a:xfrm>
            <a:prstGeom prst="rect">
              <a:avLst/>
            </a:prstGeom>
          </p:spPr>
        </p:pic>
        <p:pic>
          <p:nvPicPr>
            <p:cNvPr id="210" name="그림 20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5574" y="5704797"/>
              <a:ext cx="248602" cy="248602"/>
            </a:xfrm>
            <a:prstGeom prst="rect">
              <a:avLst/>
            </a:prstGeom>
          </p:spPr>
        </p:pic>
      </p:grpSp>
      <p:grpSp>
        <p:nvGrpSpPr>
          <p:cNvPr id="211" name="그룹 210"/>
          <p:cNvGrpSpPr/>
          <p:nvPr/>
        </p:nvGrpSpPr>
        <p:grpSpPr>
          <a:xfrm>
            <a:off x="4801880" y="5638824"/>
            <a:ext cx="508378" cy="535892"/>
            <a:chOff x="1845939" y="5637830"/>
            <a:chExt cx="508378" cy="535892"/>
          </a:xfrm>
        </p:grpSpPr>
        <p:sp>
          <p:nvSpPr>
            <p:cNvPr id="212" name="타원 211"/>
            <p:cNvSpPr/>
            <p:nvPr/>
          </p:nvSpPr>
          <p:spPr>
            <a:xfrm>
              <a:off x="1845939" y="563783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3" name="그림 212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448" y="5785903"/>
              <a:ext cx="311820" cy="311820"/>
            </a:xfrm>
            <a:prstGeom prst="rect">
              <a:avLst/>
            </a:prstGeom>
          </p:spPr>
        </p:pic>
        <p:pic>
          <p:nvPicPr>
            <p:cNvPr id="214" name="그림 21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5574" y="5704797"/>
              <a:ext cx="248602" cy="248602"/>
            </a:xfrm>
            <a:prstGeom prst="rect">
              <a:avLst/>
            </a:prstGeom>
          </p:spPr>
        </p:pic>
      </p:grpSp>
      <p:grpSp>
        <p:nvGrpSpPr>
          <p:cNvPr id="218" name="그룹 217"/>
          <p:cNvGrpSpPr/>
          <p:nvPr/>
        </p:nvGrpSpPr>
        <p:grpSpPr>
          <a:xfrm>
            <a:off x="7835205" y="5619760"/>
            <a:ext cx="508378" cy="535892"/>
            <a:chOff x="1845939" y="5637830"/>
            <a:chExt cx="508378" cy="535892"/>
          </a:xfrm>
        </p:grpSpPr>
        <p:sp>
          <p:nvSpPr>
            <p:cNvPr id="219" name="타원 218"/>
            <p:cNvSpPr/>
            <p:nvPr/>
          </p:nvSpPr>
          <p:spPr>
            <a:xfrm>
              <a:off x="1845939" y="563783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0" name="그림 219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448" y="5785903"/>
              <a:ext cx="311820" cy="311820"/>
            </a:xfrm>
            <a:prstGeom prst="rect">
              <a:avLst/>
            </a:prstGeom>
          </p:spPr>
        </p:pic>
        <p:pic>
          <p:nvPicPr>
            <p:cNvPr id="221" name="그림 22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5574" y="5704797"/>
              <a:ext cx="248602" cy="248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66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3341466" y="1549917"/>
            <a:ext cx="2806062" cy="4661747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>
                <a:lumMod val="75000"/>
              </a:schemeClr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1" name="직사각형 120"/>
          <p:cNvSpPr/>
          <p:nvPr/>
        </p:nvSpPr>
        <p:spPr>
          <a:xfrm>
            <a:off x="3328642" y="5567886"/>
            <a:ext cx="2806062" cy="65453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331472" y="1571294"/>
            <a:ext cx="2806062" cy="4661747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>
                <a:lumMod val="75000"/>
              </a:schemeClr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331472" y="5578511"/>
            <a:ext cx="2806062" cy="65453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1421298" y="7281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Object&gt;edit&gt; crop 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421298" y="251724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Crop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모드 편집 화면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네비게이터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352584" y="179244"/>
            <a:ext cx="442392" cy="365125"/>
          </a:xfrm>
        </p:spPr>
        <p:txBody>
          <a:bodyPr/>
          <a:lstStyle/>
          <a:p>
            <a:fld id="{38ED4125-7EC6-4860-B395-FED81210B21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63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582400"/>
              </p:ext>
            </p:extLst>
          </p:nvPr>
        </p:nvGraphicFramePr>
        <p:xfrm>
          <a:off x="9594296" y="836711"/>
          <a:ext cx="2478368" cy="1392876"/>
        </p:xfrm>
        <a:graphic>
          <a:graphicData uri="http://schemas.openxmlformats.org/drawingml/2006/table">
            <a:tbl>
              <a:tblPr/>
              <a:tblGrid>
                <a:gridCol w="27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1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네비게이터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사물의 위치를 한번에 조정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)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네비게이터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 아이콘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클릭시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sub menu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아이콘은 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앞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옆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가지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)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3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앞면을 선택하였을 경우 사용자에게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사물의 앞면을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338393" y="1315120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338393" y="1315797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3476591" y="1387128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flipV="1">
            <a:off x="5651033" y="1378502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363001" y="1332372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587600" y="1383550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2881225" y="3436531"/>
            <a:ext cx="1814848" cy="321761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35832" y="1315120"/>
            <a:ext cx="2803285" cy="4896544"/>
            <a:chOff x="9636837" y="1794844"/>
            <a:chExt cx="2803285" cy="4896544"/>
          </a:xfrm>
        </p:grpSpPr>
        <p:sp>
          <p:nvSpPr>
            <p:cNvPr id="73" name="직사각형 72"/>
            <p:cNvSpPr/>
            <p:nvPr/>
          </p:nvSpPr>
          <p:spPr>
            <a:xfrm>
              <a:off x="9637628" y="1794844"/>
              <a:ext cx="2802494" cy="4896544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9636837" y="1820056"/>
              <a:ext cx="2802494" cy="2076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9775035" y="1891387"/>
              <a:ext cx="72008" cy="72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flipV="1">
              <a:off x="11949477" y="1882761"/>
              <a:ext cx="489854" cy="116609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900" b="1" dirty="0" smtClean="0">
                  <a:solidFill>
                    <a:schemeClr val="bg1"/>
                  </a:solidFill>
                  <a:latin typeface="+mn-ea"/>
                </a:rPr>
                <a:t>00:00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1661445" y="1836631"/>
              <a:ext cx="489854" cy="185394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900" b="1" dirty="0" smtClean="0">
                  <a:solidFill>
                    <a:schemeClr val="bg1"/>
                  </a:solidFill>
                  <a:latin typeface="+mn-ea"/>
                </a:rPr>
                <a:t>LTE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9886044" y="1887809"/>
              <a:ext cx="72008" cy="72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4" name="그림 8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795" y="1545225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23" y="1583638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391" y="4246100"/>
            <a:ext cx="1344336" cy="930694"/>
          </a:xfrm>
          <a:prstGeom prst="rect">
            <a:avLst/>
          </a:prstGeom>
        </p:spPr>
      </p:pic>
      <p:sp>
        <p:nvSpPr>
          <p:cNvPr id="91" name="타원 90"/>
          <p:cNvSpPr/>
          <p:nvPr/>
        </p:nvSpPr>
        <p:spPr>
          <a:xfrm>
            <a:off x="2444164" y="1601442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pic>
        <p:nvPicPr>
          <p:cNvPr id="125" name="그림 12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45" y="2796106"/>
            <a:ext cx="1672114" cy="1672114"/>
          </a:xfrm>
          <a:prstGeom prst="rect">
            <a:avLst/>
          </a:prstGeom>
        </p:spPr>
      </p:pic>
      <p:pic>
        <p:nvPicPr>
          <p:cNvPr id="126" name="그림 125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768" y="2748664"/>
            <a:ext cx="1684670" cy="1684670"/>
          </a:xfrm>
          <a:prstGeom prst="rect">
            <a:avLst/>
          </a:prstGeom>
        </p:spPr>
      </p:pic>
      <p:sp>
        <p:nvSpPr>
          <p:cNvPr id="130" name="직사각형 129"/>
          <p:cNvSpPr/>
          <p:nvPr/>
        </p:nvSpPr>
        <p:spPr>
          <a:xfrm>
            <a:off x="6333071" y="1547844"/>
            <a:ext cx="2806062" cy="4661747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>
                <a:lumMod val="75000"/>
              </a:schemeClr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1" name="직사각형 130"/>
          <p:cNvSpPr/>
          <p:nvPr/>
        </p:nvSpPr>
        <p:spPr>
          <a:xfrm>
            <a:off x="6320247" y="5565813"/>
            <a:ext cx="2806062" cy="65453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6329998" y="1313047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6329998" y="1313724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6468196" y="1385055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 flipV="1">
            <a:off x="8642638" y="1376429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8354606" y="1330299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6579205" y="1381477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8" name="그림 13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400" y="1543152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grpSp>
        <p:nvGrpSpPr>
          <p:cNvPr id="141" name="그룹 140"/>
          <p:cNvGrpSpPr/>
          <p:nvPr/>
        </p:nvGrpSpPr>
        <p:grpSpPr>
          <a:xfrm>
            <a:off x="6361790" y="5616702"/>
            <a:ext cx="640155" cy="535892"/>
            <a:chOff x="5426625" y="5374440"/>
            <a:chExt cx="640155" cy="535892"/>
          </a:xfrm>
        </p:grpSpPr>
        <p:sp>
          <p:nvSpPr>
            <p:cNvPr id="142" name="타원 141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원래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대로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8444262" y="5615309"/>
            <a:ext cx="640155" cy="535892"/>
            <a:chOff x="5426625" y="5374440"/>
            <a:chExt cx="640155" cy="535892"/>
          </a:xfrm>
        </p:grpSpPr>
        <p:sp>
          <p:nvSpPr>
            <p:cNvPr id="181" name="타원 180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다음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단계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3378085" y="5631897"/>
            <a:ext cx="640155" cy="535892"/>
            <a:chOff x="5426625" y="5374440"/>
            <a:chExt cx="640155" cy="535892"/>
          </a:xfrm>
        </p:grpSpPr>
        <p:sp>
          <p:nvSpPr>
            <p:cNvPr id="184" name="타원 183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원래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대로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5460557" y="5630504"/>
            <a:ext cx="640155" cy="535892"/>
            <a:chOff x="5426625" y="5374440"/>
            <a:chExt cx="640155" cy="535892"/>
          </a:xfrm>
        </p:grpSpPr>
        <p:sp>
          <p:nvSpPr>
            <p:cNvPr id="187" name="타원 186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다음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단계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339904" y="5629412"/>
            <a:ext cx="640155" cy="535892"/>
            <a:chOff x="5426625" y="5374440"/>
            <a:chExt cx="640155" cy="535892"/>
          </a:xfrm>
        </p:grpSpPr>
        <p:sp>
          <p:nvSpPr>
            <p:cNvPr id="196" name="타원 195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원래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대로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2422376" y="5629412"/>
            <a:ext cx="640155" cy="535892"/>
            <a:chOff x="5426625" y="5374440"/>
            <a:chExt cx="640155" cy="535892"/>
          </a:xfrm>
        </p:grpSpPr>
        <p:sp>
          <p:nvSpPr>
            <p:cNvPr id="199" name="타원 198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다음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단계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814" y="1666403"/>
            <a:ext cx="411830" cy="396702"/>
          </a:xfrm>
          <a:prstGeom prst="rect">
            <a:avLst/>
          </a:prstGeom>
        </p:spPr>
      </p:pic>
      <p:grpSp>
        <p:nvGrpSpPr>
          <p:cNvPr id="107" name="그룹 106"/>
          <p:cNvGrpSpPr/>
          <p:nvPr/>
        </p:nvGrpSpPr>
        <p:grpSpPr>
          <a:xfrm>
            <a:off x="5605345" y="2176039"/>
            <a:ext cx="495019" cy="380878"/>
            <a:chOff x="5426625" y="5374440"/>
            <a:chExt cx="640155" cy="535892"/>
          </a:xfrm>
        </p:grpSpPr>
        <p:sp>
          <p:nvSpPr>
            <p:cNvPr id="110" name="타원 109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위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5604169" y="2610769"/>
            <a:ext cx="495019" cy="380878"/>
            <a:chOff x="5426625" y="5374440"/>
            <a:chExt cx="640155" cy="535892"/>
          </a:xfrm>
        </p:grpSpPr>
        <p:sp>
          <p:nvSpPr>
            <p:cNvPr id="122" name="타원 121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chemeClr val="tx1"/>
                  </a:solidFill>
                  <a:latin typeface="+mn-ea"/>
                </a:rPr>
                <a:t>앞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5613115" y="3054265"/>
            <a:ext cx="495019" cy="380878"/>
            <a:chOff x="5426625" y="5374440"/>
            <a:chExt cx="640155" cy="535892"/>
          </a:xfrm>
        </p:grpSpPr>
        <p:sp>
          <p:nvSpPr>
            <p:cNvPr id="129" name="타원 128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옆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47" name="타원 146"/>
          <p:cNvSpPr/>
          <p:nvPr/>
        </p:nvSpPr>
        <p:spPr>
          <a:xfrm>
            <a:off x="5577137" y="1563786"/>
            <a:ext cx="557568" cy="549635"/>
          </a:xfrm>
          <a:prstGeom prst="ellipse">
            <a:avLst/>
          </a:prstGeom>
          <a:noFill/>
          <a:ln w="381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0" name="그림 149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993" y="1649272"/>
            <a:ext cx="411830" cy="396702"/>
          </a:xfrm>
          <a:prstGeom prst="rect">
            <a:avLst/>
          </a:prstGeom>
        </p:spPr>
      </p:pic>
      <p:pic>
        <p:nvPicPr>
          <p:cNvPr id="151" name="그림 150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415" y="1632022"/>
            <a:ext cx="411830" cy="396702"/>
          </a:xfrm>
          <a:prstGeom prst="rect">
            <a:avLst/>
          </a:prstGeom>
        </p:spPr>
      </p:pic>
      <p:grpSp>
        <p:nvGrpSpPr>
          <p:cNvPr id="153" name="그룹 152"/>
          <p:cNvGrpSpPr/>
          <p:nvPr/>
        </p:nvGrpSpPr>
        <p:grpSpPr>
          <a:xfrm>
            <a:off x="8596346" y="2102233"/>
            <a:ext cx="495019" cy="380878"/>
            <a:chOff x="5426625" y="5374440"/>
            <a:chExt cx="640155" cy="535892"/>
          </a:xfrm>
        </p:grpSpPr>
        <p:sp>
          <p:nvSpPr>
            <p:cNvPr id="154" name="타원 153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위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8595170" y="2536963"/>
            <a:ext cx="495019" cy="380878"/>
            <a:chOff x="5426625" y="5374440"/>
            <a:chExt cx="640155" cy="535892"/>
          </a:xfrm>
        </p:grpSpPr>
        <p:sp>
          <p:nvSpPr>
            <p:cNvPr id="173" name="타원 172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chemeClr val="tx1"/>
                  </a:solidFill>
                  <a:latin typeface="+mn-ea"/>
                </a:rPr>
                <a:t>앞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8604116" y="2980459"/>
            <a:ext cx="495019" cy="380878"/>
            <a:chOff x="5426625" y="5374440"/>
            <a:chExt cx="640155" cy="535892"/>
          </a:xfrm>
        </p:grpSpPr>
        <p:sp>
          <p:nvSpPr>
            <p:cNvPr id="178" name="타원 177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옆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90" name="타원 189"/>
          <p:cNvSpPr/>
          <p:nvPr/>
        </p:nvSpPr>
        <p:spPr>
          <a:xfrm>
            <a:off x="8574392" y="2458801"/>
            <a:ext cx="557568" cy="549635"/>
          </a:xfrm>
          <a:prstGeom prst="ellipse">
            <a:avLst/>
          </a:prstGeom>
          <a:noFill/>
          <a:ln w="381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  <a14:imgEffect>
                      <a14:brightnessContrast bright="29000" contrast="-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100" y="2868754"/>
            <a:ext cx="1751920" cy="1619757"/>
          </a:xfrm>
          <a:prstGeom prst="rect">
            <a:avLst/>
          </a:prstGeom>
        </p:spPr>
      </p:pic>
      <p:sp>
        <p:nvSpPr>
          <p:cNvPr id="191" name="타원 190"/>
          <p:cNvSpPr/>
          <p:nvPr/>
        </p:nvSpPr>
        <p:spPr>
          <a:xfrm>
            <a:off x="5441969" y="2155948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192" name="타원 191"/>
          <p:cNvSpPr/>
          <p:nvPr/>
        </p:nvSpPr>
        <p:spPr>
          <a:xfrm>
            <a:off x="8431522" y="2418825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  <p:grpSp>
        <p:nvGrpSpPr>
          <p:cNvPr id="193" name="그룹 192"/>
          <p:cNvGrpSpPr/>
          <p:nvPr/>
        </p:nvGrpSpPr>
        <p:grpSpPr>
          <a:xfrm>
            <a:off x="1170424" y="5635666"/>
            <a:ext cx="508378" cy="535892"/>
            <a:chOff x="1505681" y="5611869"/>
            <a:chExt cx="508378" cy="535892"/>
          </a:xfrm>
        </p:grpSpPr>
        <p:sp>
          <p:nvSpPr>
            <p:cNvPr id="194" name="타원 193"/>
            <p:cNvSpPr/>
            <p:nvPr/>
          </p:nvSpPr>
          <p:spPr>
            <a:xfrm>
              <a:off x="1505681" y="5611869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4" name="그림 20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0918" y="5674139"/>
              <a:ext cx="357904" cy="357904"/>
            </a:xfrm>
            <a:prstGeom prst="rect">
              <a:avLst/>
            </a:prstGeom>
          </p:spPr>
        </p:pic>
      </p:grpSp>
      <p:grpSp>
        <p:nvGrpSpPr>
          <p:cNvPr id="205" name="그룹 204"/>
          <p:cNvGrpSpPr/>
          <p:nvPr/>
        </p:nvGrpSpPr>
        <p:grpSpPr>
          <a:xfrm>
            <a:off x="1845939" y="5637830"/>
            <a:ext cx="508378" cy="535892"/>
            <a:chOff x="1845939" y="5637830"/>
            <a:chExt cx="508378" cy="535892"/>
          </a:xfrm>
        </p:grpSpPr>
        <p:sp>
          <p:nvSpPr>
            <p:cNvPr id="206" name="타원 205"/>
            <p:cNvSpPr/>
            <p:nvPr/>
          </p:nvSpPr>
          <p:spPr>
            <a:xfrm>
              <a:off x="1845939" y="563783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7" name="그림 20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448" y="5785903"/>
              <a:ext cx="311820" cy="311820"/>
            </a:xfrm>
            <a:prstGeom prst="rect">
              <a:avLst/>
            </a:prstGeom>
          </p:spPr>
        </p:pic>
        <p:pic>
          <p:nvPicPr>
            <p:cNvPr id="208" name="그림 20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5574" y="5704797"/>
              <a:ext cx="248602" cy="248602"/>
            </a:xfrm>
            <a:prstGeom prst="rect">
              <a:avLst/>
            </a:prstGeom>
          </p:spPr>
        </p:pic>
      </p:grpSp>
      <p:grpSp>
        <p:nvGrpSpPr>
          <p:cNvPr id="209" name="그룹 208"/>
          <p:cNvGrpSpPr/>
          <p:nvPr/>
        </p:nvGrpSpPr>
        <p:grpSpPr>
          <a:xfrm>
            <a:off x="4142349" y="5644906"/>
            <a:ext cx="508378" cy="535892"/>
            <a:chOff x="1505681" y="5611869"/>
            <a:chExt cx="508378" cy="535892"/>
          </a:xfrm>
        </p:grpSpPr>
        <p:sp>
          <p:nvSpPr>
            <p:cNvPr id="210" name="타원 209"/>
            <p:cNvSpPr/>
            <p:nvPr/>
          </p:nvSpPr>
          <p:spPr>
            <a:xfrm>
              <a:off x="1505681" y="5611869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1" name="그림 21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0918" y="5674139"/>
              <a:ext cx="357904" cy="357904"/>
            </a:xfrm>
            <a:prstGeom prst="rect">
              <a:avLst/>
            </a:prstGeom>
          </p:spPr>
        </p:pic>
      </p:grpSp>
      <p:grpSp>
        <p:nvGrpSpPr>
          <p:cNvPr id="212" name="그룹 211"/>
          <p:cNvGrpSpPr/>
          <p:nvPr/>
        </p:nvGrpSpPr>
        <p:grpSpPr>
          <a:xfrm>
            <a:off x="4817864" y="5647070"/>
            <a:ext cx="508378" cy="535892"/>
            <a:chOff x="1845939" y="5637830"/>
            <a:chExt cx="508378" cy="535892"/>
          </a:xfrm>
        </p:grpSpPr>
        <p:sp>
          <p:nvSpPr>
            <p:cNvPr id="213" name="타원 212"/>
            <p:cNvSpPr/>
            <p:nvPr/>
          </p:nvSpPr>
          <p:spPr>
            <a:xfrm>
              <a:off x="1845939" y="563783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4" name="그림 21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448" y="5785903"/>
              <a:ext cx="311820" cy="311820"/>
            </a:xfrm>
            <a:prstGeom prst="rect">
              <a:avLst/>
            </a:prstGeom>
          </p:spPr>
        </p:pic>
        <p:pic>
          <p:nvPicPr>
            <p:cNvPr id="215" name="그림 21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5574" y="5704797"/>
              <a:ext cx="248602" cy="248602"/>
            </a:xfrm>
            <a:prstGeom prst="rect">
              <a:avLst/>
            </a:prstGeom>
          </p:spPr>
        </p:pic>
      </p:grpSp>
      <p:grpSp>
        <p:nvGrpSpPr>
          <p:cNvPr id="216" name="그룹 215"/>
          <p:cNvGrpSpPr/>
          <p:nvPr/>
        </p:nvGrpSpPr>
        <p:grpSpPr>
          <a:xfrm>
            <a:off x="7115548" y="5626306"/>
            <a:ext cx="508378" cy="535892"/>
            <a:chOff x="1505681" y="5611869"/>
            <a:chExt cx="508378" cy="535892"/>
          </a:xfrm>
        </p:grpSpPr>
        <p:sp>
          <p:nvSpPr>
            <p:cNvPr id="217" name="타원 216"/>
            <p:cNvSpPr/>
            <p:nvPr/>
          </p:nvSpPr>
          <p:spPr>
            <a:xfrm>
              <a:off x="1505681" y="5611869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8" name="그림 21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0918" y="5674139"/>
              <a:ext cx="357904" cy="357904"/>
            </a:xfrm>
            <a:prstGeom prst="rect">
              <a:avLst/>
            </a:prstGeom>
          </p:spPr>
        </p:pic>
      </p:grpSp>
      <p:grpSp>
        <p:nvGrpSpPr>
          <p:cNvPr id="219" name="그룹 218"/>
          <p:cNvGrpSpPr/>
          <p:nvPr/>
        </p:nvGrpSpPr>
        <p:grpSpPr>
          <a:xfrm>
            <a:off x="7791063" y="5628470"/>
            <a:ext cx="508378" cy="535892"/>
            <a:chOff x="1845939" y="5637830"/>
            <a:chExt cx="508378" cy="535892"/>
          </a:xfrm>
        </p:grpSpPr>
        <p:sp>
          <p:nvSpPr>
            <p:cNvPr id="220" name="타원 219"/>
            <p:cNvSpPr/>
            <p:nvPr/>
          </p:nvSpPr>
          <p:spPr>
            <a:xfrm>
              <a:off x="1845939" y="563783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1" name="그림 220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448" y="5785903"/>
              <a:ext cx="311820" cy="311820"/>
            </a:xfrm>
            <a:prstGeom prst="rect">
              <a:avLst/>
            </a:prstGeom>
          </p:spPr>
        </p:pic>
        <p:pic>
          <p:nvPicPr>
            <p:cNvPr id="222" name="그림 22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5574" y="5704797"/>
              <a:ext cx="248602" cy="248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633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3341466" y="1549917"/>
            <a:ext cx="2806062" cy="4661747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>
                <a:lumMod val="75000"/>
              </a:schemeClr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1" name="직사각형 120"/>
          <p:cNvSpPr/>
          <p:nvPr/>
        </p:nvSpPr>
        <p:spPr>
          <a:xfrm>
            <a:off x="3328642" y="5567886"/>
            <a:ext cx="2806062" cy="65453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331472" y="1571294"/>
            <a:ext cx="2806062" cy="4661747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>
                <a:lumMod val="75000"/>
              </a:schemeClr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331472" y="5578511"/>
            <a:ext cx="2806062" cy="65453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1421298" y="7281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Object&gt;edit&gt; crop 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421298" y="251724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Crop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모드 편집 화면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사각형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크롭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352584" y="179244"/>
            <a:ext cx="442392" cy="365125"/>
          </a:xfrm>
        </p:spPr>
        <p:txBody>
          <a:bodyPr/>
          <a:lstStyle/>
          <a:p>
            <a:fld id="{38ED4125-7EC6-4860-B395-FED81210B21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63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91647"/>
              </p:ext>
            </p:extLst>
          </p:nvPr>
        </p:nvGraphicFramePr>
        <p:xfrm>
          <a:off x="9594296" y="836711"/>
          <a:ext cx="2478368" cy="1392876"/>
        </p:xfrm>
        <a:graphic>
          <a:graphicData uri="http://schemas.openxmlformats.org/drawingml/2006/table">
            <a:tbl>
              <a:tblPr/>
              <a:tblGrid>
                <a:gridCol w="27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1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사각형 툴로 자르기 버튼 클릭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사각형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크롭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 아이콘 클릭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오브젝트에 사각형 가이드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3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사각형 가이드가 노출되고 면을 따라 자름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자르는 방법 변경의 여지 있음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)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338393" y="1315120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338393" y="1315797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3476591" y="1387128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flipV="1">
            <a:off x="5651033" y="1378502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363001" y="1332372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587600" y="1383550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2881225" y="3436531"/>
            <a:ext cx="1814848" cy="321761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35832" y="1315120"/>
            <a:ext cx="2803285" cy="4896544"/>
            <a:chOff x="9636837" y="1794844"/>
            <a:chExt cx="2803285" cy="4896544"/>
          </a:xfrm>
        </p:grpSpPr>
        <p:sp>
          <p:nvSpPr>
            <p:cNvPr id="73" name="직사각형 72"/>
            <p:cNvSpPr/>
            <p:nvPr/>
          </p:nvSpPr>
          <p:spPr>
            <a:xfrm>
              <a:off x="9637628" y="1794844"/>
              <a:ext cx="2802494" cy="4896544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9636837" y="1820056"/>
              <a:ext cx="2802494" cy="2076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9775035" y="1891387"/>
              <a:ext cx="72008" cy="72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flipV="1">
              <a:off x="11949477" y="1882761"/>
              <a:ext cx="489854" cy="116609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900" b="1" dirty="0" smtClean="0">
                  <a:solidFill>
                    <a:schemeClr val="bg1"/>
                  </a:solidFill>
                  <a:latin typeface="+mn-ea"/>
                </a:rPr>
                <a:t>00:00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1661445" y="1836631"/>
              <a:ext cx="489854" cy="185394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900" b="1" dirty="0" smtClean="0">
                  <a:solidFill>
                    <a:schemeClr val="bg1"/>
                  </a:solidFill>
                  <a:latin typeface="+mn-ea"/>
                </a:rPr>
                <a:t>LTE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9886044" y="1887809"/>
              <a:ext cx="72008" cy="72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4" name="그림 8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795" y="1545225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23" y="1583638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391" y="4246100"/>
            <a:ext cx="1344336" cy="930694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40" y="2624781"/>
            <a:ext cx="1751626" cy="1751626"/>
          </a:xfrm>
          <a:prstGeom prst="rect">
            <a:avLst/>
          </a:prstGeom>
        </p:spPr>
      </p:pic>
      <p:sp>
        <p:nvSpPr>
          <p:cNvPr id="130" name="직사각형 129"/>
          <p:cNvSpPr/>
          <p:nvPr/>
        </p:nvSpPr>
        <p:spPr>
          <a:xfrm>
            <a:off x="6333071" y="1547844"/>
            <a:ext cx="2806062" cy="4661747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>
                <a:lumMod val="75000"/>
              </a:schemeClr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1" name="직사각형 130"/>
          <p:cNvSpPr/>
          <p:nvPr/>
        </p:nvSpPr>
        <p:spPr>
          <a:xfrm>
            <a:off x="6320247" y="5565813"/>
            <a:ext cx="2806062" cy="65453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6329998" y="1313047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6329998" y="1313724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6468196" y="1385055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 flipV="1">
            <a:off x="8642638" y="1376429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8354606" y="1330299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6579205" y="1381477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8" name="그림 13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400" y="1543152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grpSp>
        <p:nvGrpSpPr>
          <p:cNvPr id="141" name="그룹 140"/>
          <p:cNvGrpSpPr/>
          <p:nvPr/>
        </p:nvGrpSpPr>
        <p:grpSpPr>
          <a:xfrm>
            <a:off x="6361790" y="5616702"/>
            <a:ext cx="640155" cy="535892"/>
            <a:chOff x="5426625" y="5374440"/>
            <a:chExt cx="640155" cy="535892"/>
          </a:xfrm>
        </p:grpSpPr>
        <p:sp>
          <p:nvSpPr>
            <p:cNvPr id="142" name="타원 141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원래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대로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8444262" y="5615309"/>
            <a:ext cx="640155" cy="535892"/>
            <a:chOff x="5426625" y="5374440"/>
            <a:chExt cx="640155" cy="535892"/>
          </a:xfrm>
        </p:grpSpPr>
        <p:sp>
          <p:nvSpPr>
            <p:cNvPr id="181" name="타원 180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다음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단계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3378085" y="5631897"/>
            <a:ext cx="640155" cy="535892"/>
            <a:chOff x="5426625" y="5374440"/>
            <a:chExt cx="640155" cy="535892"/>
          </a:xfrm>
        </p:grpSpPr>
        <p:sp>
          <p:nvSpPr>
            <p:cNvPr id="184" name="타원 183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원래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대로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5460557" y="5630504"/>
            <a:ext cx="640155" cy="535892"/>
            <a:chOff x="5426625" y="5374440"/>
            <a:chExt cx="640155" cy="535892"/>
          </a:xfrm>
        </p:grpSpPr>
        <p:sp>
          <p:nvSpPr>
            <p:cNvPr id="187" name="타원 186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다음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단계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339904" y="5629412"/>
            <a:ext cx="640155" cy="535892"/>
            <a:chOff x="5426625" y="5374440"/>
            <a:chExt cx="640155" cy="535892"/>
          </a:xfrm>
        </p:grpSpPr>
        <p:sp>
          <p:nvSpPr>
            <p:cNvPr id="196" name="타원 195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원래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대로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2422376" y="5629412"/>
            <a:ext cx="640155" cy="535892"/>
            <a:chOff x="5426625" y="5374440"/>
            <a:chExt cx="640155" cy="535892"/>
          </a:xfrm>
        </p:grpSpPr>
        <p:sp>
          <p:nvSpPr>
            <p:cNvPr id="199" name="타원 198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다음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단계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814" y="1666403"/>
            <a:ext cx="411830" cy="396702"/>
          </a:xfrm>
          <a:prstGeom prst="rect">
            <a:avLst/>
          </a:prstGeom>
        </p:spPr>
      </p:pic>
      <p:sp>
        <p:nvSpPr>
          <p:cNvPr id="147" name="타원 146"/>
          <p:cNvSpPr/>
          <p:nvPr/>
        </p:nvSpPr>
        <p:spPr>
          <a:xfrm>
            <a:off x="1817673" y="5631163"/>
            <a:ext cx="557568" cy="549635"/>
          </a:xfrm>
          <a:prstGeom prst="ellipse">
            <a:avLst/>
          </a:prstGeom>
          <a:noFill/>
          <a:ln w="381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0" name="그림 149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993" y="1649272"/>
            <a:ext cx="411830" cy="396702"/>
          </a:xfrm>
          <a:prstGeom prst="rect">
            <a:avLst/>
          </a:prstGeom>
        </p:spPr>
      </p:pic>
      <p:pic>
        <p:nvPicPr>
          <p:cNvPr id="151" name="그림 150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415" y="1632022"/>
            <a:ext cx="411830" cy="396702"/>
          </a:xfrm>
          <a:prstGeom prst="rect">
            <a:avLst/>
          </a:prstGeom>
        </p:spPr>
      </p:pic>
      <p:grpSp>
        <p:nvGrpSpPr>
          <p:cNvPr id="193" name="그룹 192"/>
          <p:cNvGrpSpPr/>
          <p:nvPr/>
        </p:nvGrpSpPr>
        <p:grpSpPr>
          <a:xfrm>
            <a:off x="1170424" y="5635666"/>
            <a:ext cx="508378" cy="535892"/>
            <a:chOff x="1505681" y="5611869"/>
            <a:chExt cx="508378" cy="535892"/>
          </a:xfrm>
        </p:grpSpPr>
        <p:sp>
          <p:nvSpPr>
            <p:cNvPr id="194" name="타원 193"/>
            <p:cNvSpPr/>
            <p:nvPr/>
          </p:nvSpPr>
          <p:spPr>
            <a:xfrm>
              <a:off x="1505681" y="5611869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4" name="그림 20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0918" y="5674139"/>
              <a:ext cx="357904" cy="357904"/>
            </a:xfrm>
            <a:prstGeom prst="rect">
              <a:avLst/>
            </a:prstGeom>
          </p:spPr>
        </p:pic>
      </p:grpSp>
      <p:grpSp>
        <p:nvGrpSpPr>
          <p:cNvPr id="205" name="그룹 204"/>
          <p:cNvGrpSpPr/>
          <p:nvPr/>
        </p:nvGrpSpPr>
        <p:grpSpPr>
          <a:xfrm>
            <a:off x="1845939" y="5637830"/>
            <a:ext cx="508378" cy="535892"/>
            <a:chOff x="1845939" y="5637830"/>
            <a:chExt cx="508378" cy="535892"/>
          </a:xfrm>
        </p:grpSpPr>
        <p:sp>
          <p:nvSpPr>
            <p:cNvPr id="206" name="타원 205"/>
            <p:cNvSpPr/>
            <p:nvPr/>
          </p:nvSpPr>
          <p:spPr>
            <a:xfrm>
              <a:off x="1845939" y="563783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7" name="그림 20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448" y="5785903"/>
              <a:ext cx="311820" cy="311820"/>
            </a:xfrm>
            <a:prstGeom prst="rect">
              <a:avLst/>
            </a:prstGeom>
          </p:spPr>
        </p:pic>
        <p:pic>
          <p:nvPicPr>
            <p:cNvPr id="208" name="그림 20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5574" y="5704797"/>
              <a:ext cx="248602" cy="248602"/>
            </a:xfrm>
            <a:prstGeom prst="rect">
              <a:avLst/>
            </a:prstGeom>
          </p:spPr>
        </p:pic>
      </p:grpSp>
      <p:grpSp>
        <p:nvGrpSpPr>
          <p:cNvPr id="209" name="그룹 208"/>
          <p:cNvGrpSpPr/>
          <p:nvPr/>
        </p:nvGrpSpPr>
        <p:grpSpPr>
          <a:xfrm>
            <a:off x="4142349" y="5644906"/>
            <a:ext cx="508378" cy="535892"/>
            <a:chOff x="1505681" y="5611869"/>
            <a:chExt cx="508378" cy="535892"/>
          </a:xfrm>
        </p:grpSpPr>
        <p:sp>
          <p:nvSpPr>
            <p:cNvPr id="210" name="타원 209"/>
            <p:cNvSpPr/>
            <p:nvPr/>
          </p:nvSpPr>
          <p:spPr>
            <a:xfrm>
              <a:off x="1505681" y="5611869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1" name="그림 21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0918" y="5674139"/>
              <a:ext cx="357904" cy="357904"/>
            </a:xfrm>
            <a:prstGeom prst="rect">
              <a:avLst/>
            </a:prstGeom>
          </p:spPr>
        </p:pic>
      </p:grpSp>
      <p:grpSp>
        <p:nvGrpSpPr>
          <p:cNvPr id="212" name="그룹 211"/>
          <p:cNvGrpSpPr/>
          <p:nvPr/>
        </p:nvGrpSpPr>
        <p:grpSpPr>
          <a:xfrm>
            <a:off x="4817864" y="5647070"/>
            <a:ext cx="508378" cy="535892"/>
            <a:chOff x="1845939" y="5637830"/>
            <a:chExt cx="508378" cy="535892"/>
          </a:xfrm>
        </p:grpSpPr>
        <p:sp>
          <p:nvSpPr>
            <p:cNvPr id="213" name="타원 212"/>
            <p:cNvSpPr/>
            <p:nvPr/>
          </p:nvSpPr>
          <p:spPr>
            <a:xfrm>
              <a:off x="1845939" y="563783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4" name="그림 21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448" y="5785903"/>
              <a:ext cx="311820" cy="311820"/>
            </a:xfrm>
            <a:prstGeom prst="rect">
              <a:avLst/>
            </a:prstGeom>
          </p:spPr>
        </p:pic>
        <p:pic>
          <p:nvPicPr>
            <p:cNvPr id="215" name="그림 2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5574" y="5704797"/>
              <a:ext cx="248602" cy="248602"/>
            </a:xfrm>
            <a:prstGeom prst="rect">
              <a:avLst/>
            </a:prstGeom>
          </p:spPr>
        </p:pic>
      </p:grpSp>
      <p:grpSp>
        <p:nvGrpSpPr>
          <p:cNvPr id="216" name="그룹 215"/>
          <p:cNvGrpSpPr/>
          <p:nvPr/>
        </p:nvGrpSpPr>
        <p:grpSpPr>
          <a:xfrm>
            <a:off x="7115548" y="5626306"/>
            <a:ext cx="508378" cy="535892"/>
            <a:chOff x="1505681" y="5611869"/>
            <a:chExt cx="508378" cy="535892"/>
          </a:xfrm>
        </p:grpSpPr>
        <p:sp>
          <p:nvSpPr>
            <p:cNvPr id="217" name="타원 216"/>
            <p:cNvSpPr/>
            <p:nvPr/>
          </p:nvSpPr>
          <p:spPr>
            <a:xfrm>
              <a:off x="1505681" y="5611869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8" name="그림 21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0918" y="5674139"/>
              <a:ext cx="357904" cy="357904"/>
            </a:xfrm>
            <a:prstGeom prst="rect">
              <a:avLst/>
            </a:prstGeom>
          </p:spPr>
        </p:pic>
      </p:grpSp>
      <p:grpSp>
        <p:nvGrpSpPr>
          <p:cNvPr id="219" name="그룹 218"/>
          <p:cNvGrpSpPr/>
          <p:nvPr/>
        </p:nvGrpSpPr>
        <p:grpSpPr>
          <a:xfrm>
            <a:off x="7791063" y="5628470"/>
            <a:ext cx="508378" cy="535892"/>
            <a:chOff x="1845939" y="5637830"/>
            <a:chExt cx="508378" cy="535892"/>
          </a:xfrm>
        </p:grpSpPr>
        <p:sp>
          <p:nvSpPr>
            <p:cNvPr id="220" name="타원 219"/>
            <p:cNvSpPr/>
            <p:nvPr/>
          </p:nvSpPr>
          <p:spPr>
            <a:xfrm>
              <a:off x="1845939" y="563783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1" name="그림 22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448" y="5785903"/>
              <a:ext cx="311820" cy="311820"/>
            </a:xfrm>
            <a:prstGeom prst="rect">
              <a:avLst/>
            </a:prstGeom>
          </p:spPr>
        </p:pic>
        <p:pic>
          <p:nvPicPr>
            <p:cNvPr id="222" name="그림 22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5574" y="5704797"/>
              <a:ext cx="248602" cy="248602"/>
            </a:xfrm>
            <a:prstGeom prst="rect">
              <a:avLst/>
            </a:prstGeom>
          </p:spPr>
        </p:pic>
      </p:grpSp>
      <p:sp>
        <p:nvSpPr>
          <p:cNvPr id="191" name="타원 190"/>
          <p:cNvSpPr/>
          <p:nvPr/>
        </p:nvSpPr>
        <p:spPr>
          <a:xfrm>
            <a:off x="4044784" y="2783509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pic>
        <p:nvPicPr>
          <p:cNvPr id="126" name="그림 125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57000"/>
                    </a14:imgEffect>
                    <a14:imgEffect>
                      <a14:saturation sat="0"/>
                    </a14:imgEffect>
                    <a14:imgEffect>
                      <a14:brightnessContrast bright="30000" contras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650" y="3023175"/>
            <a:ext cx="1492190" cy="14921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100000"/>
                    </a14:imgEffect>
                    <a14:imgEffect>
                      <a14:colorTemperature colorTemp="3316"/>
                    </a14:imgEffect>
                    <a14:imgEffect>
                      <a14:saturation sat="134000"/>
                    </a14:imgEffect>
                    <a14:imgEffect>
                      <a14:brightnessContrast bright="-17000" contrast="-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872" y="2634952"/>
            <a:ext cx="2364996" cy="2364996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57000"/>
                    </a14:imgEffect>
                    <a14:imgEffect>
                      <a14:saturation sat="0"/>
                    </a14:imgEffect>
                    <a14:imgEffect>
                      <a14:brightnessContrast bright="30000" contras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178" y="2904594"/>
            <a:ext cx="1492190" cy="1492190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100000"/>
                    </a14:imgEffect>
                    <a14:imgEffect>
                      <a14:colorTemperature colorTemp="3316"/>
                    </a14:imgEffect>
                    <a14:imgEffect>
                      <a14:saturation sat="134000"/>
                    </a14:imgEffect>
                    <a14:imgEffect>
                      <a14:brightnessContrast bright="-17000" contrast="-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855" y="2527916"/>
            <a:ext cx="2364996" cy="2364996"/>
          </a:xfrm>
          <a:prstGeom prst="rect">
            <a:avLst/>
          </a:prstGeom>
        </p:spPr>
      </p:pic>
      <p:sp>
        <p:nvSpPr>
          <p:cNvPr id="91" name="타원 90"/>
          <p:cNvSpPr/>
          <p:nvPr/>
        </p:nvSpPr>
        <p:spPr>
          <a:xfrm>
            <a:off x="1768400" y="5543553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111" name="타원 110"/>
          <p:cNvSpPr/>
          <p:nvPr/>
        </p:nvSpPr>
        <p:spPr>
          <a:xfrm>
            <a:off x="8475157" y="5612563"/>
            <a:ext cx="557568" cy="549635"/>
          </a:xfrm>
          <a:prstGeom prst="ellipse">
            <a:avLst/>
          </a:prstGeom>
          <a:noFill/>
          <a:ln w="381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57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직사각형 199"/>
          <p:cNvSpPr/>
          <p:nvPr/>
        </p:nvSpPr>
        <p:spPr>
          <a:xfrm>
            <a:off x="1421298" y="7281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Option&gt; Object&gt;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배치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421298" y="251724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Object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배치 화면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352584" y="179244"/>
            <a:ext cx="442392" cy="365125"/>
          </a:xfrm>
        </p:spPr>
        <p:txBody>
          <a:bodyPr/>
          <a:lstStyle/>
          <a:p>
            <a:fld id="{38ED4125-7EC6-4860-B395-FED81210B21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63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502921"/>
              </p:ext>
            </p:extLst>
          </p:nvPr>
        </p:nvGraphicFramePr>
        <p:xfrm>
          <a:off x="9594296" y="836711"/>
          <a:ext cx="2478368" cy="2860429"/>
        </p:xfrm>
        <a:graphic>
          <a:graphicData uri="http://schemas.openxmlformats.org/drawingml/2006/table">
            <a:tbl>
              <a:tblPr/>
              <a:tblGrid>
                <a:gridCol w="27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1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말풍선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 가이드 노출 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화면을 위치시킬 가이드라인 표시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정중앙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)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3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터치하여 사물을 놓을 곳을 이동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좌 우 회전이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4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버튼 선택 시 해당 물체를 지정한 곳에 배치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87077"/>
                  </a:ext>
                </a:extLst>
              </a:tr>
              <a:tr h="10580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5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배치하면 하단 아이콘 노출 되는 화면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058662"/>
                  </a:ext>
                </a:extLst>
              </a:tr>
            </a:tbl>
          </a:graphicData>
        </a:graphic>
      </p:graphicFrame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137" y="3991985"/>
            <a:ext cx="2316686" cy="21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직사각형 84"/>
          <p:cNvSpPr/>
          <p:nvPr/>
        </p:nvSpPr>
        <p:spPr>
          <a:xfrm>
            <a:off x="11225009" y="5733256"/>
            <a:ext cx="697541" cy="727251"/>
          </a:xfrm>
          <a:prstGeom prst="rect">
            <a:avLst/>
          </a:prstGeom>
          <a:pattFill prst="lgGrid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342191" y="1337369"/>
            <a:ext cx="2915107" cy="4896544"/>
            <a:chOff x="6371242" y="1196752"/>
            <a:chExt cx="2915107" cy="4896544"/>
          </a:xfrm>
        </p:grpSpPr>
        <p:grpSp>
          <p:nvGrpSpPr>
            <p:cNvPr id="9" name="그룹 8"/>
            <p:cNvGrpSpPr/>
            <p:nvPr/>
          </p:nvGrpSpPr>
          <p:grpSpPr>
            <a:xfrm>
              <a:off x="6371242" y="1196752"/>
              <a:ext cx="2807265" cy="4896544"/>
              <a:chOff x="4235695" y="2175959"/>
              <a:chExt cx="2807265" cy="4896544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4235695" y="2390760"/>
                <a:ext cx="2803309" cy="4681743"/>
                <a:chOff x="342811" y="1425158"/>
                <a:chExt cx="2803309" cy="4681743"/>
              </a:xfrm>
            </p:grpSpPr>
            <p:pic>
              <p:nvPicPr>
                <p:cNvPr id="83" name="그림 82"/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270" r="7270"/>
                <a:stretch/>
              </p:blipFill>
              <p:spPr>
                <a:xfrm>
                  <a:off x="353473" y="1448631"/>
                  <a:ext cx="2784853" cy="4644665"/>
                </a:xfrm>
                <a:prstGeom prst="rect">
                  <a:avLst/>
                </a:prstGeom>
              </p:spPr>
            </p:pic>
            <p:pic>
              <p:nvPicPr>
                <p:cNvPr id="86" name="그림 85"/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270" t="11775" r="7270" b="82024"/>
                <a:stretch/>
              </p:blipFill>
              <p:spPr>
                <a:xfrm>
                  <a:off x="361267" y="2227745"/>
                  <a:ext cx="2784853" cy="1808077"/>
                </a:xfrm>
                <a:prstGeom prst="rect">
                  <a:avLst/>
                </a:prstGeom>
              </p:spPr>
            </p:pic>
            <p:sp>
              <p:nvSpPr>
                <p:cNvPr id="90" name="직사각형 89"/>
                <p:cNvSpPr/>
                <p:nvPr/>
              </p:nvSpPr>
              <p:spPr>
                <a:xfrm>
                  <a:off x="342811" y="1425158"/>
                  <a:ext cx="2802494" cy="4681743"/>
                </a:xfrm>
                <a:prstGeom prst="rect">
                  <a:avLst/>
                </a:prstGeom>
                <a:solidFill>
                  <a:srgbClr val="0D0D0D">
                    <a:alpha val="37000"/>
                  </a:srgbClr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2" name="그룹 91"/>
              <p:cNvGrpSpPr/>
              <p:nvPr/>
            </p:nvGrpSpPr>
            <p:grpSpPr>
              <a:xfrm>
                <a:off x="4239675" y="2175959"/>
                <a:ext cx="2803285" cy="4896544"/>
                <a:chOff x="9636837" y="1794844"/>
                <a:chExt cx="2803285" cy="4896544"/>
              </a:xfrm>
            </p:grpSpPr>
            <p:sp>
              <p:nvSpPr>
                <p:cNvPr id="95" name="직사각형 94"/>
                <p:cNvSpPr/>
                <p:nvPr/>
              </p:nvSpPr>
              <p:spPr>
                <a:xfrm>
                  <a:off x="9637628" y="1794844"/>
                  <a:ext cx="2802494" cy="4896544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9636837" y="1794844"/>
                  <a:ext cx="2802494" cy="2076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타원 96"/>
                <p:cNvSpPr/>
                <p:nvPr/>
              </p:nvSpPr>
              <p:spPr>
                <a:xfrm>
                  <a:off x="9775035" y="1891387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 flipV="1">
                  <a:off x="11949477" y="1882761"/>
                  <a:ext cx="489854" cy="116609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900" b="1" dirty="0" smtClean="0">
                      <a:solidFill>
                        <a:schemeClr val="bg1"/>
                      </a:solidFill>
                      <a:latin typeface="+mn-ea"/>
                    </a:rPr>
                    <a:t>00:00</a:t>
                  </a:r>
                  <a:endParaRPr lang="ko-KR" altLang="en-US" sz="900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11661445" y="1836631"/>
                  <a:ext cx="489854" cy="185394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900" b="1" dirty="0" smtClean="0">
                      <a:solidFill>
                        <a:schemeClr val="bg1"/>
                      </a:solidFill>
                      <a:latin typeface="+mn-ea"/>
                    </a:rPr>
                    <a:t>LTE</a:t>
                  </a:r>
                  <a:endParaRPr lang="ko-KR" altLang="en-US" sz="900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00" name="타원 99"/>
                <p:cNvSpPr/>
                <p:nvPr/>
              </p:nvSpPr>
              <p:spPr>
                <a:xfrm>
                  <a:off x="9886044" y="1887809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6" name="직선 연결선 105"/>
                <p:cNvCxnSpPr/>
                <p:nvPr/>
              </p:nvCxnSpPr>
              <p:spPr>
                <a:xfrm flipV="1">
                  <a:off x="10195978" y="3394023"/>
                  <a:ext cx="72145" cy="6144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/>
                <p:cNvCxnSpPr/>
                <p:nvPr/>
              </p:nvCxnSpPr>
              <p:spPr>
                <a:xfrm flipH="1">
                  <a:off x="11886508" y="4413636"/>
                  <a:ext cx="62969" cy="69709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0013" y="1471259"/>
              <a:ext cx="440839" cy="440839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chemeClr val="bg1">
                  <a:alpha val="97000"/>
                </a:schemeClr>
              </a:outerShdw>
            </a:effectLst>
          </p:spPr>
        </p:pic>
        <p:sp>
          <p:nvSpPr>
            <p:cNvPr id="139" name="직사각형 138"/>
            <p:cNvSpPr/>
            <p:nvPr/>
          </p:nvSpPr>
          <p:spPr>
            <a:xfrm>
              <a:off x="7547234" y="553281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6668209" y="2824758"/>
              <a:ext cx="2259364" cy="661973"/>
              <a:chOff x="1171897" y="4789793"/>
              <a:chExt cx="2259364" cy="661973"/>
            </a:xfrm>
          </p:grpSpPr>
          <p:sp>
            <p:nvSpPr>
              <p:cNvPr id="102" name="모서리가 둥근 직사각형 101"/>
              <p:cNvSpPr/>
              <p:nvPr/>
            </p:nvSpPr>
            <p:spPr>
              <a:xfrm>
                <a:off x="1171897" y="4789793"/>
                <a:ext cx="2259364" cy="563148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자유형 104"/>
              <p:cNvSpPr/>
              <p:nvPr/>
            </p:nvSpPr>
            <p:spPr>
              <a:xfrm>
                <a:off x="1343113" y="5336671"/>
                <a:ext cx="255671" cy="115095"/>
              </a:xfrm>
              <a:custGeom>
                <a:avLst/>
                <a:gdLst>
                  <a:gd name="connsiteX0" fmla="*/ 126074 w 255671"/>
                  <a:gd name="connsiteY0" fmla="*/ 21072 h 254151"/>
                  <a:gd name="connsiteX1" fmla="*/ 108822 w 255671"/>
                  <a:gd name="connsiteY1" fmla="*/ 64204 h 254151"/>
                  <a:gd name="connsiteX2" fmla="*/ 91569 w 255671"/>
                  <a:gd name="connsiteY2" fmla="*/ 115963 h 254151"/>
                  <a:gd name="connsiteX3" fmla="*/ 48437 w 255671"/>
                  <a:gd name="connsiteY3" fmla="*/ 176348 h 254151"/>
                  <a:gd name="connsiteX4" fmla="*/ 39810 w 255671"/>
                  <a:gd name="connsiteY4" fmla="*/ 202227 h 254151"/>
                  <a:gd name="connsiteX5" fmla="*/ 5305 w 255671"/>
                  <a:gd name="connsiteY5" fmla="*/ 253985 h 254151"/>
                  <a:gd name="connsiteX6" fmla="*/ 65689 w 255671"/>
                  <a:gd name="connsiteY6" fmla="*/ 245359 h 254151"/>
                  <a:gd name="connsiteX7" fmla="*/ 91569 w 255671"/>
                  <a:gd name="connsiteY7" fmla="*/ 236733 h 254151"/>
                  <a:gd name="connsiteX8" fmla="*/ 134701 w 255671"/>
                  <a:gd name="connsiteY8" fmla="*/ 184974 h 254151"/>
                  <a:gd name="connsiteX9" fmla="*/ 186459 w 255671"/>
                  <a:gd name="connsiteY9" fmla="*/ 133216 h 254151"/>
                  <a:gd name="connsiteX10" fmla="*/ 246844 w 255671"/>
                  <a:gd name="connsiteY10" fmla="*/ 55578 h 254151"/>
                  <a:gd name="connsiteX11" fmla="*/ 255471 w 255671"/>
                  <a:gd name="connsiteY11" fmla="*/ 29699 h 254151"/>
                  <a:gd name="connsiteX12" fmla="*/ 238218 w 255671"/>
                  <a:gd name="connsiteY12" fmla="*/ 3819 h 254151"/>
                  <a:gd name="connsiteX13" fmla="*/ 126074 w 255671"/>
                  <a:gd name="connsiteY13" fmla="*/ 21072 h 254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5671" h="254151">
                    <a:moveTo>
                      <a:pt x="126074" y="21072"/>
                    </a:moveTo>
                    <a:cubicBezTo>
                      <a:pt x="104508" y="31136"/>
                      <a:pt x="114114" y="49651"/>
                      <a:pt x="108822" y="64204"/>
                    </a:cubicBezTo>
                    <a:cubicBezTo>
                      <a:pt x="102607" y="81295"/>
                      <a:pt x="102481" y="101414"/>
                      <a:pt x="91569" y="115963"/>
                    </a:cubicBezTo>
                    <a:cubicBezTo>
                      <a:pt x="85697" y="123792"/>
                      <a:pt x="54750" y="163723"/>
                      <a:pt x="48437" y="176348"/>
                    </a:cubicBezTo>
                    <a:cubicBezTo>
                      <a:pt x="44371" y="184481"/>
                      <a:pt x="44226" y="194278"/>
                      <a:pt x="39810" y="202227"/>
                    </a:cubicBezTo>
                    <a:cubicBezTo>
                      <a:pt x="29740" y="220353"/>
                      <a:pt x="-15222" y="256917"/>
                      <a:pt x="5305" y="253985"/>
                    </a:cubicBezTo>
                    <a:lnTo>
                      <a:pt x="65689" y="245359"/>
                    </a:lnTo>
                    <a:cubicBezTo>
                      <a:pt x="74316" y="242484"/>
                      <a:pt x="84003" y="241777"/>
                      <a:pt x="91569" y="236733"/>
                    </a:cubicBezTo>
                    <a:cubicBezTo>
                      <a:pt x="123748" y="215280"/>
                      <a:pt x="111557" y="211011"/>
                      <a:pt x="134701" y="184974"/>
                    </a:cubicBezTo>
                    <a:cubicBezTo>
                      <a:pt x="150911" y="166738"/>
                      <a:pt x="172925" y="153517"/>
                      <a:pt x="186459" y="133216"/>
                    </a:cubicBezTo>
                    <a:cubicBezTo>
                      <a:pt x="227732" y="71306"/>
                      <a:pt x="206303" y="96119"/>
                      <a:pt x="246844" y="55578"/>
                    </a:cubicBezTo>
                    <a:cubicBezTo>
                      <a:pt x="249720" y="46952"/>
                      <a:pt x="256966" y="38668"/>
                      <a:pt x="255471" y="29699"/>
                    </a:cubicBezTo>
                    <a:cubicBezTo>
                      <a:pt x="253767" y="19472"/>
                      <a:pt x="248465" y="5396"/>
                      <a:pt x="238218" y="3819"/>
                    </a:cubicBezTo>
                    <a:cubicBezTo>
                      <a:pt x="160265" y="-8174"/>
                      <a:pt x="147640" y="11008"/>
                      <a:pt x="126074" y="21072"/>
                    </a:cubicBezTo>
                    <a:close/>
                  </a:path>
                </a:pathLst>
              </a:custGeom>
              <a:solidFill>
                <a:schemeClr val="bg1">
                  <a:alpha val="68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7" name="직사각형 106"/>
            <p:cNvSpPr/>
            <p:nvPr/>
          </p:nvSpPr>
          <p:spPr>
            <a:xfrm>
              <a:off x="6680621" y="2919702"/>
              <a:ext cx="2605728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900" b="1" spc="-110" dirty="0" smtClean="0">
                  <a:solidFill>
                    <a:schemeClr val="tx1"/>
                  </a:solidFill>
                  <a:latin typeface="+mn-ea"/>
                </a:rPr>
                <a:t>손가락을 터치하시는 곳에 물체가 배치됩니다</a:t>
              </a:r>
              <a:endParaRPr lang="ko-KR" altLang="en-US" sz="900" b="1" spc="-11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721867" y="4221088"/>
              <a:ext cx="2189939" cy="61087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6823658" y="4234056"/>
              <a:ext cx="1972974" cy="511816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6371242" y="1337369"/>
            <a:ext cx="2807265" cy="4896544"/>
            <a:chOff x="4235695" y="2175959"/>
            <a:chExt cx="2807265" cy="4896544"/>
          </a:xfrm>
        </p:grpSpPr>
        <p:grpSp>
          <p:nvGrpSpPr>
            <p:cNvPr id="111" name="그룹 110"/>
            <p:cNvGrpSpPr/>
            <p:nvPr/>
          </p:nvGrpSpPr>
          <p:grpSpPr>
            <a:xfrm>
              <a:off x="4235695" y="2390760"/>
              <a:ext cx="2803309" cy="4681743"/>
              <a:chOff x="342811" y="1425158"/>
              <a:chExt cx="2803309" cy="4681743"/>
            </a:xfrm>
          </p:grpSpPr>
          <p:pic>
            <p:nvPicPr>
              <p:cNvPr id="125" name="그림 124"/>
              <p:cNvPicPr>
                <a:picLocks noChangeAspect="1"/>
              </p:cNvPicPr>
              <p:nvPr/>
            </p:nvPicPr>
            <p:blipFill rotWithShape="1">
              <a:blip r:embed="rId4"/>
              <a:srcRect l="7270" r="7270"/>
              <a:stretch/>
            </p:blipFill>
            <p:spPr>
              <a:xfrm>
                <a:off x="353473" y="1448631"/>
                <a:ext cx="2784853" cy="4644665"/>
              </a:xfrm>
              <a:prstGeom prst="rect">
                <a:avLst/>
              </a:prstGeom>
            </p:spPr>
          </p:pic>
          <p:pic>
            <p:nvPicPr>
              <p:cNvPr id="126" name="그림 125"/>
              <p:cNvPicPr>
                <a:picLocks noChangeAspect="1"/>
              </p:cNvPicPr>
              <p:nvPr/>
            </p:nvPicPr>
            <p:blipFill rotWithShape="1">
              <a:blip r:embed="rId4"/>
              <a:srcRect l="7270" t="11775" r="7270" b="82024"/>
              <a:stretch/>
            </p:blipFill>
            <p:spPr>
              <a:xfrm>
                <a:off x="361267" y="2227745"/>
                <a:ext cx="2784853" cy="1808077"/>
              </a:xfrm>
              <a:prstGeom prst="rect">
                <a:avLst/>
              </a:prstGeom>
            </p:spPr>
          </p:pic>
          <p:sp>
            <p:nvSpPr>
              <p:cNvPr id="128" name="직사각형 127"/>
              <p:cNvSpPr/>
              <p:nvPr/>
            </p:nvSpPr>
            <p:spPr>
              <a:xfrm>
                <a:off x="342811" y="1425158"/>
                <a:ext cx="2802494" cy="4681743"/>
              </a:xfrm>
              <a:prstGeom prst="rect">
                <a:avLst/>
              </a:prstGeom>
              <a:solidFill>
                <a:srgbClr val="0D0D0D">
                  <a:alpha val="37000"/>
                </a:srgb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4239675" y="2175959"/>
              <a:ext cx="2803285" cy="4896544"/>
              <a:chOff x="9636837" y="1794844"/>
              <a:chExt cx="2803285" cy="4896544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9637628" y="1794844"/>
                <a:ext cx="2802494" cy="489654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9636837" y="1794844"/>
                <a:ext cx="2802494" cy="2076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9775035" y="1891387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flipV="1">
                <a:off x="11949477" y="1882761"/>
                <a:ext cx="489854" cy="116609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b="1" dirty="0" smtClean="0">
                    <a:solidFill>
                      <a:schemeClr val="bg1"/>
                    </a:solidFill>
                    <a:latin typeface="+mn-ea"/>
                  </a:rPr>
                  <a:t>00:00</a:t>
                </a:r>
                <a:endParaRPr lang="ko-KR" altLang="en-US" sz="9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11661445" y="1836631"/>
                <a:ext cx="489854" cy="185394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b="1" dirty="0" smtClean="0">
                    <a:solidFill>
                      <a:schemeClr val="bg1"/>
                    </a:solidFill>
                    <a:latin typeface="+mn-ea"/>
                  </a:rPr>
                  <a:t>LTE</a:t>
                </a:r>
                <a:endParaRPr lang="ko-KR" altLang="en-US" sz="9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9886044" y="1887809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3" name="직선 연결선 122"/>
              <p:cNvCxnSpPr/>
              <p:nvPr/>
            </p:nvCxnSpPr>
            <p:spPr>
              <a:xfrm flipV="1">
                <a:off x="10195978" y="3394023"/>
                <a:ext cx="72145" cy="6144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 flipH="1">
                <a:off x="11886508" y="4413636"/>
                <a:ext cx="62969" cy="69709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30" name="그림 12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013" y="1611876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grpSp>
        <p:nvGrpSpPr>
          <p:cNvPr id="149" name="그룹 148"/>
          <p:cNvGrpSpPr/>
          <p:nvPr/>
        </p:nvGrpSpPr>
        <p:grpSpPr>
          <a:xfrm>
            <a:off x="3374143" y="1340768"/>
            <a:ext cx="2807265" cy="4896544"/>
            <a:chOff x="4235695" y="2175959"/>
            <a:chExt cx="2807265" cy="4896544"/>
          </a:xfrm>
        </p:grpSpPr>
        <p:grpSp>
          <p:nvGrpSpPr>
            <p:cNvPr id="150" name="그룹 149"/>
            <p:cNvGrpSpPr/>
            <p:nvPr/>
          </p:nvGrpSpPr>
          <p:grpSpPr>
            <a:xfrm>
              <a:off x="4235695" y="2390760"/>
              <a:ext cx="2803309" cy="4681743"/>
              <a:chOff x="342811" y="1425158"/>
              <a:chExt cx="2803309" cy="4681743"/>
            </a:xfrm>
          </p:grpSpPr>
          <p:pic>
            <p:nvPicPr>
              <p:cNvPr id="161" name="그림 160"/>
              <p:cNvPicPr>
                <a:picLocks noChangeAspect="1"/>
              </p:cNvPicPr>
              <p:nvPr/>
            </p:nvPicPr>
            <p:blipFill rotWithShape="1">
              <a:blip r:embed="rId4"/>
              <a:srcRect l="7270" r="7270"/>
              <a:stretch/>
            </p:blipFill>
            <p:spPr>
              <a:xfrm>
                <a:off x="353473" y="1448631"/>
                <a:ext cx="2784853" cy="4644665"/>
              </a:xfrm>
              <a:prstGeom prst="rect">
                <a:avLst/>
              </a:prstGeom>
            </p:spPr>
          </p:pic>
          <p:pic>
            <p:nvPicPr>
              <p:cNvPr id="162" name="그림 161"/>
              <p:cNvPicPr>
                <a:picLocks noChangeAspect="1"/>
              </p:cNvPicPr>
              <p:nvPr/>
            </p:nvPicPr>
            <p:blipFill rotWithShape="1">
              <a:blip r:embed="rId4"/>
              <a:srcRect l="7270" t="11775" r="7270" b="82024"/>
              <a:stretch/>
            </p:blipFill>
            <p:spPr>
              <a:xfrm>
                <a:off x="361267" y="2227745"/>
                <a:ext cx="2784853" cy="1808077"/>
              </a:xfrm>
              <a:prstGeom prst="rect">
                <a:avLst/>
              </a:prstGeom>
            </p:spPr>
          </p:pic>
          <p:sp>
            <p:nvSpPr>
              <p:cNvPr id="163" name="직사각형 162"/>
              <p:cNvSpPr/>
              <p:nvPr/>
            </p:nvSpPr>
            <p:spPr>
              <a:xfrm>
                <a:off x="342811" y="1425158"/>
                <a:ext cx="2802494" cy="4681743"/>
              </a:xfrm>
              <a:prstGeom prst="rect">
                <a:avLst/>
              </a:prstGeom>
              <a:solidFill>
                <a:srgbClr val="0D0D0D">
                  <a:alpha val="37000"/>
                </a:srgb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2" name="그룹 151"/>
            <p:cNvGrpSpPr/>
            <p:nvPr/>
          </p:nvGrpSpPr>
          <p:grpSpPr>
            <a:xfrm>
              <a:off x="4239675" y="2175959"/>
              <a:ext cx="2803285" cy="4896544"/>
              <a:chOff x="9636837" y="1794844"/>
              <a:chExt cx="2803285" cy="4896544"/>
            </a:xfrm>
          </p:grpSpPr>
          <p:sp>
            <p:nvSpPr>
              <p:cNvPr id="153" name="직사각형 152"/>
              <p:cNvSpPr/>
              <p:nvPr/>
            </p:nvSpPr>
            <p:spPr>
              <a:xfrm>
                <a:off x="9637628" y="1794844"/>
                <a:ext cx="2802494" cy="489654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9636837" y="1794844"/>
                <a:ext cx="2802494" cy="2076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/>
              <p:cNvSpPr/>
              <p:nvPr/>
            </p:nvSpPr>
            <p:spPr>
              <a:xfrm>
                <a:off x="9775035" y="1891387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flipV="1">
                <a:off x="11949477" y="1882761"/>
                <a:ext cx="489854" cy="116609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b="1" dirty="0" smtClean="0">
                    <a:solidFill>
                      <a:schemeClr val="bg1"/>
                    </a:solidFill>
                    <a:latin typeface="+mn-ea"/>
                  </a:rPr>
                  <a:t>00:00</a:t>
                </a:r>
                <a:endParaRPr lang="ko-KR" altLang="en-US" sz="9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11661445" y="1836631"/>
                <a:ext cx="489854" cy="185394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b="1" dirty="0" smtClean="0">
                    <a:solidFill>
                      <a:schemeClr val="bg1"/>
                    </a:solidFill>
                    <a:latin typeface="+mn-ea"/>
                  </a:rPr>
                  <a:t>LTE</a:t>
                </a:r>
                <a:endParaRPr lang="ko-KR" altLang="en-US" sz="9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58" name="타원 157"/>
              <p:cNvSpPr/>
              <p:nvPr/>
            </p:nvSpPr>
            <p:spPr>
              <a:xfrm>
                <a:off x="9886044" y="1887809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9" name="직선 연결선 158"/>
              <p:cNvCxnSpPr/>
              <p:nvPr/>
            </p:nvCxnSpPr>
            <p:spPr>
              <a:xfrm flipV="1">
                <a:off x="10195978" y="3394023"/>
                <a:ext cx="72145" cy="6144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/>
              <p:nvPr/>
            </p:nvCxnSpPr>
            <p:spPr>
              <a:xfrm flipH="1">
                <a:off x="11886508" y="4413636"/>
                <a:ext cx="62969" cy="69709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4" name="그림 16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14" y="1615275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grpSp>
        <p:nvGrpSpPr>
          <p:cNvPr id="166" name="그룹 165"/>
          <p:cNvGrpSpPr/>
          <p:nvPr/>
        </p:nvGrpSpPr>
        <p:grpSpPr>
          <a:xfrm>
            <a:off x="4550135" y="5587346"/>
            <a:ext cx="640155" cy="535892"/>
            <a:chOff x="5426625" y="5374440"/>
            <a:chExt cx="640155" cy="535892"/>
          </a:xfrm>
        </p:grpSpPr>
        <p:sp>
          <p:nvSpPr>
            <p:cNvPr id="167" name="타원 166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rgbClr val="00B0F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4790205" y="5787137"/>
            <a:ext cx="156926" cy="106496"/>
            <a:chOff x="3838418" y="4659881"/>
            <a:chExt cx="156926" cy="106496"/>
          </a:xfrm>
        </p:grpSpPr>
        <p:cxnSp>
          <p:nvCxnSpPr>
            <p:cNvPr id="170" name="직선 연결선 169"/>
            <p:cNvCxnSpPr/>
            <p:nvPr/>
          </p:nvCxnSpPr>
          <p:spPr>
            <a:xfrm flipV="1">
              <a:off x="3908401" y="4659881"/>
              <a:ext cx="86943" cy="106496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 flipH="1" flipV="1">
              <a:off x="3838418" y="4721120"/>
              <a:ext cx="69983" cy="45257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그룹 180"/>
          <p:cNvGrpSpPr/>
          <p:nvPr/>
        </p:nvGrpSpPr>
        <p:grpSpPr>
          <a:xfrm>
            <a:off x="8395089" y="5576751"/>
            <a:ext cx="640155" cy="535892"/>
            <a:chOff x="5426625" y="5374440"/>
            <a:chExt cx="640155" cy="535892"/>
          </a:xfrm>
        </p:grpSpPr>
        <p:sp>
          <p:nvSpPr>
            <p:cNvPr id="184" name="타원 183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저장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188" name="그림 18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427" y="5632600"/>
            <a:ext cx="505864" cy="505864"/>
          </a:xfrm>
          <a:prstGeom prst="rect">
            <a:avLst/>
          </a:prstGeom>
        </p:spPr>
      </p:pic>
      <p:pic>
        <p:nvPicPr>
          <p:cNvPr id="189" name="그림 188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556" y="5669884"/>
            <a:ext cx="435590" cy="435590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543558" y="2830690"/>
            <a:ext cx="216024" cy="21602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77" name="타원 76"/>
          <p:cNvSpPr/>
          <p:nvPr/>
        </p:nvSpPr>
        <p:spPr>
          <a:xfrm>
            <a:off x="1121038" y="4208549"/>
            <a:ext cx="216024" cy="21602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79" name="타원 78"/>
          <p:cNvSpPr/>
          <p:nvPr/>
        </p:nvSpPr>
        <p:spPr>
          <a:xfrm>
            <a:off x="5461748" y="3328042"/>
            <a:ext cx="216024" cy="21602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  <p:grpSp>
        <p:nvGrpSpPr>
          <p:cNvPr id="81" name="그룹 80"/>
          <p:cNvGrpSpPr/>
          <p:nvPr/>
        </p:nvGrpSpPr>
        <p:grpSpPr>
          <a:xfrm>
            <a:off x="2453627" y="1674272"/>
            <a:ext cx="640155" cy="500896"/>
            <a:chOff x="5426625" y="5374440"/>
            <a:chExt cx="640155" cy="535892"/>
          </a:xfrm>
        </p:grpSpPr>
        <p:sp>
          <p:nvSpPr>
            <p:cNvPr id="84" name="타원 83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+mn-ea"/>
                </a:rPr>
                <a:t>불러오기</a:t>
              </a:r>
              <a:endParaRPr lang="en-US" altLang="ko-KR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5522797" y="1666524"/>
            <a:ext cx="640155" cy="500896"/>
            <a:chOff x="5426625" y="5374440"/>
            <a:chExt cx="640155" cy="535892"/>
          </a:xfrm>
        </p:grpSpPr>
        <p:sp>
          <p:nvSpPr>
            <p:cNvPr id="89" name="타원 88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+mn-ea"/>
                </a:rPr>
                <a:t>불러오기</a:t>
              </a:r>
              <a:endParaRPr lang="en-US" altLang="ko-KR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8526231" y="1656025"/>
            <a:ext cx="640155" cy="500896"/>
            <a:chOff x="5426625" y="5374440"/>
            <a:chExt cx="640155" cy="535892"/>
          </a:xfrm>
        </p:grpSpPr>
        <p:sp>
          <p:nvSpPr>
            <p:cNvPr id="94" name="타원 93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+mn-ea"/>
                </a:rPr>
                <a:t>불러오기</a:t>
              </a:r>
              <a:endParaRPr lang="en-US" altLang="ko-KR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104" name="그림 103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399" y="2829507"/>
            <a:ext cx="1492190" cy="1492190"/>
          </a:xfrm>
          <a:prstGeom prst="rect">
            <a:avLst/>
          </a:prstGeom>
        </p:spPr>
      </p:pic>
      <p:pic>
        <p:nvPicPr>
          <p:cNvPr id="165" name="그림 164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644" y="3500565"/>
            <a:ext cx="1344336" cy="930694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435" y="2903037"/>
            <a:ext cx="1492190" cy="1492190"/>
          </a:xfrm>
          <a:prstGeom prst="rect">
            <a:avLst/>
          </a:prstGeom>
        </p:spPr>
      </p:pic>
      <p:sp>
        <p:nvSpPr>
          <p:cNvPr id="121" name="타원 120"/>
          <p:cNvSpPr/>
          <p:nvPr/>
        </p:nvSpPr>
        <p:spPr>
          <a:xfrm>
            <a:off x="4877274" y="5463713"/>
            <a:ext cx="216024" cy="21602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4</a:t>
            </a:r>
            <a:endParaRPr lang="ko-KR" altLang="en-US" sz="900" dirty="0"/>
          </a:p>
        </p:txBody>
      </p:sp>
      <p:sp>
        <p:nvSpPr>
          <p:cNvPr id="122" name="타원 121"/>
          <p:cNvSpPr/>
          <p:nvPr/>
        </p:nvSpPr>
        <p:spPr>
          <a:xfrm>
            <a:off x="6320920" y="1494555"/>
            <a:ext cx="216024" cy="21602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67662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그룹 144"/>
          <p:cNvGrpSpPr/>
          <p:nvPr/>
        </p:nvGrpSpPr>
        <p:grpSpPr>
          <a:xfrm>
            <a:off x="6313852" y="1555568"/>
            <a:ext cx="2803309" cy="4668139"/>
            <a:chOff x="342811" y="1425157"/>
            <a:chExt cx="2803309" cy="4668139"/>
          </a:xfrm>
        </p:grpSpPr>
        <p:pic>
          <p:nvPicPr>
            <p:cNvPr id="146" name="그림 145"/>
            <p:cNvPicPr>
              <a:picLocks noChangeAspect="1"/>
            </p:cNvPicPr>
            <p:nvPr/>
          </p:nvPicPr>
          <p:blipFill rotWithShape="1">
            <a:blip r:embed="rId3"/>
            <a:srcRect l="7270" r="7270"/>
            <a:stretch/>
          </p:blipFill>
          <p:spPr>
            <a:xfrm>
              <a:off x="353473" y="1448631"/>
              <a:ext cx="2784853" cy="4644665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3"/>
            <a:srcRect l="7270" t="11775" r="7270" b="82024"/>
            <a:stretch/>
          </p:blipFill>
          <p:spPr>
            <a:xfrm>
              <a:off x="361267" y="2227745"/>
              <a:ext cx="2784853" cy="1808077"/>
            </a:xfrm>
            <a:prstGeom prst="rect">
              <a:avLst/>
            </a:prstGeom>
          </p:spPr>
        </p:pic>
        <p:sp>
          <p:nvSpPr>
            <p:cNvPr id="148" name="직사각형 147"/>
            <p:cNvSpPr/>
            <p:nvPr/>
          </p:nvSpPr>
          <p:spPr>
            <a:xfrm>
              <a:off x="342811" y="1425157"/>
              <a:ext cx="2802494" cy="4665065"/>
            </a:xfrm>
            <a:prstGeom prst="rect">
              <a:avLst/>
            </a:prstGeom>
            <a:solidFill>
              <a:srgbClr val="0D0D0D">
                <a:alpha val="37000"/>
              </a:srgb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7" name="그림 136"/>
          <p:cNvPicPr>
            <a:picLocks noChangeAspect="1"/>
          </p:cNvPicPr>
          <p:nvPr/>
        </p:nvPicPr>
        <p:blipFill rotWithShape="1">
          <a:blip r:embed="rId3"/>
          <a:srcRect l="7270" r="7270"/>
          <a:stretch/>
        </p:blipFill>
        <p:spPr>
          <a:xfrm>
            <a:off x="3352460" y="1581165"/>
            <a:ext cx="2784853" cy="4644665"/>
          </a:xfrm>
          <a:prstGeom prst="rect">
            <a:avLst/>
          </a:prstGeom>
        </p:spPr>
      </p:pic>
      <p:pic>
        <p:nvPicPr>
          <p:cNvPr id="141" name="그림 140"/>
          <p:cNvPicPr>
            <a:picLocks noChangeAspect="1"/>
          </p:cNvPicPr>
          <p:nvPr/>
        </p:nvPicPr>
        <p:blipFill rotWithShape="1">
          <a:blip r:embed="rId3"/>
          <a:srcRect l="7270" t="11502" r="7270" b="82297"/>
          <a:stretch/>
        </p:blipFill>
        <p:spPr>
          <a:xfrm>
            <a:off x="3341709" y="2406386"/>
            <a:ext cx="2784853" cy="1772228"/>
          </a:xfrm>
          <a:prstGeom prst="rect">
            <a:avLst/>
          </a:prstGeom>
        </p:spPr>
      </p:pic>
      <p:sp>
        <p:nvSpPr>
          <p:cNvPr id="139" name="직사각형 138"/>
          <p:cNvSpPr/>
          <p:nvPr/>
        </p:nvSpPr>
        <p:spPr>
          <a:xfrm>
            <a:off x="3349271" y="1555568"/>
            <a:ext cx="2818737" cy="4661747"/>
          </a:xfrm>
          <a:prstGeom prst="rect">
            <a:avLst/>
          </a:prstGeom>
          <a:solidFill>
            <a:srgbClr val="0D0D0D">
              <a:alpha val="37000"/>
            </a:srgb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331852" y="1555568"/>
            <a:ext cx="2803309" cy="4668139"/>
            <a:chOff x="342811" y="1425157"/>
            <a:chExt cx="2803309" cy="4668139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3"/>
            <a:srcRect l="7270" r="7270"/>
            <a:stretch/>
          </p:blipFill>
          <p:spPr>
            <a:xfrm>
              <a:off x="353473" y="1448631"/>
              <a:ext cx="2784853" cy="4644665"/>
            </a:xfrm>
            <a:prstGeom prst="rect">
              <a:avLst/>
            </a:prstGeom>
          </p:spPr>
        </p:pic>
        <p:pic>
          <p:nvPicPr>
            <p:cNvPr id="135" name="그림 134"/>
            <p:cNvPicPr>
              <a:picLocks noChangeAspect="1"/>
            </p:cNvPicPr>
            <p:nvPr/>
          </p:nvPicPr>
          <p:blipFill rotWithShape="1">
            <a:blip r:embed="rId3"/>
            <a:srcRect l="7270" t="11775" r="7270" b="82024"/>
            <a:stretch/>
          </p:blipFill>
          <p:spPr>
            <a:xfrm>
              <a:off x="361267" y="2227745"/>
              <a:ext cx="2784853" cy="1808077"/>
            </a:xfrm>
            <a:prstGeom prst="rect">
              <a:avLst/>
            </a:prstGeom>
          </p:spPr>
        </p:pic>
        <p:sp>
          <p:nvSpPr>
            <p:cNvPr id="136" name="직사각형 135"/>
            <p:cNvSpPr/>
            <p:nvPr/>
          </p:nvSpPr>
          <p:spPr>
            <a:xfrm>
              <a:off x="342811" y="1425157"/>
              <a:ext cx="2802494" cy="4665065"/>
            </a:xfrm>
            <a:prstGeom prst="rect">
              <a:avLst/>
            </a:prstGeom>
            <a:solidFill>
              <a:srgbClr val="0D0D0D">
                <a:alpha val="37000"/>
              </a:srgb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0" name="직사각형 199"/>
          <p:cNvSpPr/>
          <p:nvPr/>
        </p:nvSpPr>
        <p:spPr>
          <a:xfrm>
            <a:off x="1421298" y="7281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Object&gt;Object view 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421298" y="251724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뷰화면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사이즈 및 편집기능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352584" y="179244"/>
            <a:ext cx="442392" cy="365125"/>
          </a:xfrm>
        </p:spPr>
        <p:txBody>
          <a:bodyPr/>
          <a:lstStyle/>
          <a:p>
            <a:fld id="{38ED4125-7EC6-4860-B395-FED81210B21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63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036186"/>
              </p:ext>
            </p:extLst>
          </p:nvPr>
        </p:nvGraphicFramePr>
        <p:xfrm>
          <a:off x="9594296" y="836711"/>
          <a:ext cx="2478368" cy="1612068"/>
        </p:xfrm>
        <a:graphic>
          <a:graphicData uri="http://schemas.openxmlformats.org/drawingml/2006/table">
            <a:tbl>
              <a:tblPr/>
              <a:tblGrid>
                <a:gridCol w="27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1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아이콘 선택 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2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번과 같이 물체의 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가로길이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세로높이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폭넓이의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 수치 정보를 보여줌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박스 밖의 부분 터치 시 노출 종료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)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사물을 선택하면 편집 아이콘 노출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3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번 선택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다양한 편집 소스 제공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자르기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반전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지우기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338393" y="1340768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338393" y="1341445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3476591" y="1412776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flipV="1">
            <a:off x="5651033" y="1404150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363001" y="1358020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587600" y="1409198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2881225" y="3462179"/>
            <a:ext cx="1814848" cy="321761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35832" y="1340768"/>
            <a:ext cx="2803285" cy="4896544"/>
            <a:chOff x="9636837" y="1794844"/>
            <a:chExt cx="2803285" cy="4896544"/>
          </a:xfrm>
        </p:grpSpPr>
        <p:sp>
          <p:nvSpPr>
            <p:cNvPr id="73" name="직사각형 72"/>
            <p:cNvSpPr/>
            <p:nvPr/>
          </p:nvSpPr>
          <p:spPr>
            <a:xfrm>
              <a:off x="9637628" y="1794844"/>
              <a:ext cx="2802494" cy="4896544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9636837" y="1820056"/>
              <a:ext cx="2802494" cy="2076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9775035" y="1891387"/>
              <a:ext cx="72008" cy="72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flipV="1">
              <a:off x="11949477" y="1882761"/>
              <a:ext cx="489854" cy="116609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900" b="1" dirty="0" smtClean="0">
                  <a:solidFill>
                    <a:schemeClr val="bg1"/>
                  </a:solidFill>
                  <a:latin typeface="+mn-ea"/>
                </a:rPr>
                <a:t>00:00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1661445" y="1836631"/>
              <a:ext cx="489854" cy="185394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900" b="1" dirty="0" smtClean="0">
                  <a:solidFill>
                    <a:schemeClr val="bg1"/>
                  </a:solidFill>
                  <a:latin typeface="+mn-ea"/>
                </a:rPr>
                <a:t>LTE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9886044" y="1887809"/>
              <a:ext cx="72008" cy="72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0189660" y="3458916"/>
              <a:ext cx="1696848" cy="1279012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/>
            <p:nvPr/>
          </p:nvCxnSpPr>
          <p:spPr>
            <a:xfrm flipV="1">
              <a:off x="11877332" y="3374600"/>
              <a:ext cx="149365" cy="88448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flipV="1">
              <a:off x="10195978" y="3353012"/>
              <a:ext cx="143923" cy="102451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10339901" y="3353382"/>
              <a:ext cx="1672728" cy="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H="1">
              <a:off x="12001104" y="3374600"/>
              <a:ext cx="20475" cy="1276908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flipH="1">
              <a:off x="11886508" y="4413636"/>
              <a:ext cx="62969" cy="6970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모서리가 둥근 직사각형 90"/>
            <p:cNvSpPr/>
            <p:nvPr/>
          </p:nvSpPr>
          <p:spPr>
            <a:xfrm>
              <a:off x="11870371" y="3235763"/>
              <a:ext cx="464700" cy="162707"/>
            </a:xfrm>
            <a:prstGeom prst="roundRect">
              <a:avLst>
                <a:gd name="adj" fmla="val 4462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20cm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1740041" y="6198455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latin typeface="+mn-ea"/>
                </a:rPr>
                <a:t>Save</a:t>
              </a:r>
            </a:p>
          </p:txBody>
        </p:sp>
        <p:sp>
          <p:nvSpPr>
            <p:cNvPr id="90" name="모서리가 둥근 직사각형 89"/>
            <p:cNvSpPr/>
            <p:nvPr/>
          </p:nvSpPr>
          <p:spPr>
            <a:xfrm>
              <a:off x="11612025" y="3863118"/>
              <a:ext cx="573375" cy="216024"/>
            </a:xfrm>
            <a:prstGeom prst="roundRect">
              <a:avLst>
                <a:gd name="adj" fmla="val 4462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78cm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10722304" y="3277623"/>
              <a:ext cx="622542" cy="216024"/>
            </a:xfrm>
            <a:prstGeom prst="roundRect">
              <a:avLst>
                <a:gd name="adj" fmla="val 4462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139cm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타원 8"/>
          <p:cNvSpPr/>
          <p:nvPr/>
        </p:nvSpPr>
        <p:spPr>
          <a:xfrm>
            <a:off x="407368" y="5516008"/>
            <a:ext cx="720080" cy="721304"/>
          </a:xfrm>
          <a:prstGeom prst="ellipse">
            <a:avLst/>
          </a:prstGeom>
          <a:noFill/>
          <a:ln w="381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6312024" y="1339544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6312024" y="1340221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6450222" y="1411552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 flipV="1">
            <a:off x="8624664" y="1402926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336632" y="1356796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6561231" y="1407974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그룹 109"/>
          <p:cNvGrpSpPr/>
          <p:nvPr/>
        </p:nvGrpSpPr>
        <p:grpSpPr>
          <a:xfrm>
            <a:off x="8443681" y="5583929"/>
            <a:ext cx="640155" cy="535892"/>
            <a:chOff x="5426625" y="5374440"/>
            <a:chExt cx="640155" cy="535892"/>
          </a:xfrm>
        </p:grpSpPr>
        <p:sp>
          <p:nvSpPr>
            <p:cNvPr id="117" name="타원 116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저장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60" name="모서리가 둥근 직사각형 59"/>
          <p:cNvSpPr/>
          <p:nvPr/>
        </p:nvSpPr>
        <p:spPr>
          <a:xfrm>
            <a:off x="8338093" y="2836092"/>
            <a:ext cx="401816" cy="13378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350912" y="3277468"/>
            <a:ext cx="368424" cy="35492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888655" y="3004840"/>
            <a:ext cx="168767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8359002" y="3740638"/>
            <a:ext cx="368424" cy="354926"/>
            <a:chOff x="8256240" y="1433818"/>
            <a:chExt cx="368424" cy="354926"/>
          </a:xfrm>
        </p:grpSpPr>
        <p:sp>
          <p:nvSpPr>
            <p:cNvPr id="155" name="타원 154"/>
            <p:cNvSpPr/>
            <p:nvPr/>
          </p:nvSpPr>
          <p:spPr>
            <a:xfrm>
              <a:off x="8256240" y="1433818"/>
              <a:ext cx="368424" cy="35492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9927" y="1506609"/>
              <a:ext cx="209239" cy="209239"/>
            </a:xfrm>
            <a:prstGeom prst="rect">
              <a:avLst/>
            </a:prstGeom>
          </p:spPr>
        </p:pic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566" y="2838970"/>
            <a:ext cx="380093" cy="380093"/>
          </a:xfrm>
          <a:prstGeom prst="rect">
            <a:avLst/>
          </a:prstGeom>
        </p:spPr>
      </p:pic>
      <p:grpSp>
        <p:nvGrpSpPr>
          <p:cNvPr id="163" name="그룹 162"/>
          <p:cNvGrpSpPr/>
          <p:nvPr/>
        </p:nvGrpSpPr>
        <p:grpSpPr>
          <a:xfrm>
            <a:off x="5424311" y="5583929"/>
            <a:ext cx="640155" cy="535892"/>
            <a:chOff x="5426625" y="5374440"/>
            <a:chExt cx="640155" cy="535892"/>
          </a:xfrm>
        </p:grpSpPr>
        <p:sp>
          <p:nvSpPr>
            <p:cNvPr id="164" name="타원 163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저장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61" name="그림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25" y="3361410"/>
            <a:ext cx="201058" cy="201058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356" y="1591577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289" y="5636133"/>
            <a:ext cx="505864" cy="505864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418" y="5673417"/>
            <a:ext cx="435590" cy="435590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427" y="5632600"/>
            <a:ext cx="505864" cy="505864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556" y="5669884"/>
            <a:ext cx="435590" cy="435590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98" y="5629092"/>
            <a:ext cx="505864" cy="505864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27" y="5666376"/>
            <a:ext cx="435590" cy="435590"/>
          </a:xfrm>
          <a:prstGeom prst="rect">
            <a:avLst/>
          </a:prstGeom>
        </p:spPr>
      </p:pic>
      <p:grpSp>
        <p:nvGrpSpPr>
          <p:cNvPr id="104" name="그룹 103"/>
          <p:cNvGrpSpPr/>
          <p:nvPr/>
        </p:nvGrpSpPr>
        <p:grpSpPr>
          <a:xfrm>
            <a:off x="2400497" y="5593690"/>
            <a:ext cx="640155" cy="535892"/>
            <a:chOff x="5426625" y="5374440"/>
            <a:chExt cx="640155" cy="535892"/>
          </a:xfrm>
        </p:grpSpPr>
        <p:sp>
          <p:nvSpPr>
            <p:cNvPr id="108" name="타원 107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저장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111" name="그림 11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9" y="1616548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475" y="1572740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cxnSp>
        <p:nvCxnSpPr>
          <p:cNvPr id="6" name="직선 연결선 5"/>
          <p:cNvCxnSpPr/>
          <p:nvPr/>
        </p:nvCxnSpPr>
        <p:spPr>
          <a:xfrm flipV="1">
            <a:off x="2599566" y="4200506"/>
            <a:ext cx="106903" cy="107451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/>
          <p:cNvGrpSpPr/>
          <p:nvPr/>
        </p:nvGrpSpPr>
        <p:grpSpPr>
          <a:xfrm>
            <a:off x="2453627" y="1674272"/>
            <a:ext cx="640155" cy="500896"/>
            <a:chOff x="5426625" y="5374440"/>
            <a:chExt cx="640155" cy="535892"/>
          </a:xfrm>
        </p:grpSpPr>
        <p:sp>
          <p:nvSpPr>
            <p:cNvPr id="113" name="타원 112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+mn-ea"/>
                </a:rPr>
                <a:t>불러오기</a:t>
              </a:r>
              <a:endParaRPr lang="en-US" altLang="ko-KR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5522797" y="1666524"/>
            <a:ext cx="640155" cy="500896"/>
            <a:chOff x="5426625" y="5374440"/>
            <a:chExt cx="640155" cy="535892"/>
          </a:xfrm>
        </p:grpSpPr>
        <p:sp>
          <p:nvSpPr>
            <p:cNvPr id="116" name="타원 115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+mn-ea"/>
                </a:rPr>
                <a:t>불러오기</a:t>
              </a:r>
              <a:endParaRPr lang="en-US" altLang="ko-KR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8526231" y="1656025"/>
            <a:ext cx="640155" cy="500896"/>
            <a:chOff x="5426625" y="5374440"/>
            <a:chExt cx="640155" cy="535892"/>
          </a:xfrm>
        </p:grpSpPr>
        <p:sp>
          <p:nvSpPr>
            <p:cNvPr id="121" name="타원 120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+mn-ea"/>
                </a:rPr>
                <a:t>불러오기</a:t>
              </a:r>
              <a:endParaRPr lang="en-US" altLang="ko-KR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123" name="그림 122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399" y="2829507"/>
            <a:ext cx="1492190" cy="1492190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435" y="2903037"/>
            <a:ext cx="1492190" cy="1492190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63" y="3009462"/>
            <a:ext cx="1269768" cy="1269768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637469" y="5310441"/>
            <a:ext cx="216024" cy="21602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127" name="타원 126"/>
          <p:cNvSpPr/>
          <p:nvPr/>
        </p:nvSpPr>
        <p:spPr>
          <a:xfrm>
            <a:off x="866738" y="2744500"/>
            <a:ext cx="216024" cy="21602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grpSp>
        <p:nvGrpSpPr>
          <p:cNvPr id="4" name="그룹 3"/>
          <p:cNvGrpSpPr/>
          <p:nvPr/>
        </p:nvGrpSpPr>
        <p:grpSpPr>
          <a:xfrm>
            <a:off x="5086124" y="2964748"/>
            <a:ext cx="502278" cy="477052"/>
            <a:chOff x="5258268" y="2701421"/>
            <a:chExt cx="502278" cy="47705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0831" y="2788582"/>
              <a:ext cx="329242" cy="329242"/>
            </a:xfrm>
            <a:prstGeom prst="rect">
              <a:avLst/>
            </a:prstGeom>
          </p:spPr>
        </p:pic>
        <p:sp>
          <p:nvSpPr>
            <p:cNvPr id="99" name="타원 98"/>
            <p:cNvSpPr/>
            <p:nvPr/>
          </p:nvSpPr>
          <p:spPr>
            <a:xfrm>
              <a:off x="5258268" y="2701421"/>
              <a:ext cx="502278" cy="477052"/>
            </a:xfrm>
            <a:prstGeom prst="ellipse">
              <a:avLst/>
            </a:prstGeom>
            <a:noFill/>
            <a:ln w="38100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타원 127"/>
          <p:cNvSpPr/>
          <p:nvPr/>
        </p:nvSpPr>
        <p:spPr>
          <a:xfrm>
            <a:off x="5391904" y="2831673"/>
            <a:ext cx="216024" cy="21602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129" name="타원 128"/>
          <p:cNvSpPr/>
          <p:nvPr/>
        </p:nvSpPr>
        <p:spPr>
          <a:xfrm>
            <a:off x="8462846" y="2609443"/>
            <a:ext cx="216024" cy="21602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157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그룹 144"/>
          <p:cNvGrpSpPr/>
          <p:nvPr/>
        </p:nvGrpSpPr>
        <p:grpSpPr>
          <a:xfrm>
            <a:off x="318313" y="1545310"/>
            <a:ext cx="2803309" cy="4668139"/>
            <a:chOff x="342811" y="1425157"/>
            <a:chExt cx="2803309" cy="4668139"/>
          </a:xfrm>
        </p:grpSpPr>
        <p:pic>
          <p:nvPicPr>
            <p:cNvPr id="146" name="그림 145"/>
            <p:cNvPicPr>
              <a:picLocks noChangeAspect="1"/>
            </p:cNvPicPr>
            <p:nvPr/>
          </p:nvPicPr>
          <p:blipFill rotWithShape="1">
            <a:blip r:embed="rId3"/>
            <a:srcRect l="7270" r="7270"/>
            <a:stretch/>
          </p:blipFill>
          <p:spPr>
            <a:xfrm>
              <a:off x="353473" y="1448631"/>
              <a:ext cx="2784853" cy="4644665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3"/>
            <a:srcRect l="7270" t="11775" r="7270" b="82024"/>
            <a:stretch/>
          </p:blipFill>
          <p:spPr>
            <a:xfrm>
              <a:off x="361267" y="2227745"/>
              <a:ext cx="2784853" cy="1808077"/>
            </a:xfrm>
            <a:prstGeom prst="rect">
              <a:avLst/>
            </a:prstGeom>
          </p:spPr>
        </p:pic>
        <p:sp>
          <p:nvSpPr>
            <p:cNvPr id="148" name="직사각형 147"/>
            <p:cNvSpPr/>
            <p:nvPr/>
          </p:nvSpPr>
          <p:spPr>
            <a:xfrm>
              <a:off x="342811" y="1425157"/>
              <a:ext cx="2802494" cy="4665065"/>
            </a:xfrm>
            <a:prstGeom prst="rect">
              <a:avLst/>
            </a:prstGeom>
            <a:solidFill>
              <a:srgbClr val="0D0D0D">
                <a:alpha val="37000"/>
              </a:srgb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7" name="그림 136"/>
          <p:cNvPicPr>
            <a:picLocks noChangeAspect="1"/>
          </p:cNvPicPr>
          <p:nvPr/>
        </p:nvPicPr>
        <p:blipFill rotWithShape="1">
          <a:blip r:embed="rId3"/>
          <a:srcRect l="7270" r="7270"/>
          <a:stretch/>
        </p:blipFill>
        <p:spPr>
          <a:xfrm>
            <a:off x="3352460" y="1570907"/>
            <a:ext cx="2784853" cy="4644665"/>
          </a:xfrm>
          <a:prstGeom prst="rect">
            <a:avLst/>
          </a:prstGeom>
        </p:spPr>
      </p:pic>
      <p:pic>
        <p:nvPicPr>
          <p:cNvPr id="141" name="그림 140"/>
          <p:cNvPicPr>
            <a:picLocks noChangeAspect="1"/>
          </p:cNvPicPr>
          <p:nvPr/>
        </p:nvPicPr>
        <p:blipFill rotWithShape="1">
          <a:blip r:embed="rId3"/>
          <a:srcRect l="7270" t="11502" r="7270" b="82297"/>
          <a:stretch/>
        </p:blipFill>
        <p:spPr>
          <a:xfrm>
            <a:off x="3341709" y="2396128"/>
            <a:ext cx="2784853" cy="1772228"/>
          </a:xfrm>
          <a:prstGeom prst="rect">
            <a:avLst/>
          </a:prstGeom>
        </p:spPr>
      </p:pic>
      <p:sp>
        <p:nvSpPr>
          <p:cNvPr id="200" name="직사각형 199"/>
          <p:cNvSpPr/>
          <p:nvPr/>
        </p:nvSpPr>
        <p:spPr>
          <a:xfrm>
            <a:off x="1421298" y="7281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Object&gt;edit&gt;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Reverse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421298" y="251724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Reverse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편집 화면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352584" y="179244"/>
            <a:ext cx="442392" cy="365125"/>
          </a:xfrm>
        </p:spPr>
        <p:txBody>
          <a:bodyPr/>
          <a:lstStyle/>
          <a:p>
            <a:fld id="{38ED4125-7EC6-4860-B395-FED81210B21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63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892685"/>
              </p:ext>
            </p:extLst>
          </p:nvPr>
        </p:nvGraphicFramePr>
        <p:xfrm>
          <a:off x="9594296" y="836711"/>
          <a:ext cx="2478368" cy="1351771"/>
        </p:xfrm>
        <a:graphic>
          <a:graphicData uri="http://schemas.openxmlformats.org/drawingml/2006/table">
            <a:tbl>
              <a:tblPr/>
              <a:tblGrid>
                <a:gridCol w="27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1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편집아이콘에서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Reverse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아이콘을 선택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그림과 같이 사물의 좌우가 반전됨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3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좌우 반전 된 상태로 저장하면 해당 상태로 저장 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338393" y="1330510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338393" y="1331187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3476591" y="1402518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flipV="1">
            <a:off x="5651033" y="1393892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363001" y="1347762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587600" y="1398940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2881225" y="3451921"/>
            <a:ext cx="1814848" cy="321761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16485" y="1329286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16485" y="1329963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54683" y="1401294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 flipV="1">
            <a:off x="2629125" y="1392668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341093" y="1346538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565692" y="1397716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그룹 109"/>
          <p:cNvGrpSpPr/>
          <p:nvPr/>
        </p:nvGrpSpPr>
        <p:grpSpPr>
          <a:xfrm>
            <a:off x="2448142" y="5573671"/>
            <a:ext cx="640155" cy="535892"/>
            <a:chOff x="5426625" y="5374440"/>
            <a:chExt cx="640155" cy="535892"/>
          </a:xfrm>
        </p:grpSpPr>
        <p:sp>
          <p:nvSpPr>
            <p:cNvPr id="117" name="타원 116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저장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60" name="모서리가 둥근 직사각형 59"/>
          <p:cNvSpPr/>
          <p:nvPr/>
        </p:nvSpPr>
        <p:spPr>
          <a:xfrm>
            <a:off x="2342554" y="2825834"/>
            <a:ext cx="401816" cy="133014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355373" y="3267210"/>
            <a:ext cx="368424" cy="35492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2310415" y="3222999"/>
            <a:ext cx="457168" cy="450966"/>
          </a:xfrm>
          <a:prstGeom prst="ellipse">
            <a:avLst/>
          </a:prstGeom>
          <a:noFill/>
          <a:ln w="381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2361638" y="3747522"/>
            <a:ext cx="368424" cy="354926"/>
            <a:chOff x="8256240" y="1433818"/>
            <a:chExt cx="368424" cy="354926"/>
          </a:xfrm>
        </p:grpSpPr>
        <p:sp>
          <p:nvSpPr>
            <p:cNvPr id="155" name="타원 154"/>
            <p:cNvSpPr/>
            <p:nvPr/>
          </p:nvSpPr>
          <p:spPr>
            <a:xfrm>
              <a:off x="8256240" y="1433818"/>
              <a:ext cx="368424" cy="35492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9927" y="1506609"/>
              <a:ext cx="209239" cy="209239"/>
            </a:xfrm>
            <a:prstGeom prst="rect">
              <a:avLst/>
            </a:prstGeom>
          </p:spPr>
        </p:pic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027" y="2828712"/>
            <a:ext cx="380093" cy="380093"/>
          </a:xfrm>
          <a:prstGeom prst="rect">
            <a:avLst/>
          </a:prstGeom>
        </p:spPr>
      </p:pic>
      <p:grpSp>
        <p:nvGrpSpPr>
          <p:cNvPr id="163" name="그룹 162"/>
          <p:cNvGrpSpPr/>
          <p:nvPr/>
        </p:nvGrpSpPr>
        <p:grpSpPr>
          <a:xfrm>
            <a:off x="5424311" y="5573671"/>
            <a:ext cx="640155" cy="535892"/>
            <a:chOff x="5426625" y="5374440"/>
            <a:chExt cx="640155" cy="535892"/>
          </a:xfrm>
        </p:grpSpPr>
        <p:sp>
          <p:nvSpPr>
            <p:cNvPr id="164" name="타원 163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저장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61" name="그림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86" y="3351152"/>
            <a:ext cx="201058" cy="201058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17" y="1581319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3"/>
          <a:srcRect l="7270" r="7270"/>
          <a:stretch/>
        </p:blipFill>
        <p:spPr>
          <a:xfrm>
            <a:off x="6370879" y="1581165"/>
            <a:ext cx="2784853" cy="464466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3"/>
          <a:srcRect l="7270" t="11502" r="7270" b="82297"/>
          <a:stretch/>
        </p:blipFill>
        <p:spPr>
          <a:xfrm>
            <a:off x="6360128" y="2406386"/>
            <a:ext cx="2784853" cy="1772228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6356812" y="1340768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6356812" y="1341445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6495010" y="1412776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 flipV="1">
            <a:off x="8669452" y="1404150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381420" y="1358020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6606019" y="1409198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1" name="그룹 110"/>
          <p:cNvGrpSpPr/>
          <p:nvPr/>
        </p:nvGrpSpPr>
        <p:grpSpPr>
          <a:xfrm>
            <a:off x="8442730" y="5583929"/>
            <a:ext cx="640155" cy="535892"/>
            <a:chOff x="5426625" y="5374440"/>
            <a:chExt cx="640155" cy="535892"/>
          </a:xfrm>
        </p:grpSpPr>
        <p:sp>
          <p:nvSpPr>
            <p:cNvPr id="112" name="타원 111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저장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>
            <a:off x="5584651" y="3444673"/>
            <a:ext cx="1303437" cy="0"/>
          </a:xfrm>
          <a:prstGeom prst="straightConnector1">
            <a:avLst/>
          </a:prstGeom>
          <a:ln w="57150">
            <a:solidFill>
              <a:srgbClr val="FF7C8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2181471" y="3134333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119" name="타원 118"/>
          <p:cNvSpPr/>
          <p:nvPr/>
        </p:nvSpPr>
        <p:spPr>
          <a:xfrm>
            <a:off x="6774667" y="2855593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120" name="타원 119"/>
          <p:cNvSpPr/>
          <p:nvPr/>
        </p:nvSpPr>
        <p:spPr>
          <a:xfrm>
            <a:off x="8462542" y="5554753"/>
            <a:ext cx="572907" cy="565068"/>
          </a:xfrm>
          <a:prstGeom prst="ellipse">
            <a:avLst/>
          </a:prstGeom>
          <a:noFill/>
          <a:ln w="381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32" y="5606922"/>
            <a:ext cx="505864" cy="50586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70" y="5648870"/>
            <a:ext cx="435590" cy="43559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289" y="5625875"/>
            <a:ext cx="505864" cy="505864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418" y="5663159"/>
            <a:ext cx="435590" cy="435590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124" y="5597106"/>
            <a:ext cx="505864" cy="505864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53" y="5634390"/>
            <a:ext cx="435590" cy="435590"/>
          </a:xfrm>
          <a:prstGeom prst="rect">
            <a:avLst/>
          </a:prstGeom>
        </p:spPr>
      </p:pic>
      <p:grpSp>
        <p:nvGrpSpPr>
          <p:cNvPr id="71" name="그룹 70"/>
          <p:cNvGrpSpPr/>
          <p:nvPr/>
        </p:nvGrpSpPr>
        <p:grpSpPr>
          <a:xfrm>
            <a:off x="2453627" y="1674272"/>
            <a:ext cx="640155" cy="500896"/>
            <a:chOff x="5426625" y="5374440"/>
            <a:chExt cx="640155" cy="535892"/>
          </a:xfrm>
        </p:grpSpPr>
        <p:sp>
          <p:nvSpPr>
            <p:cNvPr id="72" name="타원 71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+mn-ea"/>
                </a:rPr>
                <a:t>불러오기</a:t>
              </a:r>
              <a:endParaRPr lang="en-US" altLang="ko-KR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522797" y="1666524"/>
            <a:ext cx="640155" cy="500896"/>
            <a:chOff x="5426625" y="5374440"/>
            <a:chExt cx="640155" cy="535892"/>
          </a:xfrm>
        </p:grpSpPr>
        <p:sp>
          <p:nvSpPr>
            <p:cNvPr id="75" name="타원 74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+mn-ea"/>
                </a:rPr>
                <a:t>불러오기</a:t>
              </a:r>
              <a:endParaRPr lang="en-US" altLang="ko-KR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8526231" y="1656025"/>
            <a:ext cx="640155" cy="500896"/>
            <a:chOff x="5426625" y="5374440"/>
            <a:chExt cx="640155" cy="535892"/>
          </a:xfrm>
        </p:grpSpPr>
        <p:sp>
          <p:nvSpPr>
            <p:cNvPr id="78" name="타원 77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+mn-ea"/>
                </a:rPr>
                <a:t>불러오기</a:t>
              </a:r>
              <a:endParaRPr lang="en-US" altLang="ko-KR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80" name="그림 79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26" y="2866706"/>
            <a:ext cx="1492190" cy="1492190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39873" y="2855593"/>
            <a:ext cx="1489103" cy="1492190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15" y="2806115"/>
            <a:ext cx="1492190" cy="14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3"/>
          <a:srcRect l="7270" r="7270"/>
          <a:stretch/>
        </p:blipFill>
        <p:spPr>
          <a:xfrm>
            <a:off x="6370879" y="1569584"/>
            <a:ext cx="2784853" cy="464466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3"/>
          <a:srcRect l="7270" t="11502" r="7270" b="82297"/>
          <a:stretch/>
        </p:blipFill>
        <p:spPr>
          <a:xfrm>
            <a:off x="6360128" y="2394805"/>
            <a:ext cx="2784853" cy="1772228"/>
          </a:xfrm>
          <a:prstGeom prst="rect">
            <a:avLst/>
          </a:prstGeom>
        </p:spPr>
      </p:pic>
      <p:grpSp>
        <p:nvGrpSpPr>
          <p:cNvPr id="145" name="그룹 144"/>
          <p:cNvGrpSpPr/>
          <p:nvPr/>
        </p:nvGrpSpPr>
        <p:grpSpPr>
          <a:xfrm>
            <a:off x="318313" y="1533729"/>
            <a:ext cx="2803309" cy="4668139"/>
            <a:chOff x="342811" y="1425157"/>
            <a:chExt cx="2803309" cy="4668139"/>
          </a:xfrm>
        </p:grpSpPr>
        <p:pic>
          <p:nvPicPr>
            <p:cNvPr id="146" name="그림 145"/>
            <p:cNvPicPr>
              <a:picLocks noChangeAspect="1"/>
            </p:cNvPicPr>
            <p:nvPr/>
          </p:nvPicPr>
          <p:blipFill rotWithShape="1">
            <a:blip r:embed="rId3"/>
            <a:srcRect l="7270" r="7270"/>
            <a:stretch/>
          </p:blipFill>
          <p:spPr>
            <a:xfrm>
              <a:off x="353473" y="1448631"/>
              <a:ext cx="2784853" cy="4644665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3"/>
            <a:srcRect l="7270" t="11775" r="7270" b="82024"/>
            <a:stretch/>
          </p:blipFill>
          <p:spPr>
            <a:xfrm>
              <a:off x="361267" y="2227745"/>
              <a:ext cx="2784853" cy="1808077"/>
            </a:xfrm>
            <a:prstGeom prst="rect">
              <a:avLst/>
            </a:prstGeom>
          </p:spPr>
        </p:pic>
        <p:sp>
          <p:nvSpPr>
            <p:cNvPr id="148" name="직사각형 147"/>
            <p:cNvSpPr/>
            <p:nvPr/>
          </p:nvSpPr>
          <p:spPr>
            <a:xfrm>
              <a:off x="342811" y="1425157"/>
              <a:ext cx="2802494" cy="4665065"/>
            </a:xfrm>
            <a:prstGeom prst="rect">
              <a:avLst/>
            </a:prstGeom>
            <a:solidFill>
              <a:srgbClr val="0D0D0D">
                <a:alpha val="37000"/>
              </a:srgb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0" name="그림 1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38" y="2973699"/>
            <a:ext cx="1676252" cy="976532"/>
          </a:xfrm>
          <a:prstGeom prst="rect">
            <a:avLst/>
          </a:prstGeom>
        </p:spPr>
      </p:pic>
      <p:pic>
        <p:nvPicPr>
          <p:cNvPr id="137" name="그림 136"/>
          <p:cNvPicPr>
            <a:picLocks noChangeAspect="1"/>
          </p:cNvPicPr>
          <p:nvPr/>
        </p:nvPicPr>
        <p:blipFill rotWithShape="1">
          <a:blip r:embed="rId3"/>
          <a:srcRect l="7270" r="7270"/>
          <a:stretch/>
        </p:blipFill>
        <p:spPr>
          <a:xfrm>
            <a:off x="3352460" y="1559326"/>
            <a:ext cx="2784853" cy="4644665"/>
          </a:xfrm>
          <a:prstGeom prst="rect">
            <a:avLst/>
          </a:prstGeom>
        </p:spPr>
      </p:pic>
      <p:pic>
        <p:nvPicPr>
          <p:cNvPr id="127" name="그림 12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239" y="1567956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sp>
        <p:nvSpPr>
          <p:cNvPr id="129" name="직사각형 128"/>
          <p:cNvSpPr/>
          <p:nvPr/>
        </p:nvSpPr>
        <p:spPr>
          <a:xfrm>
            <a:off x="6366309" y="1572247"/>
            <a:ext cx="2802494" cy="4665065"/>
          </a:xfrm>
          <a:prstGeom prst="rect">
            <a:avLst/>
          </a:prstGeom>
          <a:solidFill>
            <a:srgbClr val="0D0D0D">
              <a:alpha val="37000"/>
            </a:srgb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1" name="그림 140"/>
          <p:cNvPicPr>
            <a:picLocks noChangeAspect="1"/>
          </p:cNvPicPr>
          <p:nvPr/>
        </p:nvPicPr>
        <p:blipFill rotWithShape="1">
          <a:blip r:embed="rId3"/>
          <a:srcRect l="7270" t="11502" r="7270" b="82297"/>
          <a:stretch/>
        </p:blipFill>
        <p:spPr>
          <a:xfrm>
            <a:off x="3341709" y="2384547"/>
            <a:ext cx="2784853" cy="1772228"/>
          </a:xfrm>
          <a:prstGeom prst="rect">
            <a:avLst/>
          </a:prstGeom>
        </p:spPr>
      </p:pic>
      <p:sp>
        <p:nvSpPr>
          <p:cNvPr id="86" name="직사각형 85"/>
          <p:cNvSpPr/>
          <p:nvPr/>
        </p:nvSpPr>
        <p:spPr>
          <a:xfrm>
            <a:off x="3341877" y="1549184"/>
            <a:ext cx="2802494" cy="4665065"/>
          </a:xfrm>
          <a:prstGeom prst="rect">
            <a:avLst/>
          </a:prstGeom>
          <a:solidFill>
            <a:srgbClr val="0D0D0D">
              <a:alpha val="37000"/>
            </a:srgb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1421298" y="7281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Object&gt;edit&gt;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Color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421298" y="251724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Color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편집 화면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352584" y="179244"/>
            <a:ext cx="442392" cy="365125"/>
          </a:xfrm>
        </p:spPr>
        <p:txBody>
          <a:bodyPr/>
          <a:lstStyle/>
          <a:p>
            <a:fld id="{38ED4125-7EC6-4860-B395-FED81210B213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aphicFrame>
        <p:nvGraphicFramePr>
          <p:cNvPr id="63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5347"/>
              </p:ext>
            </p:extLst>
          </p:nvPr>
        </p:nvGraphicFramePr>
        <p:xfrm>
          <a:off x="9594296" y="905723"/>
          <a:ext cx="2478368" cy="5807489"/>
        </p:xfrm>
        <a:graphic>
          <a:graphicData uri="http://schemas.openxmlformats.org/drawingml/2006/table">
            <a:tbl>
              <a:tblPr/>
              <a:tblGrid>
                <a:gridCol w="27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1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편집아이콘에서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Color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아이콘을 선택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색상 선택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피커가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 노출되고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색상을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선택시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오브젝트의 색상이 해당 색상으로 변경된다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색상 종류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: 10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종류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색상 코드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: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아래 참조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3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클릭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원래 상태로 되돌아감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4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클릭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닫기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534819"/>
                  </a:ext>
                </a:extLst>
              </a:tr>
              <a:tr h="3624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5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번 창에서 색상을 선택 하면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오브젝트의 색상이 변경됨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277881"/>
                  </a:ext>
                </a:extLst>
              </a:tr>
              <a:tr h="385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6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저장하면 변경된 내용으로 저장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077122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338393" y="1318929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338393" y="1319606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3476591" y="1390937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flipV="1">
            <a:off x="5651033" y="1382311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363001" y="1336181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587600" y="1387359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2881225" y="3440340"/>
            <a:ext cx="1814848" cy="321761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16485" y="1317705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16485" y="1318382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54683" y="1389713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 flipV="1">
            <a:off x="2629125" y="1381087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341093" y="1334957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565692" y="1386135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그룹 109"/>
          <p:cNvGrpSpPr/>
          <p:nvPr/>
        </p:nvGrpSpPr>
        <p:grpSpPr>
          <a:xfrm>
            <a:off x="2448142" y="5562090"/>
            <a:ext cx="640155" cy="535892"/>
            <a:chOff x="5426625" y="5374440"/>
            <a:chExt cx="640155" cy="535892"/>
          </a:xfrm>
        </p:grpSpPr>
        <p:sp>
          <p:nvSpPr>
            <p:cNvPr id="117" name="타원 116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저장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60" name="모서리가 둥근 직사각형 59"/>
          <p:cNvSpPr/>
          <p:nvPr/>
        </p:nvSpPr>
        <p:spPr>
          <a:xfrm>
            <a:off x="2342554" y="2814253"/>
            <a:ext cx="401816" cy="167166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355373" y="3255629"/>
            <a:ext cx="368424" cy="35492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2318757" y="3656465"/>
            <a:ext cx="453111" cy="405500"/>
          </a:xfrm>
          <a:prstGeom prst="ellipse">
            <a:avLst/>
          </a:prstGeom>
          <a:noFill/>
          <a:ln w="381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2360832" y="4092826"/>
            <a:ext cx="368424" cy="354926"/>
            <a:chOff x="8256240" y="1433818"/>
            <a:chExt cx="368424" cy="354926"/>
          </a:xfrm>
        </p:grpSpPr>
        <p:sp>
          <p:nvSpPr>
            <p:cNvPr id="155" name="타원 154"/>
            <p:cNvSpPr/>
            <p:nvPr/>
          </p:nvSpPr>
          <p:spPr>
            <a:xfrm>
              <a:off x="8256240" y="1433818"/>
              <a:ext cx="368424" cy="35492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9927" y="1506609"/>
              <a:ext cx="209239" cy="209239"/>
            </a:xfrm>
            <a:prstGeom prst="rect">
              <a:avLst/>
            </a:prstGeom>
          </p:spPr>
        </p:pic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027" y="2817131"/>
            <a:ext cx="380093" cy="380093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2358587" y="3675887"/>
            <a:ext cx="368424" cy="354926"/>
            <a:chOff x="8256240" y="1824162"/>
            <a:chExt cx="368424" cy="354926"/>
          </a:xfrm>
        </p:grpSpPr>
        <p:sp>
          <p:nvSpPr>
            <p:cNvPr id="130" name="타원 129"/>
            <p:cNvSpPr/>
            <p:nvPr/>
          </p:nvSpPr>
          <p:spPr>
            <a:xfrm>
              <a:off x="8256240" y="1824162"/>
              <a:ext cx="368424" cy="35492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7740" y="1850722"/>
              <a:ext cx="314863" cy="314863"/>
            </a:xfrm>
            <a:prstGeom prst="rect">
              <a:avLst/>
            </a:prstGeom>
          </p:spPr>
        </p:pic>
      </p:grpSp>
      <p:grpSp>
        <p:nvGrpSpPr>
          <p:cNvPr id="163" name="그룹 162"/>
          <p:cNvGrpSpPr/>
          <p:nvPr/>
        </p:nvGrpSpPr>
        <p:grpSpPr>
          <a:xfrm>
            <a:off x="5424311" y="5562090"/>
            <a:ext cx="640155" cy="535892"/>
            <a:chOff x="5426625" y="5374440"/>
            <a:chExt cx="640155" cy="535892"/>
          </a:xfrm>
        </p:grpSpPr>
        <p:sp>
          <p:nvSpPr>
            <p:cNvPr id="164" name="타원 163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저장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61" name="그림 6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86" y="3339571"/>
            <a:ext cx="201058" cy="201058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17" y="1569738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sp>
        <p:nvSpPr>
          <p:cNvPr id="95" name="직사각형 94"/>
          <p:cNvSpPr/>
          <p:nvPr/>
        </p:nvSpPr>
        <p:spPr>
          <a:xfrm>
            <a:off x="6356812" y="1329187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6356812" y="1329864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6495010" y="1401195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 flipV="1">
            <a:off x="8669452" y="1392569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381420" y="1346439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6606019" y="1397617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1" name="그룹 110"/>
          <p:cNvGrpSpPr/>
          <p:nvPr/>
        </p:nvGrpSpPr>
        <p:grpSpPr>
          <a:xfrm>
            <a:off x="8442730" y="5572348"/>
            <a:ext cx="640155" cy="535892"/>
            <a:chOff x="5426625" y="5374440"/>
            <a:chExt cx="640155" cy="535892"/>
          </a:xfrm>
        </p:grpSpPr>
        <p:sp>
          <p:nvSpPr>
            <p:cNvPr id="112" name="타원 111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저장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115" name="그림 1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399" y="2944826"/>
            <a:ext cx="1676252" cy="976532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115" idx="3"/>
          </p:cNvCxnSpPr>
          <p:nvPr/>
        </p:nvCxnSpPr>
        <p:spPr>
          <a:xfrm>
            <a:off x="5584651" y="3433092"/>
            <a:ext cx="1303437" cy="0"/>
          </a:xfrm>
          <a:prstGeom prst="straightConnector1">
            <a:avLst/>
          </a:prstGeom>
          <a:ln w="57150">
            <a:solidFill>
              <a:srgbClr val="FF7C8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/>
          <p:cNvSpPr/>
          <p:nvPr/>
        </p:nvSpPr>
        <p:spPr>
          <a:xfrm>
            <a:off x="2181471" y="3549953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120" name="타원 119"/>
          <p:cNvSpPr/>
          <p:nvPr/>
        </p:nvSpPr>
        <p:spPr>
          <a:xfrm>
            <a:off x="8462542" y="5543172"/>
            <a:ext cx="572907" cy="565068"/>
          </a:xfrm>
          <a:prstGeom prst="ellipse">
            <a:avLst/>
          </a:prstGeom>
          <a:noFill/>
          <a:ln w="381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3659608" y="3762102"/>
            <a:ext cx="2193247" cy="14440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11"/>
          <a:srcRect l="2718" t="3323" r="2879"/>
          <a:stretch/>
        </p:blipFill>
        <p:spPr>
          <a:xfrm>
            <a:off x="3676606" y="4318079"/>
            <a:ext cx="2088232" cy="744042"/>
          </a:xfrm>
          <a:prstGeom prst="rect">
            <a:avLst/>
          </a:prstGeom>
        </p:spPr>
      </p:pic>
      <p:sp>
        <p:nvSpPr>
          <p:cNvPr id="67" name="곱셈 기호 66"/>
          <p:cNvSpPr/>
          <p:nvPr/>
        </p:nvSpPr>
        <p:spPr>
          <a:xfrm>
            <a:off x="5522852" y="3920316"/>
            <a:ext cx="180983" cy="174676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838418" y="3879535"/>
            <a:ext cx="1779726" cy="34256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색상을 선택 해 주세요</a:t>
            </a:r>
            <a:endParaRPr lang="en-US" altLang="ko-KR" sz="1050" b="1" spc="-11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851815" y="4797680"/>
            <a:ext cx="156926" cy="106496"/>
            <a:chOff x="3838418" y="4659881"/>
            <a:chExt cx="156926" cy="10649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3908401" y="4659881"/>
              <a:ext cx="86943" cy="106496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H="1" flipV="1">
              <a:off x="3838418" y="4721120"/>
              <a:ext cx="69983" cy="45257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105" y="2942554"/>
            <a:ext cx="1676400" cy="981075"/>
          </a:xfrm>
          <a:prstGeom prst="rect">
            <a:avLst/>
          </a:prstGeom>
        </p:spPr>
      </p:pic>
      <p:sp>
        <p:nvSpPr>
          <p:cNvPr id="119" name="타원 118"/>
          <p:cNvSpPr/>
          <p:nvPr/>
        </p:nvSpPr>
        <p:spPr>
          <a:xfrm>
            <a:off x="3627278" y="3671270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87" name="타원 86"/>
          <p:cNvSpPr/>
          <p:nvPr/>
        </p:nvSpPr>
        <p:spPr>
          <a:xfrm>
            <a:off x="6769064" y="2834542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8379427" y="5494492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6</a:t>
            </a:r>
            <a:endParaRPr lang="ko-KR" altLang="en-US" sz="9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85558" y="2253242"/>
            <a:ext cx="270635" cy="22379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14"/>
          <a:srcRect l="-470" t="-8599" r="-470" b="-8599"/>
          <a:stretch/>
        </p:blipFill>
        <p:spPr>
          <a:xfrm>
            <a:off x="9984432" y="2492896"/>
            <a:ext cx="273180" cy="28058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06129" y="2787595"/>
            <a:ext cx="260226" cy="23420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13491" y="3063263"/>
            <a:ext cx="244612" cy="22379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39094" y="4701761"/>
            <a:ext cx="255021" cy="23940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13491" y="3344017"/>
            <a:ext cx="260226" cy="22899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025557" y="3607520"/>
            <a:ext cx="239408" cy="22899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024521" y="3869674"/>
            <a:ext cx="244612" cy="234203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013491" y="4151574"/>
            <a:ext cx="260226" cy="23940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23480" y="4424137"/>
            <a:ext cx="270635" cy="228999"/>
          </a:xfrm>
          <a:prstGeom prst="rect">
            <a:avLst/>
          </a:prstGeom>
        </p:spPr>
      </p:pic>
      <p:sp>
        <p:nvSpPr>
          <p:cNvPr id="121" name="직사각형 120"/>
          <p:cNvSpPr/>
          <p:nvPr/>
        </p:nvSpPr>
        <p:spPr>
          <a:xfrm>
            <a:off x="10273717" y="2298107"/>
            <a:ext cx="1418509" cy="27473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R:90/ G:200 / B:251</a:t>
            </a:r>
          </a:p>
          <a:p>
            <a:pPr>
              <a:lnSpc>
                <a:spcPct val="200000"/>
              </a:lnSpc>
            </a:pP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R:255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/ G:203 /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B:0</a:t>
            </a:r>
          </a:p>
          <a:p>
            <a:pPr>
              <a:lnSpc>
                <a:spcPct val="200000"/>
              </a:lnSpc>
            </a:pP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R:255/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G:149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/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B:1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R:255/ G:44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/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B:85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R:0/ G:122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/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B:255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R:76/ G:218 / B:100</a:t>
            </a:r>
          </a:p>
          <a:p>
            <a:pPr>
              <a:lnSpc>
                <a:spcPct val="200000"/>
              </a:lnSpc>
            </a:pP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R:255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/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G:59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/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B:47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R:143/ G:142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/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B:147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R:255/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G:255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/ </a:t>
            </a: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B:255</a:t>
            </a:r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R:0/ G:0 </a:t>
            </a:r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/ B:0</a:t>
            </a:r>
          </a:p>
          <a:p>
            <a:endParaRPr lang="en-US" altLang="ko-KR" sz="9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endParaRPr lang="en-US" altLang="ko-KR" sz="9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565" y="3865764"/>
            <a:ext cx="354465" cy="354465"/>
          </a:xfrm>
          <a:prstGeom prst="rect">
            <a:avLst/>
          </a:prstGeom>
        </p:spPr>
      </p:pic>
      <p:sp>
        <p:nvSpPr>
          <p:cNvPr id="125" name="타원 124"/>
          <p:cNvSpPr/>
          <p:nvPr/>
        </p:nvSpPr>
        <p:spPr>
          <a:xfrm>
            <a:off x="3985527" y="3771523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  <p:sp>
        <p:nvSpPr>
          <p:cNvPr id="126" name="타원 125"/>
          <p:cNvSpPr/>
          <p:nvPr/>
        </p:nvSpPr>
        <p:spPr>
          <a:xfrm>
            <a:off x="5691317" y="3734207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4</a:t>
            </a:r>
            <a:endParaRPr lang="ko-KR" altLang="en-US" sz="900" dirty="0"/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599" y="1584931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90" y="5577104"/>
            <a:ext cx="505864" cy="505864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9" y="5614388"/>
            <a:ext cx="435590" cy="435590"/>
          </a:xfrm>
          <a:prstGeom prst="rect">
            <a:avLst/>
          </a:prstGeom>
        </p:spPr>
      </p:pic>
      <p:pic>
        <p:nvPicPr>
          <p:cNvPr id="135" name="그림 134"/>
          <p:cNvPicPr>
            <a:picLocks noChangeAspect="1"/>
          </p:cNvPicPr>
          <p:nvPr/>
        </p:nvPicPr>
        <p:blipFill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954" y="5590194"/>
            <a:ext cx="505864" cy="505864"/>
          </a:xfrm>
          <a:prstGeom prst="rect">
            <a:avLst/>
          </a:prstGeom>
        </p:spPr>
      </p:pic>
      <p:pic>
        <p:nvPicPr>
          <p:cNvPr id="136" name="그림 135"/>
          <p:cNvPicPr>
            <a:picLocks noChangeAspect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83" y="5627478"/>
            <a:ext cx="435590" cy="435590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32" y="5595341"/>
            <a:ext cx="505864" cy="505864"/>
          </a:xfrm>
          <a:prstGeom prst="rect">
            <a:avLst/>
          </a:prstGeom>
        </p:spPr>
      </p:pic>
      <p:pic>
        <p:nvPicPr>
          <p:cNvPr id="139" name="그림 138"/>
          <p:cNvPicPr>
            <a:picLocks noChangeAspect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61" y="5632625"/>
            <a:ext cx="435590" cy="435590"/>
          </a:xfrm>
          <a:prstGeom prst="rect">
            <a:avLst/>
          </a:prstGeom>
        </p:spPr>
      </p:pic>
      <p:grpSp>
        <p:nvGrpSpPr>
          <p:cNvPr id="97" name="그룹 96"/>
          <p:cNvGrpSpPr/>
          <p:nvPr/>
        </p:nvGrpSpPr>
        <p:grpSpPr>
          <a:xfrm>
            <a:off x="2453627" y="1674272"/>
            <a:ext cx="640155" cy="500896"/>
            <a:chOff x="5426625" y="5374440"/>
            <a:chExt cx="640155" cy="535892"/>
          </a:xfrm>
        </p:grpSpPr>
        <p:sp>
          <p:nvSpPr>
            <p:cNvPr id="109" name="타원 108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+mn-ea"/>
                </a:rPr>
                <a:t>불러오기</a:t>
              </a:r>
              <a:endParaRPr lang="en-US" altLang="ko-KR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5522797" y="1666524"/>
            <a:ext cx="640155" cy="500896"/>
            <a:chOff x="5426625" y="5374440"/>
            <a:chExt cx="640155" cy="535892"/>
          </a:xfrm>
        </p:grpSpPr>
        <p:sp>
          <p:nvSpPr>
            <p:cNvPr id="123" name="타원 122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+mn-ea"/>
                </a:rPr>
                <a:t>불러오기</a:t>
              </a:r>
              <a:endParaRPr lang="en-US" altLang="ko-KR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8526231" y="1656025"/>
            <a:ext cx="640155" cy="500896"/>
            <a:chOff x="5426625" y="5374440"/>
            <a:chExt cx="640155" cy="535892"/>
          </a:xfrm>
        </p:grpSpPr>
        <p:sp>
          <p:nvSpPr>
            <p:cNvPr id="132" name="타원 131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+mn-ea"/>
                </a:rPr>
                <a:t>불러오기</a:t>
              </a:r>
              <a:endParaRPr lang="en-US" altLang="ko-KR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43" name="직사각형 142"/>
          <p:cNvSpPr/>
          <p:nvPr/>
        </p:nvSpPr>
        <p:spPr>
          <a:xfrm>
            <a:off x="-25074" y="1"/>
            <a:ext cx="12217073" cy="6858000"/>
          </a:xfrm>
          <a:prstGeom prst="rect">
            <a:avLst/>
          </a:prstGeom>
          <a:solidFill>
            <a:srgbClr val="0D0D0D">
              <a:alpha val="37000"/>
            </a:srgb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398259" y="2782276"/>
            <a:ext cx="4595627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1</a:t>
            </a:r>
            <a:r>
              <a:rPr lang="ko-KR" altLang="en-US" sz="3200" dirty="0" smtClean="0">
                <a:solidFill>
                  <a:schemeClr val="bg1"/>
                </a:solidFill>
              </a:rPr>
              <a:t>차 개발 미포함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3"/>
          <a:srcRect l="7270" r="7270"/>
          <a:stretch/>
        </p:blipFill>
        <p:spPr>
          <a:xfrm>
            <a:off x="6370879" y="1569584"/>
            <a:ext cx="2784853" cy="464466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3"/>
          <a:srcRect l="7270" t="11502" r="7270" b="82297"/>
          <a:stretch/>
        </p:blipFill>
        <p:spPr>
          <a:xfrm>
            <a:off x="6360128" y="2394805"/>
            <a:ext cx="2784853" cy="1772228"/>
          </a:xfrm>
          <a:prstGeom prst="rect">
            <a:avLst/>
          </a:prstGeom>
        </p:spPr>
      </p:pic>
      <p:grpSp>
        <p:nvGrpSpPr>
          <p:cNvPr id="145" name="그룹 144"/>
          <p:cNvGrpSpPr/>
          <p:nvPr/>
        </p:nvGrpSpPr>
        <p:grpSpPr>
          <a:xfrm>
            <a:off x="318313" y="1533729"/>
            <a:ext cx="2803309" cy="4668139"/>
            <a:chOff x="342811" y="1425157"/>
            <a:chExt cx="2803309" cy="4668139"/>
          </a:xfrm>
        </p:grpSpPr>
        <p:pic>
          <p:nvPicPr>
            <p:cNvPr id="146" name="그림 145"/>
            <p:cNvPicPr>
              <a:picLocks noChangeAspect="1"/>
            </p:cNvPicPr>
            <p:nvPr/>
          </p:nvPicPr>
          <p:blipFill rotWithShape="1">
            <a:blip r:embed="rId3"/>
            <a:srcRect l="7270" r="7270"/>
            <a:stretch/>
          </p:blipFill>
          <p:spPr>
            <a:xfrm>
              <a:off x="353473" y="1448631"/>
              <a:ext cx="2784853" cy="4644665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3"/>
            <a:srcRect l="7270" t="11775" r="7270" b="82024"/>
            <a:stretch/>
          </p:blipFill>
          <p:spPr>
            <a:xfrm>
              <a:off x="361267" y="2227745"/>
              <a:ext cx="2784853" cy="1808077"/>
            </a:xfrm>
            <a:prstGeom prst="rect">
              <a:avLst/>
            </a:prstGeom>
          </p:spPr>
        </p:pic>
        <p:sp>
          <p:nvSpPr>
            <p:cNvPr id="148" name="직사각형 147"/>
            <p:cNvSpPr/>
            <p:nvPr/>
          </p:nvSpPr>
          <p:spPr>
            <a:xfrm>
              <a:off x="342811" y="1425157"/>
              <a:ext cx="2802494" cy="4665065"/>
            </a:xfrm>
            <a:prstGeom prst="rect">
              <a:avLst/>
            </a:prstGeom>
            <a:solidFill>
              <a:srgbClr val="0D0D0D">
                <a:alpha val="37000"/>
              </a:srgb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7" name="그림 136"/>
          <p:cNvPicPr>
            <a:picLocks noChangeAspect="1"/>
          </p:cNvPicPr>
          <p:nvPr/>
        </p:nvPicPr>
        <p:blipFill rotWithShape="1">
          <a:blip r:embed="rId3"/>
          <a:srcRect l="7270" r="7270"/>
          <a:stretch/>
        </p:blipFill>
        <p:spPr>
          <a:xfrm>
            <a:off x="3352460" y="1559326"/>
            <a:ext cx="2784853" cy="4644665"/>
          </a:xfrm>
          <a:prstGeom prst="rect">
            <a:avLst/>
          </a:prstGeom>
        </p:spPr>
      </p:pic>
      <p:pic>
        <p:nvPicPr>
          <p:cNvPr id="127" name="그림 12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239" y="1567956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sp>
        <p:nvSpPr>
          <p:cNvPr id="129" name="직사각형 128"/>
          <p:cNvSpPr/>
          <p:nvPr/>
        </p:nvSpPr>
        <p:spPr>
          <a:xfrm>
            <a:off x="6366309" y="1572247"/>
            <a:ext cx="2802494" cy="4665065"/>
          </a:xfrm>
          <a:prstGeom prst="rect">
            <a:avLst/>
          </a:prstGeom>
          <a:solidFill>
            <a:srgbClr val="0D0D0D">
              <a:alpha val="37000"/>
            </a:srgb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1" name="그림 140"/>
          <p:cNvPicPr>
            <a:picLocks noChangeAspect="1"/>
          </p:cNvPicPr>
          <p:nvPr/>
        </p:nvPicPr>
        <p:blipFill rotWithShape="1">
          <a:blip r:embed="rId3"/>
          <a:srcRect l="7270" t="11502" r="7270" b="82297"/>
          <a:stretch/>
        </p:blipFill>
        <p:spPr>
          <a:xfrm>
            <a:off x="3341709" y="2384547"/>
            <a:ext cx="2784853" cy="1772228"/>
          </a:xfrm>
          <a:prstGeom prst="rect">
            <a:avLst/>
          </a:prstGeom>
        </p:spPr>
      </p:pic>
      <p:sp>
        <p:nvSpPr>
          <p:cNvPr id="86" name="직사각형 85"/>
          <p:cNvSpPr/>
          <p:nvPr/>
        </p:nvSpPr>
        <p:spPr>
          <a:xfrm>
            <a:off x="3341877" y="1549184"/>
            <a:ext cx="2802494" cy="4665065"/>
          </a:xfrm>
          <a:prstGeom prst="rect">
            <a:avLst/>
          </a:prstGeom>
          <a:solidFill>
            <a:srgbClr val="0D0D0D">
              <a:alpha val="37000"/>
            </a:srgb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1421298" y="7281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Object&gt;edit&gt;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Color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421298" y="251724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Color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편집 화면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352584" y="179244"/>
            <a:ext cx="442392" cy="365125"/>
          </a:xfrm>
        </p:spPr>
        <p:txBody>
          <a:bodyPr/>
          <a:lstStyle/>
          <a:p>
            <a:fld id="{38ED4125-7EC6-4860-B395-FED81210B213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aphicFrame>
        <p:nvGraphicFramePr>
          <p:cNvPr id="63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374664"/>
              </p:ext>
            </p:extLst>
          </p:nvPr>
        </p:nvGraphicFramePr>
        <p:xfrm>
          <a:off x="9594296" y="892055"/>
          <a:ext cx="2478368" cy="898223"/>
        </p:xfrm>
        <a:graphic>
          <a:graphicData uri="http://schemas.openxmlformats.org/drawingml/2006/table">
            <a:tbl>
              <a:tblPr/>
              <a:tblGrid>
                <a:gridCol w="27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1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편집아이콘에서 휴지통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아이콘을 선택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해당 오브젝트가 삭제 됨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3338393" y="1318929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338393" y="1319606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3476591" y="1390937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flipV="1">
            <a:off x="5651033" y="1382311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363001" y="1336181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587600" y="1387359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2881225" y="3440340"/>
            <a:ext cx="1814848" cy="321761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16485" y="1317705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16485" y="1318382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454683" y="1389713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 flipV="1">
            <a:off x="2629125" y="1381087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341093" y="1334957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565692" y="1386135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0" name="그룹 109"/>
          <p:cNvGrpSpPr/>
          <p:nvPr/>
        </p:nvGrpSpPr>
        <p:grpSpPr>
          <a:xfrm>
            <a:off x="2448142" y="5562090"/>
            <a:ext cx="640155" cy="535892"/>
            <a:chOff x="5426625" y="5374440"/>
            <a:chExt cx="640155" cy="535892"/>
          </a:xfrm>
        </p:grpSpPr>
        <p:sp>
          <p:nvSpPr>
            <p:cNvPr id="117" name="타원 116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저장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60" name="모서리가 둥근 직사각형 59"/>
          <p:cNvSpPr/>
          <p:nvPr/>
        </p:nvSpPr>
        <p:spPr>
          <a:xfrm>
            <a:off x="2342554" y="2814253"/>
            <a:ext cx="401816" cy="134829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355373" y="3255629"/>
            <a:ext cx="368424" cy="35492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2337003" y="3719282"/>
            <a:ext cx="424068" cy="405500"/>
          </a:xfrm>
          <a:prstGeom prst="ellipse">
            <a:avLst/>
          </a:prstGeom>
          <a:noFill/>
          <a:ln w="381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2361123" y="3732482"/>
            <a:ext cx="368424" cy="354926"/>
            <a:chOff x="8256240" y="1433818"/>
            <a:chExt cx="368424" cy="354926"/>
          </a:xfrm>
        </p:grpSpPr>
        <p:sp>
          <p:nvSpPr>
            <p:cNvPr id="155" name="타원 154"/>
            <p:cNvSpPr/>
            <p:nvPr/>
          </p:nvSpPr>
          <p:spPr>
            <a:xfrm>
              <a:off x="8256240" y="1433818"/>
              <a:ext cx="368424" cy="35492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9927" y="1506609"/>
              <a:ext cx="209239" cy="209239"/>
            </a:xfrm>
            <a:prstGeom prst="rect">
              <a:avLst/>
            </a:prstGeom>
          </p:spPr>
        </p:pic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027" y="2817131"/>
            <a:ext cx="380093" cy="380093"/>
          </a:xfrm>
          <a:prstGeom prst="rect">
            <a:avLst/>
          </a:prstGeom>
        </p:spPr>
      </p:pic>
      <p:grpSp>
        <p:nvGrpSpPr>
          <p:cNvPr id="163" name="그룹 162"/>
          <p:cNvGrpSpPr/>
          <p:nvPr/>
        </p:nvGrpSpPr>
        <p:grpSpPr>
          <a:xfrm>
            <a:off x="5424311" y="5562090"/>
            <a:ext cx="640155" cy="535892"/>
            <a:chOff x="5426625" y="5374440"/>
            <a:chExt cx="640155" cy="535892"/>
          </a:xfrm>
        </p:grpSpPr>
        <p:sp>
          <p:nvSpPr>
            <p:cNvPr id="164" name="타원 163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저장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61" name="그림 6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86" y="3339571"/>
            <a:ext cx="201058" cy="201058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17" y="1569738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sp>
        <p:nvSpPr>
          <p:cNvPr id="95" name="직사각형 94"/>
          <p:cNvSpPr/>
          <p:nvPr/>
        </p:nvSpPr>
        <p:spPr>
          <a:xfrm>
            <a:off x="6356812" y="1329187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6356812" y="1329864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6495010" y="1401195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 flipV="1">
            <a:off x="8669452" y="1392569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381420" y="1346439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6606019" y="1397617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1" name="그룹 110"/>
          <p:cNvGrpSpPr/>
          <p:nvPr/>
        </p:nvGrpSpPr>
        <p:grpSpPr>
          <a:xfrm>
            <a:off x="8442730" y="5572348"/>
            <a:ext cx="640155" cy="535892"/>
            <a:chOff x="5426625" y="5374440"/>
            <a:chExt cx="640155" cy="535892"/>
          </a:xfrm>
        </p:grpSpPr>
        <p:sp>
          <p:nvSpPr>
            <p:cNvPr id="112" name="타원 111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저장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>
            <a:off x="5584651" y="3433092"/>
            <a:ext cx="1303437" cy="0"/>
          </a:xfrm>
          <a:prstGeom prst="straightConnector1">
            <a:avLst/>
          </a:prstGeom>
          <a:ln w="57150">
            <a:solidFill>
              <a:srgbClr val="FF7C8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851815" y="4797680"/>
            <a:ext cx="156926" cy="106496"/>
            <a:chOff x="3838418" y="4659881"/>
            <a:chExt cx="156926" cy="106496"/>
          </a:xfrm>
        </p:grpSpPr>
        <p:cxnSp>
          <p:nvCxnSpPr>
            <p:cNvPr id="5" name="직선 연결선 4"/>
            <p:cNvCxnSpPr/>
            <p:nvPr/>
          </p:nvCxnSpPr>
          <p:spPr>
            <a:xfrm flipV="1">
              <a:off x="3908401" y="4659881"/>
              <a:ext cx="86943" cy="106496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H="1" flipV="1">
              <a:off x="3838418" y="4721120"/>
              <a:ext cx="69983" cy="45257"/>
            </a:xfrm>
            <a:prstGeom prst="lin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타원 86"/>
          <p:cNvSpPr/>
          <p:nvPr/>
        </p:nvSpPr>
        <p:spPr>
          <a:xfrm>
            <a:off x="6992822" y="3325080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599" y="1584931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90" y="5577104"/>
            <a:ext cx="505864" cy="505864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9" y="5614388"/>
            <a:ext cx="435590" cy="435590"/>
          </a:xfrm>
          <a:prstGeom prst="rect">
            <a:avLst/>
          </a:prstGeom>
        </p:spPr>
      </p:pic>
      <p:pic>
        <p:nvPicPr>
          <p:cNvPr id="131" name="그림 130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954" y="5590194"/>
            <a:ext cx="505864" cy="505864"/>
          </a:xfrm>
          <a:prstGeom prst="rect">
            <a:avLst/>
          </a:prstGeom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83" y="5627478"/>
            <a:ext cx="435590" cy="435590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32" y="5595341"/>
            <a:ext cx="505864" cy="505864"/>
          </a:xfrm>
          <a:prstGeom prst="rect">
            <a:avLst/>
          </a:prstGeom>
        </p:spPr>
      </p:pic>
      <p:pic>
        <p:nvPicPr>
          <p:cNvPr id="134" name="그림 133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161" y="5632625"/>
            <a:ext cx="435590" cy="435590"/>
          </a:xfrm>
          <a:prstGeom prst="rect">
            <a:avLst/>
          </a:prstGeom>
        </p:spPr>
      </p:pic>
      <p:grpSp>
        <p:nvGrpSpPr>
          <p:cNvPr id="72" name="그룹 71"/>
          <p:cNvGrpSpPr/>
          <p:nvPr/>
        </p:nvGrpSpPr>
        <p:grpSpPr>
          <a:xfrm>
            <a:off x="2453627" y="1674272"/>
            <a:ext cx="640155" cy="500896"/>
            <a:chOff x="5426625" y="5374440"/>
            <a:chExt cx="640155" cy="535892"/>
          </a:xfrm>
        </p:grpSpPr>
        <p:sp>
          <p:nvSpPr>
            <p:cNvPr id="73" name="타원 72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+mn-ea"/>
                </a:rPr>
                <a:t>불러오기</a:t>
              </a:r>
              <a:endParaRPr lang="en-US" altLang="ko-KR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5522797" y="1666524"/>
            <a:ext cx="640155" cy="500896"/>
            <a:chOff x="5426625" y="5374440"/>
            <a:chExt cx="640155" cy="535892"/>
          </a:xfrm>
        </p:grpSpPr>
        <p:sp>
          <p:nvSpPr>
            <p:cNvPr id="77" name="타원 76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+mn-ea"/>
                </a:rPr>
                <a:t>불러오기</a:t>
              </a:r>
              <a:endParaRPr lang="en-US" altLang="ko-KR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8526231" y="1656025"/>
            <a:ext cx="640155" cy="500896"/>
            <a:chOff x="5426625" y="5374440"/>
            <a:chExt cx="640155" cy="535892"/>
          </a:xfrm>
        </p:grpSpPr>
        <p:sp>
          <p:nvSpPr>
            <p:cNvPr id="80" name="타원 79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+mn-ea"/>
                </a:rPr>
                <a:t>불러오기</a:t>
              </a:r>
              <a:endParaRPr lang="en-US" altLang="ko-KR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82" name="그림 81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727" y="2764224"/>
            <a:ext cx="1492190" cy="149219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22" y="2783798"/>
            <a:ext cx="1492190" cy="1492190"/>
          </a:xfrm>
          <a:prstGeom prst="rect">
            <a:avLst/>
          </a:prstGeom>
        </p:spPr>
      </p:pic>
      <p:sp>
        <p:nvSpPr>
          <p:cNvPr id="116" name="타원 115"/>
          <p:cNvSpPr/>
          <p:nvPr/>
        </p:nvSpPr>
        <p:spPr>
          <a:xfrm>
            <a:off x="2621943" y="3604346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189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67608" y="3068960"/>
            <a:ext cx="5760640" cy="39711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4400" dirty="0" smtClean="0">
                <a:solidFill>
                  <a:srgbClr val="00B05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SAND</a:t>
            </a:r>
            <a:endParaRPr lang="en-US" altLang="ko-KR" sz="4400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앱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서비스 기획 설계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UI/UX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기본 설계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2740807"/>
            <a:ext cx="2397303" cy="397111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95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직사각형 199"/>
          <p:cNvSpPr/>
          <p:nvPr/>
        </p:nvSpPr>
        <p:spPr>
          <a:xfrm>
            <a:off x="1421298" y="7281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Option&gt; Object&gt; New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421298" y="251724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Object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스캔화면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352584" y="179244"/>
            <a:ext cx="442392" cy="365125"/>
          </a:xfrm>
        </p:spPr>
        <p:txBody>
          <a:bodyPr/>
          <a:lstStyle/>
          <a:p>
            <a:fld id="{38ED4125-7EC6-4860-B395-FED81210B213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aphicFrame>
        <p:nvGraphicFramePr>
          <p:cNvPr id="63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503490"/>
              </p:ext>
            </p:extLst>
          </p:nvPr>
        </p:nvGraphicFramePr>
        <p:xfrm>
          <a:off x="9594296" y="836711"/>
          <a:ext cx="2478368" cy="2439472"/>
        </p:xfrm>
        <a:graphic>
          <a:graphicData uri="http://schemas.openxmlformats.org/drawingml/2006/table">
            <a:tbl>
              <a:tblPr/>
              <a:tblGrid>
                <a:gridCol w="27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1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불러오기 아이콘 선택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1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번 선택 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2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번의 리스트 창 노출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리스트 창에는 내가 저장한 스캔 파일이 보여짐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3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저장된 파일은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최신순으로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 위에서부터 순차적으로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스캔 리스트에서 터치를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잡은상태로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drag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하여 파일 다중 선택 한 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4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번 클릭하면 내가 선택한 파일들만 새롭게 만들어진 카테고리에 저장됨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이때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3-1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과 같이 파일이름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저장팝업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직사각형 84"/>
          <p:cNvSpPr/>
          <p:nvPr/>
        </p:nvSpPr>
        <p:spPr>
          <a:xfrm>
            <a:off x="11225009" y="5733256"/>
            <a:ext cx="697541" cy="727251"/>
          </a:xfrm>
          <a:prstGeom prst="rect">
            <a:avLst/>
          </a:prstGeom>
          <a:pattFill prst="lgGrid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2881225" y="3445604"/>
            <a:ext cx="1814848" cy="321761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51570" y="2174416"/>
            <a:ext cx="2605728" cy="34256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+mn-ea"/>
              </a:rPr>
              <a:t>바닥을 스캔 한 후 물체를 스캔해 주세요</a:t>
            </a:r>
            <a:r>
              <a:rPr lang="en-US" altLang="ko-KR" sz="900" b="1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54" y="1601507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84" y="3486797"/>
            <a:ext cx="1344336" cy="930694"/>
          </a:xfrm>
          <a:prstGeom prst="rect">
            <a:avLst/>
          </a:prstGeom>
        </p:spPr>
      </p:pic>
      <p:grpSp>
        <p:nvGrpSpPr>
          <p:cNvPr id="139" name="그룹 138"/>
          <p:cNvGrpSpPr/>
          <p:nvPr/>
        </p:nvGrpSpPr>
        <p:grpSpPr>
          <a:xfrm>
            <a:off x="3315259" y="1328224"/>
            <a:ext cx="2807265" cy="4896544"/>
            <a:chOff x="6371242" y="1196752"/>
            <a:chExt cx="2807265" cy="4896544"/>
          </a:xfrm>
        </p:grpSpPr>
        <p:grpSp>
          <p:nvGrpSpPr>
            <p:cNvPr id="140" name="그룹 139"/>
            <p:cNvGrpSpPr/>
            <p:nvPr/>
          </p:nvGrpSpPr>
          <p:grpSpPr>
            <a:xfrm>
              <a:off x="6371242" y="1196752"/>
              <a:ext cx="2807265" cy="4896544"/>
              <a:chOff x="4235695" y="2175959"/>
              <a:chExt cx="2807265" cy="4896544"/>
            </a:xfrm>
          </p:grpSpPr>
          <p:grpSp>
            <p:nvGrpSpPr>
              <p:cNvPr id="170" name="그룹 169"/>
              <p:cNvGrpSpPr/>
              <p:nvPr/>
            </p:nvGrpSpPr>
            <p:grpSpPr>
              <a:xfrm>
                <a:off x="4235695" y="2390760"/>
                <a:ext cx="2803309" cy="4681743"/>
                <a:chOff x="342811" y="1425158"/>
                <a:chExt cx="2803309" cy="4681743"/>
              </a:xfrm>
            </p:grpSpPr>
            <p:pic>
              <p:nvPicPr>
                <p:cNvPr id="188" name="그림 187"/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7270" r="7270"/>
                <a:stretch/>
              </p:blipFill>
              <p:spPr>
                <a:xfrm>
                  <a:off x="353473" y="1448631"/>
                  <a:ext cx="2784853" cy="4644665"/>
                </a:xfrm>
                <a:prstGeom prst="rect">
                  <a:avLst/>
                </a:prstGeom>
              </p:spPr>
            </p:pic>
            <p:pic>
              <p:nvPicPr>
                <p:cNvPr id="189" name="그림 188"/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7270" t="11775" r="7270" b="82024"/>
                <a:stretch/>
              </p:blipFill>
              <p:spPr>
                <a:xfrm>
                  <a:off x="361267" y="2227745"/>
                  <a:ext cx="2784853" cy="1808077"/>
                </a:xfrm>
                <a:prstGeom prst="rect">
                  <a:avLst/>
                </a:prstGeom>
              </p:spPr>
            </p:pic>
            <p:sp>
              <p:nvSpPr>
                <p:cNvPr id="190" name="직사각형 189"/>
                <p:cNvSpPr/>
                <p:nvPr/>
              </p:nvSpPr>
              <p:spPr>
                <a:xfrm>
                  <a:off x="342811" y="1425158"/>
                  <a:ext cx="2802494" cy="4681743"/>
                </a:xfrm>
                <a:prstGeom prst="rect">
                  <a:avLst/>
                </a:prstGeom>
                <a:solidFill>
                  <a:srgbClr val="0D0D0D">
                    <a:alpha val="37000"/>
                  </a:srgbClr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1" name="그룹 170"/>
              <p:cNvGrpSpPr/>
              <p:nvPr/>
            </p:nvGrpSpPr>
            <p:grpSpPr>
              <a:xfrm>
                <a:off x="4239675" y="2175959"/>
                <a:ext cx="2803285" cy="4896544"/>
                <a:chOff x="9636837" y="1794844"/>
                <a:chExt cx="2803285" cy="4896544"/>
              </a:xfrm>
            </p:grpSpPr>
            <p:sp>
              <p:nvSpPr>
                <p:cNvPr id="172" name="직사각형 171"/>
                <p:cNvSpPr/>
                <p:nvPr/>
              </p:nvSpPr>
              <p:spPr>
                <a:xfrm>
                  <a:off x="9637628" y="1794844"/>
                  <a:ext cx="2802494" cy="4896544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직사각형 175"/>
                <p:cNvSpPr/>
                <p:nvPr/>
              </p:nvSpPr>
              <p:spPr>
                <a:xfrm>
                  <a:off x="9636837" y="1794844"/>
                  <a:ext cx="2802494" cy="2076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타원 176"/>
                <p:cNvSpPr/>
                <p:nvPr/>
              </p:nvSpPr>
              <p:spPr>
                <a:xfrm>
                  <a:off x="9775035" y="1891387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직사각형 177"/>
                <p:cNvSpPr/>
                <p:nvPr/>
              </p:nvSpPr>
              <p:spPr>
                <a:xfrm flipV="1">
                  <a:off x="11949477" y="1882761"/>
                  <a:ext cx="489854" cy="116609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900" b="1" dirty="0" smtClean="0">
                      <a:solidFill>
                        <a:schemeClr val="bg1"/>
                      </a:solidFill>
                      <a:latin typeface="+mn-ea"/>
                    </a:rPr>
                    <a:t>00:00</a:t>
                  </a:r>
                  <a:endParaRPr lang="ko-KR" altLang="en-US" sz="900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79" name="직사각형 178"/>
                <p:cNvSpPr/>
                <p:nvPr/>
              </p:nvSpPr>
              <p:spPr>
                <a:xfrm>
                  <a:off x="11661445" y="1836631"/>
                  <a:ext cx="489854" cy="185394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900" b="1" dirty="0" smtClean="0">
                      <a:solidFill>
                        <a:schemeClr val="bg1"/>
                      </a:solidFill>
                      <a:latin typeface="+mn-ea"/>
                    </a:rPr>
                    <a:t>LTE</a:t>
                  </a:r>
                  <a:endParaRPr lang="ko-KR" altLang="en-US" sz="900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81" name="타원 180"/>
                <p:cNvSpPr/>
                <p:nvPr/>
              </p:nvSpPr>
              <p:spPr>
                <a:xfrm>
                  <a:off x="9886044" y="1887809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4" name="직선 연결선 183"/>
                <p:cNvCxnSpPr/>
                <p:nvPr/>
              </p:nvCxnSpPr>
              <p:spPr>
                <a:xfrm flipV="1">
                  <a:off x="10195978" y="3394023"/>
                  <a:ext cx="72145" cy="6144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/>
                <p:cNvCxnSpPr/>
                <p:nvPr/>
              </p:nvCxnSpPr>
              <p:spPr>
                <a:xfrm flipH="1">
                  <a:off x="11886508" y="4413636"/>
                  <a:ext cx="62969" cy="69709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0013" y="1471259"/>
              <a:ext cx="440839" cy="440839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chemeClr val="bg1">
                  <a:alpha val="97000"/>
                </a:schemeClr>
              </a:outerShdw>
            </a:effectLst>
          </p:spPr>
        </p:pic>
        <p:sp>
          <p:nvSpPr>
            <p:cNvPr id="145" name="직사각형 144"/>
            <p:cNvSpPr/>
            <p:nvPr/>
          </p:nvSpPr>
          <p:spPr>
            <a:xfrm>
              <a:off x="7547234" y="553281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91" name="타원 190"/>
          <p:cNvSpPr/>
          <p:nvPr/>
        </p:nvSpPr>
        <p:spPr>
          <a:xfrm>
            <a:off x="3648671" y="2525958"/>
            <a:ext cx="216024" cy="216024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grpSp>
        <p:nvGrpSpPr>
          <p:cNvPr id="192" name="그룹 191"/>
          <p:cNvGrpSpPr/>
          <p:nvPr/>
        </p:nvGrpSpPr>
        <p:grpSpPr>
          <a:xfrm>
            <a:off x="5426695" y="1665127"/>
            <a:ext cx="640155" cy="500896"/>
            <a:chOff x="5426625" y="5374440"/>
            <a:chExt cx="640155" cy="535892"/>
          </a:xfrm>
        </p:grpSpPr>
        <p:sp>
          <p:nvSpPr>
            <p:cNvPr id="193" name="타원 192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+mn-ea"/>
                </a:rPr>
                <a:t>불러오기</a:t>
              </a:r>
              <a:endParaRPr lang="en-US" altLang="ko-KR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99" name="직사각형 198"/>
          <p:cNvSpPr/>
          <p:nvPr/>
        </p:nvSpPr>
        <p:spPr>
          <a:xfrm>
            <a:off x="3313301" y="2437287"/>
            <a:ext cx="2802494" cy="378040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08" name="그림 207"/>
          <p:cNvPicPr>
            <a:picLocks noChangeAspect="1"/>
          </p:cNvPicPr>
          <p:nvPr/>
        </p:nvPicPr>
        <p:blipFill rotWithShape="1">
          <a:blip r:embed="rId8"/>
          <a:srcRect l="-14746" t="12061" r="4205" b="-17926"/>
          <a:stretch/>
        </p:blipFill>
        <p:spPr>
          <a:xfrm>
            <a:off x="5887080" y="3420339"/>
            <a:ext cx="199209" cy="1099291"/>
          </a:xfrm>
          <a:prstGeom prst="rect">
            <a:avLst/>
          </a:prstGeom>
        </p:spPr>
      </p:pic>
      <p:grpSp>
        <p:nvGrpSpPr>
          <p:cNvPr id="209" name="그룹 208"/>
          <p:cNvGrpSpPr/>
          <p:nvPr/>
        </p:nvGrpSpPr>
        <p:grpSpPr>
          <a:xfrm>
            <a:off x="3392653" y="3155454"/>
            <a:ext cx="1278700" cy="1634724"/>
            <a:chOff x="6409687" y="2284382"/>
            <a:chExt cx="1278700" cy="1634724"/>
          </a:xfrm>
        </p:grpSpPr>
        <p:grpSp>
          <p:nvGrpSpPr>
            <p:cNvPr id="210" name="그룹 209"/>
            <p:cNvGrpSpPr/>
            <p:nvPr/>
          </p:nvGrpSpPr>
          <p:grpSpPr>
            <a:xfrm>
              <a:off x="6409687" y="2284382"/>
              <a:ext cx="1278700" cy="1634724"/>
              <a:chOff x="6523273" y="2357260"/>
              <a:chExt cx="1278700" cy="1634724"/>
            </a:xfrm>
          </p:grpSpPr>
          <p:grpSp>
            <p:nvGrpSpPr>
              <p:cNvPr id="212" name="그룹 211"/>
              <p:cNvGrpSpPr/>
              <p:nvPr/>
            </p:nvGrpSpPr>
            <p:grpSpPr>
              <a:xfrm>
                <a:off x="6523273" y="2357260"/>
                <a:ext cx="1278700" cy="1634724"/>
                <a:chOff x="3552939" y="3418051"/>
                <a:chExt cx="1278700" cy="1216341"/>
              </a:xfrm>
            </p:grpSpPr>
            <p:sp>
              <p:nvSpPr>
                <p:cNvPr id="214" name="모서리가 둥근 직사각형 213"/>
                <p:cNvSpPr/>
                <p:nvPr/>
              </p:nvSpPr>
              <p:spPr>
                <a:xfrm>
                  <a:off x="3552939" y="3418051"/>
                  <a:ext cx="1268338" cy="1216341"/>
                </a:xfrm>
                <a:prstGeom prst="roundRect">
                  <a:avLst>
                    <a:gd name="adj" fmla="val 2594"/>
                  </a:avLst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직사각형 214"/>
                <p:cNvSpPr/>
                <p:nvPr/>
              </p:nvSpPr>
              <p:spPr>
                <a:xfrm>
                  <a:off x="3585398" y="4401463"/>
                  <a:ext cx="1246241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900" dirty="0" smtClean="0">
                      <a:solidFill>
                        <a:schemeClr val="tx1"/>
                      </a:solidFill>
                      <a:latin typeface="+mn-ea"/>
                    </a:rPr>
                    <a:t>2019-08-26 00:00</a:t>
                  </a:r>
                  <a:r>
                    <a:rPr lang="ko-KR" altLang="en-US" sz="900" dirty="0" smtClean="0">
                      <a:solidFill>
                        <a:schemeClr val="tx1"/>
                      </a:solidFill>
                      <a:latin typeface="+mn-ea"/>
                    </a:rPr>
                    <a:t> </a:t>
                  </a:r>
                  <a:endParaRPr lang="ko-KR" altLang="en-US" sz="9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16" name="직사각형 215"/>
                <p:cNvSpPr/>
                <p:nvPr/>
              </p:nvSpPr>
              <p:spPr>
                <a:xfrm>
                  <a:off x="3563689" y="4253132"/>
                  <a:ext cx="1106558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000" b="1" dirty="0" smtClean="0">
                      <a:solidFill>
                        <a:schemeClr val="tx1"/>
                      </a:solidFill>
                      <a:latin typeface="+mn-ea"/>
                    </a:rPr>
                    <a:t>Project List 1</a:t>
                  </a:r>
                  <a:endParaRPr lang="ko-KR" altLang="en-US" sz="10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13" name="직사각형 212"/>
              <p:cNvSpPr/>
              <p:nvPr/>
            </p:nvSpPr>
            <p:spPr>
              <a:xfrm>
                <a:off x="6610027" y="2427535"/>
                <a:ext cx="1087728" cy="934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11" name="그림 210"/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169000"/>
                      </a14:imgEffect>
                      <a14:imgEffect>
                        <a14:brightnessContrast bright="99000" contrast="-2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331" y="2655418"/>
              <a:ext cx="444289" cy="329855"/>
            </a:xfrm>
            <a:prstGeom prst="rect">
              <a:avLst/>
            </a:prstGeom>
          </p:spPr>
        </p:pic>
      </p:grpSp>
      <p:grpSp>
        <p:nvGrpSpPr>
          <p:cNvPr id="217" name="그룹 216"/>
          <p:cNvGrpSpPr/>
          <p:nvPr/>
        </p:nvGrpSpPr>
        <p:grpSpPr>
          <a:xfrm>
            <a:off x="4723065" y="3149567"/>
            <a:ext cx="1278700" cy="1634724"/>
            <a:chOff x="7740099" y="2278495"/>
            <a:chExt cx="1278700" cy="1634724"/>
          </a:xfrm>
        </p:grpSpPr>
        <p:grpSp>
          <p:nvGrpSpPr>
            <p:cNvPr id="218" name="그룹 217"/>
            <p:cNvGrpSpPr/>
            <p:nvPr/>
          </p:nvGrpSpPr>
          <p:grpSpPr>
            <a:xfrm>
              <a:off x="7740099" y="2278495"/>
              <a:ext cx="1278700" cy="1634724"/>
              <a:chOff x="7853685" y="2351373"/>
              <a:chExt cx="1278700" cy="1634724"/>
            </a:xfrm>
          </p:grpSpPr>
          <p:grpSp>
            <p:nvGrpSpPr>
              <p:cNvPr id="220" name="그룹 219"/>
              <p:cNvGrpSpPr/>
              <p:nvPr/>
            </p:nvGrpSpPr>
            <p:grpSpPr>
              <a:xfrm>
                <a:off x="7853685" y="2351373"/>
                <a:ext cx="1278700" cy="1634724"/>
                <a:chOff x="3552939" y="3418051"/>
                <a:chExt cx="1278700" cy="1216341"/>
              </a:xfrm>
            </p:grpSpPr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3552939" y="3418051"/>
                  <a:ext cx="1268338" cy="1216341"/>
                </a:xfrm>
                <a:prstGeom prst="roundRect">
                  <a:avLst>
                    <a:gd name="adj" fmla="val 2594"/>
                  </a:avLst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직사각형 222"/>
                <p:cNvSpPr/>
                <p:nvPr/>
              </p:nvSpPr>
              <p:spPr>
                <a:xfrm>
                  <a:off x="3585398" y="4401463"/>
                  <a:ext cx="1246241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900" dirty="0" smtClean="0">
                      <a:solidFill>
                        <a:schemeClr val="tx1"/>
                      </a:solidFill>
                      <a:latin typeface="+mn-ea"/>
                    </a:rPr>
                    <a:t>2019-08-26 00:00</a:t>
                  </a:r>
                  <a:r>
                    <a:rPr lang="ko-KR" altLang="en-US" sz="900" dirty="0" smtClean="0">
                      <a:solidFill>
                        <a:schemeClr val="tx1"/>
                      </a:solidFill>
                      <a:latin typeface="+mn-ea"/>
                    </a:rPr>
                    <a:t> </a:t>
                  </a:r>
                  <a:endParaRPr lang="ko-KR" altLang="en-US" sz="9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24" name="직사각형 223"/>
                <p:cNvSpPr/>
                <p:nvPr/>
              </p:nvSpPr>
              <p:spPr>
                <a:xfrm>
                  <a:off x="3563689" y="4253132"/>
                  <a:ext cx="1106558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000" b="1" dirty="0" smtClean="0">
                      <a:solidFill>
                        <a:schemeClr val="tx1"/>
                      </a:solidFill>
                      <a:latin typeface="+mn-ea"/>
                    </a:rPr>
                    <a:t>Project List 1</a:t>
                  </a:r>
                  <a:endParaRPr lang="ko-KR" altLang="en-US" sz="10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21" name="직사각형 220"/>
              <p:cNvSpPr/>
              <p:nvPr/>
            </p:nvSpPr>
            <p:spPr>
              <a:xfrm>
                <a:off x="7940439" y="2421648"/>
                <a:ext cx="1087728" cy="934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19" name="그림 218"/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169000"/>
                      </a14:imgEffect>
                      <a14:imgEffect>
                        <a14:brightnessContrast bright="99000" contrast="-2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5942" y="2655418"/>
              <a:ext cx="444289" cy="329855"/>
            </a:xfrm>
            <a:prstGeom prst="rect">
              <a:avLst/>
            </a:prstGeom>
          </p:spPr>
        </p:pic>
      </p:grpSp>
      <p:sp>
        <p:nvSpPr>
          <p:cNvPr id="227" name="직사각형 226"/>
          <p:cNvSpPr/>
          <p:nvPr/>
        </p:nvSpPr>
        <p:spPr>
          <a:xfrm>
            <a:off x="4689353" y="2445432"/>
            <a:ext cx="1424334" cy="50349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3804240" y="2529623"/>
            <a:ext cx="8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Scan </a:t>
            </a:r>
          </a:p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icon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5033172" y="2389087"/>
            <a:ext cx="8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+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41" name="타원 240"/>
          <p:cNvSpPr/>
          <p:nvPr/>
        </p:nvSpPr>
        <p:spPr>
          <a:xfrm>
            <a:off x="4504924" y="2420258"/>
            <a:ext cx="216024" cy="192687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245" name="타원 244"/>
          <p:cNvSpPr/>
          <p:nvPr/>
        </p:nvSpPr>
        <p:spPr>
          <a:xfrm>
            <a:off x="3936106" y="3444963"/>
            <a:ext cx="216024" cy="192687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  <p:grpSp>
        <p:nvGrpSpPr>
          <p:cNvPr id="121" name="그룹 120"/>
          <p:cNvGrpSpPr/>
          <p:nvPr/>
        </p:nvGrpSpPr>
        <p:grpSpPr>
          <a:xfrm>
            <a:off x="342191" y="1337369"/>
            <a:ext cx="2915107" cy="4896544"/>
            <a:chOff x="6371242" y="1196752"/>
            <a:chExt cx="2915107" cy="4896544"/>
          </a:xfrm>
        </p:grpSpPr>
        <p:grpSp>
          <p:nvGrpSpPr>
            <p:cNvPr id="122" name="그룹 121"/>
            <p:cNvGrpSpPr/>
            <p:nvPr/>
          </p:nvGrpSpPr>
          <p:grpSpPr>
            <a:xfrm>
              <a:off x="6371242" y="1196752"/>
              <a:ext cx="2807265" cy="4896544"/>
              <a:chOff x="4235695" y="2175959"/>
              <a:chExt cx="2807265" cy="4896544"/>
            </a:xfrm>
          </p:grpSpPr>
          <p:grpSp>
            <p:nvGrpSpPr>
              <p:cNvPr id="148" name="그룹 147"/>
              <p:cNvGrpSpPr/>
              <p:nvPr/>
            </p:nvGrpSpPr>
            <p:grpSpPr>
              <a:xfrm>
                <a:off x="4235695" y="2390760"/>
                <a:ext cx="2803309" cy="4681743"/>
                <a:chOff x="342811" y="1425158"/>
                <a:chExt cx="2803309" cy="4681743"/>
              </a:xfrm>
            </p:grpSpPr>
            <p:pic>
              <p:nvPicPr>
                <p:cNvPr id="159" name="그림 158"/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7270" r="7270"/>
                <a:stretch/>
              </p:blipFill>
              <p:spPr>
                <a:xfrm>
                  <a:off x="353473" y="1448631"/>
                  <a:ext cx="2784853" cy="4644665"/>
                </a:xfrm>
                <a:prstGeom prst="rect">
                  <a:avLst/>
                </a:prstGeom>
              </p:spPr>
            </p:pic>
            <p:pic>
              <p:nvPicPr>
                <p:cNvPr id="160" name="그림 159"/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7270" t="11775" r="7270" b="82024"/>
                <a:stretch/>
              </p:blipFill>
              <p:spPr>
                <a:xfrm>
                  <a:off x="361267" y="2227745"/>
                  <a:ext cx="2784853" cy="1808077"/>
                </a:xfrm>
                <a:prstGeom prst="rect">
                  <a:avLst/>
                </a:prstGeom>
              </p:spPr>
            </p:pic>
            <p:sp>
              <p:nvSpPr>
                <p:cNvPr id="161" name="직사각형 160"/>
                <p:cNvSpPr/>
                <p:nvPr/>
              </p:nvSpPr>
              <p:spPr>
                <a:xfrm>
                  <a:off x="342811" y="1425158"/>
                  <a:ext cx="2802494" cy="4681743"/>
                </a:xfrm>
                <a:prstGeom prst="rect">
                  <a:avLst/>
                </a:prstGeom>
                <a:solidFill>
                  <a:srgbClr val="0D0D0D">
                    <a:alpha val="37000"/>
                  </a:srgbClr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9" name="그룹 148"/>
              <p:cNvGrpSpPr/>
              <p:nvPr/>
            </p:nvGrpSpPr>
            <p:grpSpPr>
              <a:xfrm>
                <a:off x="4239675" y="2175959"/>
                <a:ext cx="2803285" cy="4896544"/>
                <a:chOff x="9636837" y="1794844"/>
                <a:chExt cx="2803285" cy="4896544"/>
              </a:xfrm>
            </p:grpSpPr>
            <p:sp>
              <p:nvSpPr>
                <p:cNvPr id="150" name="직사각형 149"/>
                <p:cNvSpPr/>
                <p:nvPr/>
              </p:nvSpPr>
              <p:spPr>
                <a:xfrm>
                  <a:off x="9637628" y="1794844"/>
                  <a:ext cx="2802494" cy="4896544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9636837" y="1794844"/>
                  <a:ext cx="2802494" cy="2076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9775035" y="1891387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직사각형 153"/>
                <p:cNvSpPr/>
                <p:nvPr/>
              </p:nvSpPr>
              <p:spPr>
                <a:xfrm flipV="1">
                  <a:off x="11949477" y="1882761"/>
                  <a:ext cx="489854" cy="116609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900" b="1" dirty="0" smtClean="0">
                      <a:solidFill>
                        <a:schemeClr val="bg1"/>
                      </a:solidFill>
                      <a:latin typeface="+mn-ea"/>
                    </a:rPr>
                    <a:t>00:00</a:t>
                  </a:r>
                  <a:endParaRPr lang="ko-KR" altLang="en-US" sz="900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55" name="직사각형 154"/>
                <p:cNvSpPr/>
                <p:nvPr/>
              </p:nvSpPr>
              <p:spPr>
                <a:xfrm>
                  <a:off x="11661445" y="1836631"/>
                  <a:ext cx="489854" cy="185394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900" b="1" dirty="0" smtClean="0">
                      <a:solidFill>
                        <a:schemeClr val="bg1"/>
                      </a:solidFill>
                      <a:latin typeface="+mn-ea"/>
                    </a:rPr>
                    <a:t>LTE</a:t>
                  </a:r>
                  <a:endParaRPr lang="ko-KR" altLang="en-US" sz="900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9886044" y="1887809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7" name="직선 연결선 156"/>
                <p:cNvCxnSpPr/>
                <p:nvPr/>
              </p:nvCxnSpPr>
              <p:spPr>
                <a:xfrm flipV="1">
                  <a:off x="10195978" y="3394023"/>
                  <a:ext cx="72145" cy="6144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직선 연결선 157"/>
                <p:cNvCxnSpPr/>
                <p:nvPr/>
              </p:nvCxnSpPr>
              <p:spPr>
                <a:xfrm flipH="1">
                  <a:off x="11886508" y="4413636"/>
                  <a:ext cx="62969" cy="69709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0013" y="1471259"/>
              <a:ext cx="440839" cy="440839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chemeClr val="bg1">
                  <a:alpha val="97000"/>
                </a:schemeClr>
              </a:outerShdw>
            </a:effectLst>
          </p:spPr>
        </p:pic>
        <p:sp>
          <p:nvSpPr>
            <p:cNvPr id="129" name="직사각형 128"/>
            <p:cNvSpPr/>
            <p:nvPr/>
          </p:nvSpPr>
          <p:spPr>
            <a:xfrm>
              <a:off x="7547234" y="553281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31" name="그룹 130"/>
            <p:cNvGrpSpPr/>
            <p:nvPr/>
          </p:nvGrpSpPr>
          <p:grpSpPr>
            <a:xfrm>
              <a:off x="6668209" y="2824758"/>
              <a:ext cx="2259364" cy="661973"/>
              <a:chOff x="1171897" y="4789793"/>
              <a:chExt cx="2259364" cy="661973"/>
            </a:xfrm>
          </p:grpSpPr>
          <p:sp>
            <p:nvSpPr>
              <p:cNvPr id="146" name="모서리가 둥근 직사각형 145"/>
              <p:cNvSpPr/>
              <p:nvPr/>
            </p:nvSpPr>
            <p:spPr>
              <a:xfrm>
                <a:off x="1171897" y="4789793"/>
                <a:ext cx="2259364" cy="563148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자유형 146"/>
              <p:cNvSpPr/>
              <p:nvPr/>
            </p:nvSpPr>
            <p:spPr>
              <a:xfrm>
                <a:off x="1343113" y="5336671"/>
                <a:ext cx="255671" cy="115095"/>
              </a:xfrm>
              <a:custGeom>
                <a:avLst/>
                <a:gdLst>
                  <a:gd name="connsiteX0" fmla="*/ 126074 w 255671"/>
                  <a:gd name="connsiteY0" fmla="*/ 21072 h 254151"/>
                  <a:gd name="connsiteX1" fmla="*/ 108822 w 255671"/>
                  <a:gd name="connsiteY1" fmla="*/ 64204 h 254151"/>
                  <a:gd name="connsiteX2" fmla="*/ 91569 w 255671"/>
                  <a:gd name="connsiteY2" fmla="*/ 115963 h 254151"/>
                  <a:gd name="connsiteX3" fmla="*/ 48437 w 255671"/>
                  <a:gd name="connsiteY3" fmla="*/ 176348 h 254151"/>
                  <a:gd name="connsiteX4" fmla="*/ 39810 w 255671"/>
                  <a:gd name="connsiteY4" fmla="*/ 202227 h 254151"/>
                  <a:gd name="connsiteX5" fmla="*/ 5305 w 255671"/>
                  <a:gd name="connsiteY5" fmla="*/ 253985 h 254151"/>
                  <a:gd name="connsiteX6" fmla="*/ 65689 w 255671"/>
                  <a:gd name="connsiteY6" fmla="*/ 245359 h 254151"/>
                  <a:gd name="connsiteX7" fmla="*/ 91569 w 255671"/>
                  <a:gd name="connsiteY7" fmla="*/ 236733 h 254151"/>
                  <a:gd name="connsiteX8" fmla="*/ 134701 w 255671"/>
                  <a:gd name="connsiteY8" fmla="*/ 184974 h 254151"/>
                  <a:gd name="connsiteX9" fmla="*/ 186459 w 255671"/>
                  <a:gd name="connsiteY9" fmla="*/ 133216 h 254151"/>
                  <a:gd name="connsiteX10" fmla="*/ 246844 w 255671"/>
                  <a:gd name="connsiteY10" fmla="*/ 55578 h 254151"/>
                  <a:gd name="connsiteX11" fmla="*/ 255471 w 255671"/>
                  <a:gd name="connsiteY11" fmla="*/ 29699 h 254151"/>
                  <a:gd name="connsiteX12" fmla="*/ 238218 w 255671"/>
                  <a:gd name="connsiteY12" fmla="*/ 3819 h 254151"/>
                  <a:gd name="connsiteX13" fmla="*/ 126074 w 255671"/>
                  <a:gd name="connsiteY13" fmla="*/ 21072 h 254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5671" h="254151">
                    <a:moveTo>
                      <a:pt x="126074" y="21072"/>
                    </a:moveTo>
                    <a:cubicBezTo>
                      <a:pt x="104508" y="31136"/>
                      <a:pt x="114114" y="49651"/>
                      <a:pt x="108822" y="64204"/>
                    </a:cubicBezTo>
                    <a:cubicBezTo>
                      <a:pt x="102607" y="81295"/>
                      <a:pt x="102481" y="101414"/>
                      <a:pt x="91569" y="115963"/>
                    </a:cubicBezTo>
                    <a:cubicBezTo>
                      <a:pt x="85697" y="123792"/>
                      <a:pt x="54750" y="163723"/>
                      <a:pt x="48437" y="176348"/>
                    </a:cubicBezTo>
                    <a:cubicBezTo>
                      <a:pt x="44371" y="184481"/>
                      <a:pt x="44226" y="194278"/>
                      <a:pt x="39810" y="202227"/>
                    </a:cubicBezTo>
                    <a:cubicBezTo>
                      <a:pt x="29740" y="220353"/>
                      <a:pt x="-15222" y="256917"/>
                      <a:pt x="5305" y="253985"/>
                    </a:cubicBezTo>
                    <a:lnTo>
                      <a:pt x="65689" y="245359"/>
                    </a:lnTo>
                    <a:cubicBezTo>
                      <a:pt x="74316" y="242484"/>
                      <a:pt x="84003" y="241777"/>
                      <a:pt x="91569" y="236733"/>
                    </a:cubicBezTo>
                    <a:cubicBezTo>
                      <a:pt x="123748" y="215280"/>
                      <a:pt x="111557" y="211011"/>
                      <a:pt x="134701" y="184974"/>
                    </a:cubicBezTo>
                    <a:cubicBezTo>
                      <a:pt x="150911" y="166738"/>
                      <a:pt x="172925" y="153517"/>
                      <a:pt x="186459" y="133216"/>
                    </a:cubicBezTo>
                    <a:cubicBezTo>
                      <a:pt x="227732" y="71306"/>
                      <a:pt x="206303" y="96119"/>
                      <a:pt x="246844" y="55578"/>
                    </a:cubicBezTo>
                    <a:cubicBezTo>
                      <a:pt x="249720" y="46952"/>
                      <a:pt x="256966" y="38668"/>
                      <a:pt x="255471" y="29699"/>
                    </a:cubicBezTo>
                    <a:cubicBezTo>
                      <a:pt x="253767" y="19472"/>
                      <a:pt x="248465" y="5396"/>
                      <a:pt x="238218" y="3819"/>
                    </a:cubicBezTo>
                    <a:cubicBezTo>
                      <a:pt x="160265" y="-8174"/>
                      <a:pt x="147640" y="11008"/>
                      <a:pt x="126074" y="21072"/>
                    </a:cubicBezTo>
                    <a:close/>
                  </a:path>
                </a:pathLst>
              </a:custGeom>
              <a:solidFill>
                <a:schemeClr val="bg1">
                  <a:alpha val="68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2" name="직사각형 141"/>
            <p:cNvSpPr/>
            <p:nvPr/>
          </p:nvSpPr>
          <p:spPr>
            <a:xfrm>
              <a:off x="6680621" y="2919702"/>
              <a:ext cx="2605728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900" b="1" spc="-110" dirty="0" smtClean="0">
                  <a:solidFill>
                    <a:schemeClr val="tx1"/>
                  </a:solidFill>
                  <a:latin typeface="+mn-ea"/>
                </a:rPr>
                <a:t>손가락을 터치하시는 곳에 물체가 배치됩니다</a:t>
              </a:r>
              <a:endParaRPr lang="ko-KR" altLang="en-US" sz="900" b="1" spc="-11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3" name="타원 142"/>
            <p:cNvSpPr/>
            <p:nvPr/>
          </p:nvSpPr>
          <p:spPr>
            <a:xfrm>
              <a:off x="6721867" y="4221088"/>
              <a:ext cx="2189939" cy="61087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6823658" y="4234056"/>
              <a:ext cx="1972974" cy="511816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4" name="그룹 163"/>
          <p:cNvGrpSpPr/>
          <p:nvPr/>
        </p:nvGrpSpPr>
        <p:grpSpPr>
          <a:xfrm>
            <a:off x="2453627" y="1674272"/>
            <a:ext cx="640155" cy="500896"/>
            <a:chOff x="5426625" y="5374440"/>
            <a:chExt cx="640155" cy="535892"/>
          </a:xfrm>
        </p:grpSpPr>
        <p:sp>
          <p:nvSpPr>
            <p:cNvPr id="165" name="타원 164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+mn-ea"/>
                </a:rPr>
                <a:t>불러오기</a:t>
              </a:r>
              <a:endParaRPr lang="en-US" altLang="ko-KR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96" name="타원 195"/>
          <p:cNvSpPr/>
          <p:nvPr/>
        </p:nvSpPr>
        <p:spPr>
          <a:xfrm>
            <a:off x="2370779" y="2155254"/>
            <a:ext cx="216024" cy="21602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198" name="타원 197"/>
          <p:cNvSpPr/>
          <p:nvPr/>
        </p:nvSpPr>
        <p:spPr>
          <a:xfrm>
            <a:off x="2489857" y="1666710"/>
            <a:ext cx="570750" cy="503328"/>
          </a:xfrm>
          <a:prstGeom prst="ellipse">
            <a:avLst/>
          </a:prstGeom>
          <a:noFill/>
          <a:ln w="381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3" name="그룹 202"/>
          <p:cNvGrpSpPr/>
          <p:nvPr/>
        </p:nvGrpSpPr>
        <p:grpSpPr>
          <a:xfrm>
            <a:off x="3392653" y="4864451"/>
            <a:ext cx="1278700" cy="1634724"/>
            <a:chOff x="6409687" y="2284382"/>
            <a:chExt cx="1278700" cy="1634724"/>
          </a:xfrm>
        </p:grpSpPr>
        <p:grpSp>
          <p:nvGrpSpPr>
            <p:cNvPr id="204" name="그룹 203"/>
            <p:cNvGrpSpPr/>
            <p:nvPr/>
          </p:nvGrpSpPr>
          <p:grpSpPr>
            <a:xfrm>
              <a:off x="6409687" y="2284382"/>
              <a:ext cx="1278700" cy="1634724"/>
              <a:chOff x="6523273" y="2357260"/>
              <a:chExt cx="1278700" cy="1634724"/>
            </a:xfrm>
          </p:grpSpPr>
          <p:grpSp>
            <p:nvGrpSpPr>
              <p:cNvPr id="206" name="그룹 205"/>
              <p:cNvGrpSpPr/>
              <p:nvPr/>
            </p:nvGrpSpPr>
            <p:grpSpPr>
              <a:xfrm>
                <a:off x="6523273" y="2357260"/>
                <a:ext cx="1278700" cy="1634724"/>
                <a:chOff x="3552939" y="3418051"/>
                <a:chExt cx="1278700" cy="1216341"/>
              </a:xfrm>
            </p:grpSpPr>
            <p:sp>
              <p:nvSpPr>
                <p:cNvPr id="225" name="모서리가 둥근 직사각형 224"/>
                <p:cNvSpPr/>
                <p:nvPr/>
              </p:nvSpPr>
              <p:spPr>
                <a:xfrm>
                  <a:off x="3552939" y="3418051"/>
                  <a:ext cx="1268338" cy="1216341"/>
                </a:xfrm>
                <a:prstGeom prst="roundRect">
                  <a:avLst>
                    <a:gd name="adj" fmla="val 2594"/>
                  </a:avLst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직사각형 225"/>
                <p:cNvSpPr/>
                <p:nvPr/>
              </p:nvSpPr>
              <p:spPr>
                <a:xfrm>
                  <a:off x="3585398" y="4401463"/>
                  <a:ext cx="1246241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900" dirty="0" smtClean="0">
                      <a:solidFill>
                        <a:schemeClr val="tx1"/>
                      </a:solidFill>
                      <a:latin typeface="+mn-ea"/>
                    </a:rPr>
                    <a:t>2019-08-26 00:00</a:t>
                  </a:r>
                  <a:r>
                    <a:rPr lang="ko-KR" altLang="en-US" sz="900" dirty="0" smtClean="0">
                      <a:solidFill>
                        <a:schemeClr val="tx1"/>
                      </a:solidFill>
                      <a:latin typeface="+mn-ea"/>
                    </a:rPr>
                    <a:t> </a:t>
                  </a:r>
                  <a:endParaRPr lang="ko-KR" altLang="en-US" sz="9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28" name="직사각형 227"/>
                <p:cNvSpPr/>
                <p:nvPr/>
              </p:nvSpPr>
              <p:spPr>
                <a:xfrm>
                  <a:off x="3563689" y="4253132"/>
                  <a:ext cx="1106558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000" b="1" dirty="0" smtClean="0">
                      <a:solidFill>
                        <a:schemeClr val="tx1"/>
                      </a:solidFill>
                      <a:latin typeface="+mn-ea"/>
                    </a:rPr>
                    <a:t>Project List 1</a:t>
                  </a:r>
                  <a:endParaRPr lang="ko-KR" altLang="en-US" sz="10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07" name="직사각형 206"/>
              <p:cNvSpPr/>
              <p:nvPr/>
            </p:nvSpPr>
            <p:spPr>
              <a:xfrm>
                <a:off x="6610027" y="2427535"/>
                <a:ext cx="1087728" cy="934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5" name="그림 204"/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169000"/>
                      </a14:imgEffect>
                      <a14:imgEffect>
                        <a14:brightnessContrast bright="99000" contrast="-2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331" y="2655418"/>
              <a:ext cx="444289" cy="329855"/>
            </a:xfrm>
            <a:prstGeom prst="rect">
              <a:avLst/>
            </a:prstGeom>
          </p:spPr>
        </p:pic>
      </p:grpSp>
      <p:grpSp>
        <p:nvGrpSpPr>
          <p:cNvPr id="230" name="그룹 229"/>
          <p:cNvGrpSpPr/>
          <p:nvPr/>
        </p:nvGrpSpPr>
        <p:grpSpPr>
          <a:xfrm>
            <a:off x="4723065" y="4858564"/>
            <a:ext cx="1278700" cy="1634724"/>
            <a:chOff x="7740099" y="2278495"/>
            <a:chExt cx="1278700" cy="1634724"/>
          </a:xfrm>
        </p:grpSpPr>
        <p:grpSp>
          <p:nvGrpSpPr>
            <p:cNvPr id="232" name="그룹 231"/>
            <p:cNvGrpSpPr/>
            <p:nvPr/>
          </p:nvGrpSpPr>
          <p:grpSpPr>
            <a:xfrm>
              <a:off x="7740099" y="2278495"/>
              <a:ext cx="1278700" cy="1634724"/>
              <a:chOff x="7853685" y="2351373"/>
              <a:chExt cx="1278700" cy="1634724"/>
            </a:xfrm>
          </p:grpSpPr>
          <p:grpSp>
            <p:nvGrpSpPr>
              <p:cNvPr id="246" name="그룹 245"/>
              <p:cNvGrpSpPr/>
              <p:nvPr/>
            </p:nvGrpSpPr>
            <p:grpSpPr>
              <a:xfrm>
                <a:off x="7853685" y="2351373"/>
                <a:ext cx="1278700" cy="1634724"/>
                <a:chOff x="3552939" y="3418051"/>
                <a:chExt cx="1278700" cy="1216341"/>
              </a:xfrm>
            </p:grpSpPr>
            <p:sp>
              <p:nvSpPr>
                <p:cNvPr id="248" name="모서리가 둥근 직사각형 247"/>
                <p:cNvSpPr/>
                <p:nvPr/>
              </p:nvSpPr>
              <p:spPr>
                <a:xfrm>
                  <a:off x="3552939" y="3418051"/>
                  <a:ext cx="1268338" cy="1216341"/>
                </a:xfrm>
                <a:prstGeom prst="roundRect">
                  <a:avLst>
                    <a:gd name="adj" fmla="val 2594"/>
                  </a:avLst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직사각형 248"/>
                <p:cNvSpPr/>
                <p:nvPr/>
              </p:nvSpPr>
              <p:spPr>
                <a:xfrm>
                  <a:off x="3585398" y="4401463"/>
                  <a:ext cx="1246241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900" dirty="0" smtClean="0">
                      <a:solidFill>
                        <a:schemeClr val="tx1"/>
                      </a:solidFill>
                      <a:latin typeface="+mn-ea"/>
                    </a:rPr>
                    <a:t>2019-08-26 00:00</a:t>
                  </a:r>
                  <a:r>
                    <a:rPr lang="ko-KR" altLang="en-US" sz="900" dirty="0" smtClean="0">
                      <a:solidFill>
                        <a:schemeClr val="tx1"/>
                      </a:solidFill>
                      <a:latin typeface="+mn-ea"/>
                    </a:rPr>
                    <a:t> </a:t>
                  </a:r>
                  <a:endParaRPr lang="ko-KR" altLang="en-US" sz="9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50" name="직사각형 249"/>
                <p:cNvSpPr/>
                <p:nvPr/>
              </p:nvSpPr>
              <p:spPr>
                <a:xfrm>
                  <a:off x="3563689" y="4253132"/>
                  <a:ext cx="1106558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000" b="1" dirty="0" smtClean="0">
                      <a:solidFill>
                        <a:schemeClr val="tx1"/>
                      </a:solidFill>
                      <a:latin typeface="+mn-ea"/>
                    </a:rPr>
                    <a:t>Project List 1</a:t>
                  </a:r>
                  <a:endParaRPr lang="ko-KR" altLang="en-US" sz="10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7" name="직사각형 246"/>
              <p:cNvSpPr/>
              <p:nvPr/>
            </p:nvSpPr>
            <p:spPr>
              <a:xfrm>
                <a:off x="7940439" y="2421648"/>
                <a:ext cx="1087728" cy="934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35" name="그림 234"/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169000"/>
                      </a14:imgEffect>
                      <a14:imgEffect>
                        <a14:brightnessContrast bright="99000" contrast="-2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5942" y="2655418"/>
              <a:ext cx="444289" cy="329855"/>
            </a:xfrm>
            <a:prstGeom prst="rect">
              <a:avLst/>
            </a:prstGeom>
          </p:spPr>
        </p:pic>
      </p:grpSp>
      <p:sp>
        <p:nvSpPr>
          <p:cNvPr id="251" name="직사각형 250"/>
          <p:cNvSpPr/>
          <p:nvPr/>
        </p:nvSpPr>
        <p:spPr>
          <a:xfrm>
            <a:off x="3354960" y="6233251"/>
            <a:ext cx="2854168" cy="40447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52" name="그림 25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742" y="1601507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pic>
        <p:nvPicPr>
          <p:cNvPr id="253" name="그림 25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472" y="3486797"/>
            <a:ext cx="1344336" cy="930694"/>
          </a:xfrm>
          <a:prstGeom prst="rect">
            <a:avLst/>
          </a:prstGeom>
        </p:spPr>
      </p:pic>
      <p:grpSp>
        <p:nvGrpSpPr>
          <p:cNvPr id="254" name="그룹 253"/>
          <p:cNvGrpSpPr/>
          <p:nvPr/>
        </p:nvGrpSpPr>
        <p:grpSpPr>
          <a:xfrm>
            <a:off x="6289747" y="1328224"/>
            <a:ext cx="2807265" cy="4896544"/>
            <a:chOff x="6371242" y="1196752"/>
            <a:chExt cx="2807265" cy="4896544"/>
          </a:xfrm>
        </p:grpSpPr>
        <p:grpSp>
          <p:nvGrpSpPr>
            <p:cNvPr id="255" name="그룹 254"/>
            <p:cNvGrpSpPr/>
            <p:nvPr/>
          </p:nvGrpSpPr>
          <p:grpSpPr>
            <a:xfrm>
              <a:off x="6371242" y="1196752"/>
              <a:ext cx="2807265" cy="4896544"/>
              <a:chOff x="4235695" y="2175959"/>
              <a:chExt cx="2807265" cy="4896544"/>
            </a:xfrm>
          </p:grpSpPr>
          <p:grpSp>
            <p:nvGrpSpPr>
              <p:cNvPr id="258" name="그룹 257"/>
              <p:cNvGrpSpPr/>
              <p:nvPr/>
            </p:nvGrpSpPr>
            <p:grpSpPr>
              <a:xfrm>
                <a:off x="4235695" y="2390760"/>
                <a:ext cx="2803309" cy="4681743"/>
                <a:chOff x="342811" y="1425158"/>
                <a:chExt cx="2803309" cy="4681743"/>
              </a:xfrm>
            </p:grpSpPr>
            <p:pic>
              <p:nvPicPr>
                <p:cNvPr id="268" name="그림 267"/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7270" r="7270"/>
                <a:stretch/>
              </p:blipFill>
              <p:spPr>
                <a:xfrm>
                  <a:off x="353473" y="1448631"/>
                  <a:ext cx="2784853" cy="4644665"/>
                </a:xfrm>
                <a:prstGeom prst="rect">
                  <a:avLst/>
                </a:prstGeom>
              </p:spPr>
            </p:pic>
            <p:pic>
              <p:nvPicPr>
                <p:cNvPr id="269" name="그림 268"/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7270" t="11775" r="7270" b="82024"/>
                <a:stretch/>
              </p:blipFill>
              <p:spPr>
                <a:xfrm>
                  <a:off x="361267" y="2227745"/>
                  <a:ext cx="2784853" cy="1808077"/>
                </a:xfrm>
                <a:prstGeom prst="rect">
                  <a:avLst/>
                </a:prstGeom>
              </p:spPr>
            </p:pic>
            <p:sp>
              <p:nvSpPr>
                <p:cNvPr id="270" name="직사각형 269"/>
                <p:cNvSpPr/>
                <p:nvPr/>
              </p:nvSpPr>
              <p:spPr>
                <a:xfrm>
                  <a:off x="342811" y="1425158"/>
                  <a:ext cx="2802494" cy="4681743"/>
                </a:xfrm>
                <a:prstGeom prst="rect">
                  <a:avLst/>
                </a:prstGeom>
                <a:solidFill>
                  <a:srgbClr val="0D0D0D">
                    <a:alpha val="37000"/>
                  </a:srgbClr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9" name="그룹 258"/>
              <p:cNvGrpSpPr/>
              <p:nvPr/>
            </p:nvGrpSpPr>
            <p:grpSpPr>
              <a:xfrm>
                <a:off x="4239675" y="2175959"/>
                <a:ext cx="2803285" cy="4896544"/>
                <a:chOff x="9636837" y="1794844"/>
                <a:chExt cx="2803285" cy="4896544"/>
              </a:xfrm>
            </p:grpSpPr>
            <p:sp>
              <p:nvSpPr>
                <p:cNvPr id="260" name="직사각형 259"/>
                <p:cNvSpPr/>
                <p:nvPr/>
              </p:nvSpPr>
              <p:spPr>
                <a:xfrm>
                  <a:off x="9637628" y="1794844"/>
                  <a:ext cx="2802494" cy="4896544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1" name="직사각형 260"/>
                <p:cNvSpPr/>
                <p:nvPr/>
              </p:nvSpPr>
              <p:spPr>
                <a:xfrm>
                  <a:off x="9636837" y="1794844"/>
                  <a:ext cx="2802494" cy="2076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2" name="타원 261"/>
                <p:cNvSpPr/>
                <p:nvPr/>
              </p:nvSpPr>
              <p:spPr>
                <a:xfrm>
                  <a:off x="9775035" y="1891387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3" name="직사각형 262"/>
                <p:cNvSpPr/>
                <p:nvPr/>
              </p:nvSpPr>
              <p:spPr>
                <a:xfrm flipV="1">
                  <a:off x="11949477" y="1882761"/>
                  <a:ext cx="489854" cy="116609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900" b="1" dirty="0" smtClean="0">
                      <a:solidFill>
                        <a:schemeClr val="bg1"/>
                      </a:solidFill>
                      <a:latin typeface="+mn-ea"/>
                    </a:rPr>
                    <a:t>00:00</a:t>
                  </a:r>
                  <a:endParaRPr lang="ko-KR" altLang="en-US" sz="900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264" name="직사각형 263"/>
                <p:cNvSpPr/>
                <p:nvPr/>
              </p:nvSpPr>
              <p:spPr>
                <a:xfrm>
                  <a:off x="11661445" y="1836631"/>
                  <a:ext cx="489854" cy="185394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900" b="1" dirty="0" smtClean="0">
                      <a:solidFill>
                        <a:schemeClr val="bg1"/>
                      </a:solidFill>
                      <a:latin typeface="+mn-ea"/>
                    </a:rPr>
                    <a:t>LTE</a:t>
                  </a:r>
                  <a:endParaRPr lang="ko-KR" altLang="en-US" sz="900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265" name="타원 264"/>
                <p:cNvSpPr/>
                <p:nvPr/>
              </p:nvSpPr>
              <p:spPr>
                <a:xfrm>
                  <a:off x="9886044" y="1887809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66" name="직선 연결선 265"/>
                <p:cNvCxnSpPr/>
                <p:nvPr/>
              </p:nvCxnSpPr>
              <p:spPr>
                <a:xfrm flipV="1">
                  <a:off x="10195978" y="3394023"/>
                  <a:ext cx="72145" cy="6144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/>
                <p:cNvCxnSpPr/>
                <p:nvPr/>
              </p:nvCxnSpPr>
              <p:spPr>
                <a:xfrm flipH="1">
                  <a:off x="11886508" y="4413636"/>
                  <a:ext cx="62969" cy="69709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56" name="그림 255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0013" y="1471259"/>
              <a:ext cx="440839" cy="440839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chemeClr val="bg1">
                  <a:alpha val="97000"/>
                </a:schemeClr>
              </a:outerShdw>
            </a:effectLst>
          </p:spPr>
        </p:pic>
        <p:sp>
          <p:nvSpPr>
            <p:cNvPr id="257" name="직사각형 256"/>
            <p:cNvSpPr/>
            <p:nvPr/>
          </p:nvSpPr>
          <p:spPr>
            <a:xfrm>
              <a:off x="7547234" y="553281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71" name="타원 270"/>
          <p:cNvSpPr/>
          <p:nvPr/>
        </p:nvSpPr>
        <p:spPr>
          <a:xfrm>
            <a:off x="6623159" y="2525958"/>
            <a:ext cx="216024" cy="216024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grpSp>
        <p:nvGrpSpPr>
          <p:cNvPr id="272" name="그룹 271"/>
          <p:cNvGrpSpPr/>
          <p:nvPr/>
        </p:nvGrpSpPr>
        <p:grpSpPr>
          <a:xfrm>
            <a:off x="8401183" y="1665127"/>
            <a:ext cx="640155" cy="500896"/>
            <a:chOff x="5426625" y="5374440"/>
            <a:chExt cx="640155" cy="535892"/>
          </a:xfrm>
        </p:grpSpPr>
        <p:sp>
          <p:nvSpPr>
            <p:cNvPr id="273" name="타원 272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+mn-ea"/>
                </a:rPr>
                <a:t>불러오기</a:t>
              </a:r>
              <a:endParaRPr lang="en-US" altLang="ko-KR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75" name="직사각형 274"/>
          <p:cNvSpPr/>
          <p:nvPr/>
        </p:nvSpPr>
        <p:spPr>
          <a:xfrm>
            <a:off x="6287789" y="2437287"/>
            <a:ext cx="2802494" cy="378040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76" name="그림 275"/>
          <p:cNvPicPr>
            <a:picLocks noChangeAspect="1"/>
          </p:cNvPicPr>
          <p:nvPr/>
        </p:nvPicPr>
        <p:blipFill rotWithShape="1">
          <a:blip r:embed="rId8"/>
          <a:srcRect l="-14746" t="12061" r="4205" b="-17926"/>
          <a:stretch/>
        </p:blipFill>
        <p:spPr>
          <a:xfrm>
            <a:off x="8861568" y="3420339"/>
            <a:ext cx="199209" cy="1099291"/>
          </a:xfrm>
          <a:prstGeom prst="rect">
            <a:avLst/>
          </a:prstGeom>
        </p:spPr>
      </p:pic>
      <p:grpSp>
        <p:nvGrpSpPr>
          <p:cNvPr id="277" name="그룹 276"/>
          <p:cNvGrpSpPr/>
          <p:nvPr/>
        </p:nvGrpSpPr>
        <p:grpSpPr>
          <a:xfrm>
            <a:off x="6367141" y="3155454"/>
            <a:ext cx="1278700" cy="1634724"/>
            <a:chOff x="6409687" y="2284382"/>
            <a:chExt cx="1278700" cy="1634724"/>
          </a:xfrm>
        </p:grpSpPr>
        <p:grpSp>
          <p:nvGrpSpPr>
            <p:cNvPr id="278" name="그룹 277"/>
            <p:cNvGrpSpPr/>
            <p:nvPr/>
          </p:nvGrpSpPr>
          <p:grpSpPr>
            <a:xfrm>
              <a:off x="6409687" y="2284382"/>
              <a:ext cx="1278700" cy="1634724"/>
              <a:chOff x="6523273" y="2357260"/>
              <a:chExt cx="1278700" cy="1634724"/>
            </a:xfrm>
          </p:grpSpPr>
          <p:grpSp>
            <p:nvGrpSpPr>
              <p:cNvPr id="280" name="그룹 279"/>
              <p:cNvGrpSpPr/>
              <p:nvPr/>
            </p:nvGrpSpPr>
            <p:grpSpPr>
              <a:xfrm>
                <a:off x="6523273" y="2357260"/>
                <a:ext cx="1278700" cy="1634724"/>
                <a:chOff x="3552939" y="3418051"/>
                <a:chExt cx="1278700" cy="1216341"/>
              </a:xfrm>
            </p:grpSpPr>
            <p:sp>
              <p:nvSpPr>
                <p:cNvPr id="282" name="모서리가 둥근 직사각형 281"/>
                <p:cNvSpPr/>
                <p:nvPr/>
              </p:nvSpPr>
              <p:spPr>
                <a:xfrm>
                  <a:off x="3552939" y="3418051"/>
                  <a:ext cx="1268338" cy="1216341"/>
                </a:xfrm>
                <a:prstGeom prst="roundRect">
                  <a:avLst>
                    <a:gd name="adj" fmla="val 2594"/>
                  </a:avLst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직사각형 282"/>
                <p:cNvSpPr/>
                <p:nvPr/>
              </p:nvSpPr>
              <p:spPr>
                <a:xfrm>
                  <a:off x="3585398" y="4401463"/>
                  <a:ext cx="1246241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900" dirty="0" smtClean="0">
                      <a:solidFill>
                        <a:schemeClr val="tx1"/>
                      </a:solidFill>
                      <a:latin typeface="+mn-ea"/>
                    </a:rPr>
                    <a:t>2019-08-26 00:00</a:t>
                  </a:r>
                  <a:r>
                    <a:rPr lang="ko-KR" altLang="en-US" sz="900" dirty="0" smtClean="0">
                      <a:solidFill>
                        <a:schemeClr val="tx1"/>
                      </a:solidFill>
                      <a:latin typeface="+mn-ea"/>
                    </a:rPr>
                    <a:t> </a:t>
                  </a:r>
                  <a:endParaRPr lang="ko-KR" altLang="en-US" sz="9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84" name="직사각형 283"/>
                <p:cNvSpPr/>
                <p:nvPr/>
              </p:nvSpPr>
              <p:spPr>
                <a:xfrm>
                  <a:off x="3563689" y="4253132"/>
                  <a:ext cx="1106558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000" b="1" dirty="0" smtClean="0">
                      <a:solidFill>
                        <a:schemeClr val="tx1"/>
                      </a:solidFill>
                      <a:latin typeface="+mn-ea"/>
                    </a:rPr>
                    <a:t>Project List 1</a:t>
                  </a:r>
                  <a:endParaRPr lang="ko-KR" altLang="en-US" sz="10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81" name="직사각형 280"/>
              <p:cNvSpPr/>
              <p:nvPr/>
            </p:nvSpPr>
            <p:spPr>
              <a:xfrm>
                <a:off x="6610027" y="2427535"/>
                <a:ext cx="1087728" cy="934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79" name="그림 278"/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169000"/>
                      </a14:imgEffect>
                      <a14:imgEffect>
                        <a14:brightnessContrast bright="99000" contrast="-2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331" y="2655418"/>
              <a:ext cx="444289" cy="329855"/>
            </a:xfrm>
            <a:prstGeom prst="rect">
              <a:avLst/>
            </a:prstGeom>
          </p:spPr>
        </p:pic>
      </p:grpSp>
      <p:grpSp>
        <p:nvGrpSpPr>
          <p:cNvPr id="285" name="그룹 284"/>
          <p:cNvGrpSpPr/>
          <p:nvPr/>
        </p:nvGrpSpPr>
        <p:grpSpPr>
          <a:xfrm>
            <a:off x="7697553" y="3149567"/>
            <a:ext cx="1278700" cy="1634724"/>
            <a:chOff x="7740099" y="2278495"/>
            <a:chExt cx="1278700" cy="1634724"/>
          </a:xfrm>
        </p:grpSpPr>
        <p:grpSp>
          <p:nvGrpSpPr>
            <p:cNvPr id="286" name="그룹 285"/>
            <p:cNvGrpSpPr/>
            <p:nvPr/>
          </p:nvGrpSpPr>
          <p:grpSpPr>
            <a:xfrm>
              <a:off x="7740099" y="2278495"/>
              <a:ext cx="1278700" cy="1634724"/>
              <a:chOff x="7853685" y="2351373"/>
              <a:chExt cx="1278700" cy="1634724"/>
            </a:xfrm>
          </p:grpSpPr>
          <p:grpSp>
            <p:nvGrpSpPr>
              <p:cNvPr id="288" name="그룹 287"/>
              <p:cNvGrpSpPr/>
              <p:nvPr/>
            </p:nvGrpSpPr>
            <p:grpSpPr>
              <a:xfrm>
                <a:off x="7853685" y="2351373"/>
                <a:ext cx="1278700" cy="1634724"/>
                <a:chOff x="3552939" y="3418051"/>
                <a:chExt cx="1278700" cy="1216341"/>
              </a:xfrm>
            </p:grpSpPr>
            <p:sp>
              <p:nvSpPr>
                <p:cNvPr id="290" name="모서리가 둥근 직사각형 289"/>
                <p:cNvSpPr/>
                <p:nvPr/>
              </p:nvSpPr>
              <p:spPr>
                <a:xfrm>
                  <a:off x="3552939" y="3418051"/>
                  <a:ext cx="1268338" cy="1216341"/>
                </a:xfrm>
                <a:prstGeom prst="roundRect">
                  <a:avLst>
                    <a:gd name="adj" fmla="val 2594"/>
                  </a:avLst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1" name="직사각형 290"/>
                <p:cNvSpPr/>
                <p:nvPr/>
              </p:nvSpPr>
              <p:spPr>
                <a:xfrm>
                  <a:off x="3585398" y="4401463"/>
                  <a:ext cx="1246241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900" dirty="0" smtClean="0">
                      <a:solidFill>
                        <a:schemeClr val="tx1"/>
                      </a:solidFill>
                      <a:latin typeface="+mn-ea"/>
                    </a:rPr>
                    <a:t>2019-08-26 00:00</a:t>
                  </a:r>
                  <a:r>
                    <a:rPr lang="ko-KR" altLang="en-US" sz="900" dirty="0" smtClean="0">
                      <a:solidFill>
                        <a:schemeClr val="tx1"/>
                      </a:solidFill>
                      <a:latin typeface="+mn-ea"/>
                    </a:rPr>
                    <a:t> </a:t>
                  </a:r>
                  <a:endParaRPr lang="ko-KR" altLang="en-US" sz="9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92" name="직사각형 291"/>
                <p:cNvSpPr/>
                <p:nvPr/>
              </p:nvSpPr>
              <p:spPr>
                <a:xfrm>
                  <a:off x="3563689" y="4253132"/>
                  <a:ext cx="1106558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000" b="1" dirty="0" smtClean="0">
                      <a:solidFill>
                        <a:schemeClr val="tx1"/>
                      </a:solidFill>
                      <a:latin typeface="+mn-ea"/>
                    </a:rPr>
                    <a:t>Project List 1</a:t>
                  </a:r>
                  <a:endParaRPr lang="ko-KR" altLang="en-US" sz="10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89" name="직사각형 288"/>
              <p:cNvSpPr/>
              <p:nvPr/>
            </p:nvSpPr>
            <p:spPr>
              <a:xfrm>
                <a:off x="7940439" y="2421648"/>
                <a:ext cx="1087728" cy="934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87" name="그림 286"/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169000"/>
                      </a14:imgEffect>
                      <a14:imgEffect>
                        <a14:brightnessContrast bright="99000" contrast="-2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5942" y="2655418"/>
              <a:ext cx="444289" cy="329855"/>
            </a:xfrm>
            <a:prstGeom prst="rect">
              <a:avLst/>
            </a:prstGeom>
          </p:spPr>
        </p:pic>
      </p:grpSp>
      <p:sp>
        <p:nvSpPr>
          <p:cNvPr id="293" name="직사각형 292"/>
          <p:cNvSpPr/>
          <p:nvPr/>
        </p:nvSpPr>
        <p:spPr>
          <a:xfrm>
            <a:off x="7663841" y="2445432"/>
            <a:ext cx="1424334" cy="50349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TextBox 293"/>
          <p:cNvSpPr txBox="1"/>
          <p:nvPr/>
        </p:nvSpPr>
        <p:spPr>
          <a:xfrm>
            <a:off x="6778728" y="2529623"/>
            <a:ext cx="8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Scan </a:t>
            </a:r>
          </a:p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icon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8007660" y="2389087"/>
            <a:ext cx="8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+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298" name="그룹 297"/>
          <p:cNvGrpSpPr/>
          <p:nvPr/>
        </p:nvGrpSpPr>
        <p:grpSpPr>
          <a:xfrm>
            <a:off x="6374359" y="4866501"/>
            <a:ext cx="1278700" cy="1634724"/>
            <a:chOff x="6409687" y="2284382"/>
            <a:chExt cx="1278700" cy="1634724"/>
          </a:xfrm>
        </p:grpSpPr>
        <p:grpSp>
          <p:nvGrpSpPr>
            <p:cNvPr id="299" name="그룹 298"/>
            <p:cNvGrpSpPr/>
            <p:nvPr/>
          </p:nvGrpSpPr>
          <p:grpSpPr>
            <a:xfrm>
              <a:off x="6409687" y="2284382"/>
              <a:ext cx="1278700" cy="1634724"/>
              <a:chOff x="6523273" y="2357260"/>
              <a:chExt cx="1278700" cy="1634724"/>
            </a:xfrm>
          </p:grpSpPr>
          <p:grpSp>
            <p:nvGrpSpPr>
              <p:cNvPr id="301" name="그룹 300"/>
              <p:cNvGrpSpPr/>
              <p:nvPr/>
            </p:nvGrpSpPr>
            <p:grpSpPr>
              <a:xfrm>
                <a:off x="6523273" y="2357260"/>
                <a:ext cx="1278700" cy="1634724"/>
                <a:chOff x="3552939" y="3418051"/>
                <a:chExt cx="1278700" cy="1216341"/>
              </a:xfrm>
            </p:grpSpPr>
            <p:sp>
              <p:nvSpPr>
                <p:cNvPr id="303" name="모서리가 둥근 직사각형 302"/>
                <p:cNvSpPr/>
                <p:nvPr/>
              </p:nvSpPr>
              <p:spPr>
                <a:xfrm>
                  <a:off x="3552939" y="3418051"/>
                  <a:ext cx="1268338" cy="1216341"/>
                </a:xfrm>
                <a:prstGeom prst="roundRect">
                  <a:avLst>
                    <a:gd name="adj" fmla="val 2594"/>
                  </a:avLst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4" name="직사각형 303"/>
                <p:cNvSpPr/>
                <p:nvPr/>
              </p:nvSpPr>
              <p:spPr>
                <a:xfrm>
                  <a:off x="3585398" y="4401463"/>
                  <a:ext cx="1246241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900" dirty="0" smtClean="0">
                      <a:solidFill>
                        <a:schemeClr val="tx1"/>
                      </a:solidFill>
                      <a:latin typeface="+mn-ea"/>
                    </a:rPr>
                    <a:t>2019-08-26 00:00</a:t>
                  </a:r>
                  <a:r>
                    <a:rPr lang="ko-KR" altLang="en-US" sz="900" dirty="0" smtClean="0">
                      <a:solidFill>
                        <a:schemeClr val="tx1"/>
                      </a:solidFill>
                      <a:latin typeface="+mn-ea"/>
                    </a:rPr>
                    <a:t> </a:t>
                  </a:r>
                  <a:endParaRPr lang="ko-KR" altLang="en-US" sz="9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05" name="직사각형 304"/>
                <p:cNvSpPr/>
                <p:nvPr/>
              </p:nvSpPr>
              <p:spPr>
                <a:xfrm>
                  <a:off x="3563689" y="4253132"/>
                  <a:ext cx="1106558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000" b="1" dirty="0" smtClean="0">
                      <a:solidFill>
                        <a:schemeClr val="tx1"/>
                      </a:solidFill>
                      <a:latin typeface="+mn-ea"/>
                    </a:rPr>
                    <a:t>Project List 1</a:t>
                  </a:r>
                  <a:endParaRPr lang="ko-KR" altLang="en-US" sz="10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302" name="직사각형 301"/>
              <p:cNvSpPr/>
              <p:nvPr/>
            </p:nvSpPr>
            <p:spPr>
              <a:xfrm>
                <a:off x="6610027" y="2427535"/>
                <a:ext cx="1087728" cy="934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00" name="그림 299"/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169000"/>
                      </a14:imgEffect>
                      <a14:imgEffect>
                        <a14:brightnessContrast bright="99000" contrast="-2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331" y="2655418"/>
              <a:ext cx="444289" cy="329855"/>
            </a:xfrm>
            <a:prstGeom prst="rect">
              <a:avLst/>
            </a:prstGeom>
          </p:spPr>
        </p:pic>
      </p:grpSp>
      <p:grpSp>
        <p:nvGrpSpPr>
          <p:cNvPr id="306" name="그룹 305"/>
          <p:cNvGrpSpPr/>
          <p:nvPr/>
        </p:nvGrpSpPr>
        <p:grpSpPr>
          <a:xfrm>
            <a:off x="7704771" y="4860614"/>
            <a:ext cx="1278700" cy="1634724"/>
            <a:chOff x="7740099" y="2278495"/>
            <a:chExt cx="1278700" cy="1634724"/>
          </a:xfrm>
        </p:grpSpPr>
        <p:grpSp>
          <p:nvGrpSpPr>
            <p:cNvPr id="307" name="그룹 306"/>
            <p:cNvGrpSpPr/>
            <p:nvPr/>
          </p:nvGrpSpPr>
          <p:grpSpPr>
            <a:xfrm>
              <a:off x="7740099" y="2278495"/>
              <a:ext cx="1278700" cy="1634724"/>
              <a:chOff x="7853685" y="2351373"/>
              <a:chExt cx="1278700" cy="1634724"/>
            </a:xfrm>
          </p:grpSpPr>
          <p:grpSp>
            <p:nvGrpSpPr>
              <p:cNvPr id="309" name="그룹 308"/>
              <p:cNvGrpSpPr/>
              <p:nvPr/>
            </p:nvGrpSpPr>
            <p:grpSpPr>
              <a:xfrm>
                <a:off x="7853685" y="2351373"/>
                <a:ext cx="1278700" cy="1634724"/>
                <a:chOff x="3552939" y="3418051"/>
                <a:chExt cx="1278700" cy="1216341"/>
              </a:xfrm>
            </p:grpSpPr>
            <p:sp>
              <p:nvSpPr>
                <p:cNvPr id="311" name="모서리가 둥근 직사각형 310"/>
                <p:cNvSpPr/>
                <p:nvPr/>
              </p:nvSpPr>
              <p:spPr>
                <a:xfrm>
                  <a:off x="3552939" y="3418051"/>
                  <a:ext cx="1268338" cy="1216341"/>
                </a:xfrm>
                <a:prstGeom prst="roundRect">
                  <a:avLst>
                    <a:gd name="adj" fmla="val 2594"/>
                  </a:avLst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직사각형 311"/>
                <p:cNvSpPr/>
                <p:nvPr/>
              </p:nvSpPr>
              <p:spPr>
                <a:xfrm>
                  <a:off x="3585398" y="4401463"/>
                  <a:ext cx="1246241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900" dirty="0" smtClean="0">
                      <a:solidFill>
                        <a:schemeClr val="tx1"/>
                      </a:solidFill>
                      <a:latin typeface="+mn-ea"/>
                    </a:rPr>
                    <a:t>2019-08-26 00:00</a:t>
                  </a:r>
                  <a:r>
                    <a:rPr lang="ko-KR" altLang="en-US" sz="900" dirty="0" smtClean="0">
                      <a:solidFill>
                        <a:schemeClr val="tx1"/>
                      </a:solidFill>
                      <a:latin typeface="+mn-ea"/>
                    </a:rPr>
                    <a:t> </a:t>
                  </a:r>
                  <a:endParaRPr lang="ko-KR" altLang="en-US" sz="9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13" name="직사각형 312"/>
                <p:cNvSpPr/>
                <p:nvPr/>
              </p:nvSpPr>
              <p:spPr>
                <a:xfrm>
                  <a:off x="3563689" y="4253132"/>
                  <a:ext cx="1106558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000" b="1" dirty="0" smtClean="0">
                      <a:solidFill>
                        <a:schemeClr val="tx1"/>
                      </a:solidFill>
                      <a:latin typeface="+mn-ea"/>
                    </a:rPr>
                    <a:t>Project List 1</a:t>
                  </a:r>
                  <a:endParaRPr lang="ko-KR" altLang="en-US" sz="10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310" name="직사각형 309"/>
              <p:cNvSpPr/>
              <p:nvPr/>
            </p:nvSpPr>
            <p:spPr>
              <a:xfrm>
                <a:off x="7940439" y="2421648"/>
                <a:ext cx="1087728" cy="934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08" name="그림 307"/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169000"/>
                      </a14:imgEffect>
                      <a14:imgEffect>
                        <a14:brightnessContrast bright="99000" contrast="-2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5942" y="2655418"/>
              <a:ext cx="444289" cy="329855"/>
            </a:xfrm>
            <a:prstGeom prst="rect">
              <a:avLst/>
            </a:prstGeom>
          </p:spPr>
        </p:pic>
      </p:grpSp>
      <p:sp>
        <p:nvSpPr>
          <p:cNvPr id="314" name="직사각형 313"/>
          <p:cNvSpPr/>
          <p:nvPr/>
        </p:nvSpPr>
        <p:spPr>
          <a:xfrm>
            <a:off x="6336666" y="6226755"/>
            <a:ext cx="2854168" cy="40447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3" name="모서리가 둥근 직사각형 322"/>
          <p:cNvSpPr/>
          <p:nvPr/>
        </p:nvSpPr>
        <p:spPr>
          <a:xfrm>
            <a:off x="6295491" y="1570997"/>
            <a:ext cx="2806292" cy="4653333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  <a:alpha val="64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723309" y="2944012"/>
            <a:ext cx="1952509" cy="1605402"/>
            <a:chOff x="6730744" y="3243476"/>
            <a:chExt cx="1952509" cy="1605402"/>
          </a:xfrm>
        </p:grpSpPr>
        <p:sp>
          <p:nvSpPr>
            <p:cNvPr id="315" name="모서리가 둥근 직사각형 314"/>
            <p:cNvSpPr/>
            <p:nvPr/>
          </p:nvSpPr>
          <p:spPr>
            <a:xfrm>
              <a:off x="6730744" y="3243476"/>
              <a:ext cx="1952509" cy="160540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직사각형 315"/>
            <p:cNvSpPr/>
            <p:nvPr/>
          </p:nvSpPr>
          <p:spPr>
            <a:xfrm>
              <a:off x="6865746" y="3721034"/>
              <a:ext cx="1588498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파일명을 입력해주세요</a:t>
              </a:r>
              <a:endParaRPr lang="en-US" altLang="ko-KR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19" name="직사각형 318"/>
            <p:cNvSpPr/>
            <p:nvPr/>
          </p:nvSpPr>
          <p:spPr>
            <a:xfrm>
              <a:off x="7401416" y="426841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+mn-ea"/>
                </a:rPr>
                <a:t>저장</a:t>
              </a:r>
              <a:endParaRPr lang="en-US" altLang="ko-KR" sz="8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0" name="직사각형 319"/>
            <p:cNvSpPr/>
            <p:nvPr/>
          </p:nvSpPr>
          <p:spPr>
            <a:xfrm>
              <a:off x="6986698" y="3810662"/>
              <a:ext cx="45719" cy="16995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곱셈 기호 320"/>
            <p:cNvSpPr/>
            <p:nvPr/>
          </p:nvSpPr>
          <p:spPr>
            <a:xfrm>
              <a:off x="8355170" y="3419962"/>
              <a:ext cx="180983" cy="174676"/>
            </a:xfrm>
            <a:prstGeom prst="mathMultiply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직사각형 321"/>
            <p:cNvSpPr/>
            <p:nvPr/>
          </p:nvSpPr>
          <p:spPr>
            <a:xfrm>
              <a:off x="6846618" y="3361362"/>
              <a:ext cx="1446477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새 카테고리 생성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7229723" y="3987696"/>
            <a:ext cx="959821" cy="308107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4" name="직선 연결선 323"/>
          <p:cNvCxnSpPr/>
          <p:nvPr/>
        </p:nvCxnSpPr>
        <p:spPr>
          <a:xfrm>
            <a:off x="6989606" y="3770816"/>
            <a:ext cx="141157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타원 324"/>
          <p:cNvSpPr/>
          <p:nvPr/>
        </p:nvSpPr>
        <p:spPr>
          <a:xfrm>
            <a:off x="6610263" y="2854163"/>
            <a:ext cx="216024" cy="192687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26" name="TextBox 325"/>
          <p:cNvSpPr txBox="1"/>
          <p:nvPr/>
        </p:nvSpPr>
        <p:spPr>
          <a:xfrm>
            <a:off x="6578937" y="2664540"/>
            <a:ext cx="380267" cy="386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400000"/>
              </a:lnSpc>
            </a:pPr>
            <a:r>
              <a:rPr lang="en-US" altLang="ko-KR" sz="600" dirty="0" smtClean="0">
                <a:solidFill>
                  <a:schemeClr val="bg1"/>
                </a:solidFill>
              </a:rPr>
              <a:t>3-1</a:t>
            </a:r>
          </a:p>
        </p:txBody>
      </p:sp>
    </p:spTree>
    <p:extLst>
      <p:ext uri="{BB962C8B-B14F-4D97-AF65-F5344CB8AC3E}">
        <p14:creationId xmlns:p14="http://schemas.microsoft.com/office/powerpoint/2010/main" val="415289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그룹 144"/>
          <p:cNvGrpSpPr/>
          <p:nvPr/>
        </p:nvGrpSpPr>
        <p:grpSpPr>
          <a:xfrm>
            <a:off x="3320252" y="1565604"/>
            <a:ext cx="2803309" cy="4668139"/>
            <a:chOff x="342811" y="1425157"/>
            <a:chExt cx="2803309" cy="4668139"/>
          </a:xfrm>
        </p:grpSpPr>
        <p:pic>
          <p:nvPicPr>
            <p:cNvPr id="146" name="그림 145"/>
            <p:cNvPicPr>
              <a:picLocks noChangeAspect="1"/>
            </p:cNvPicPr>
            <p:nvPr/>
          </p:nvPicPr>
          <p:blipFill rotWithShape="1">
            <a:blip r:embed="rId3"/>
            <a:srcRect l="7270" r="7270"/>
            <a:stretch/>
          </p:blipFill>
          <p:spPr>
            <a:xfrm>
              <a:off x="353473" y="1448631"/>
              <a:ext cx="2784853" cy="4644665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3"/>
            <a:srcRect l="7270" t="11775" r="7270" b="82024"/>
            <a:stretch/>
          </p:blipFill>
          <p:spPr>
            <a:xfrm>
              <a:off x="361267" y="2227745"/>
              <a:ext cx="2784853" cy="1808077"/>
            </a:xfrm>
            <a:prstGeom prst="rect">
              <a:avLst/>
            </a:prstGeom>
          </p:spPr>
        </p:pic>
        <p:sp>
          <p:nvSpPr>
            <p:cNvPr id="148" name="직사각형 147"/>
            <p:cNvSpPr/>
            <p:nvPr/>
          </p:nvSpPr>
          <p:spPr>
            <a:xfrm>
              <a:off x="342811" y="1425157"/>
              <a:ext cx="2802494" cy="4665065"/>
            </a:xfrm>
            <a:prstGeom prst="rect">
              <a:avLst/>
            </a:prstGeom>
            <a:solidFill>
              <a:srgbClr val="0D0D0D">
                <a:alpha val="37000"/>
              </a:srgb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0" name="그림 1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377" y="3005574"/>
            <a:ext cx="1676252" cy="976532"/>
          </a:xfrm>
          <a:prstGeom prst="rect">
            <a:avLst/>
          </a:prstGeom>
        </p:spPr>
      </p:pic>
      <p:sp>
        <p:nvSpPr>
          <p:cNvPr id="200" name="직사각형 199"/>
          <p:cNvSpPr/>
          <p:nvPr/>
        </p:nvSpPr>
        <p:spPr>
          <a:xfrm>
            <a:off x="1421298" y="7281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Object&gt;Object view 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421298" y="251724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스캔파일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저장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352584" y="179244"/>
            <a:ext cx="442392" cy="365125"/>
          </a:xfrm>
        </p:spPr>
        <p:txBody>
          <a:bodyPr/>
          <a:lstStyle/>
          <a:p>
            <a:fld id="{38ED4125-7EC6-4860-B395-FED81210B213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aphicFrame>
        <p:nvGraphicFramePr>
          <p:cNvPr id="63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615200"/>
              </p:ext>
            </p:extLst>
          </p:nvPr>
        </p:nvGraphicFramePr>
        <p:xfrm>
          <a:off x="9594296" y="836711"/>
          <a:ext cx="2478368" cy="5160365"/>
        </p:xfrm>
        <a:graphic>
          <a:graphicData uri="http://schemas.openxmlformats.org/drawingml/2006/table">
            <a:tbl>
              <a:tblPr/>
              <a:tblGrid>
                <a:gridCol w="27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1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저장 버튼 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클릭시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2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번과 같은 팝업 노출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저장 팝업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3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팝업 종료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4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파일명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입력창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87077"/>
                  </a:ext>
                </a:extLst>
              </a:tr>
              <a:tr h="717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5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아이콘 선택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다양한 채널 공유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피커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공유 채널은 추후 지정하여 전달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)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058662"/>
                  </a:ext>
                </a:extLst>
              </a:tr>
              <a:tr h="52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6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아이콘 선택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내 휴대폰으로 저장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저장 형태는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스크린샷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or gif)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935790"/>
                  </a:ext>
                </a:extLst>
              </a:tr>
              <a:tr h="10580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7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아이콘 선택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앱 리스트 화면에 저장되고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리스트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416621"/>
                  </a:ext>
                </a:extLst>
              </a:tr>
              <a:tr h="10580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8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리스트 화면에 만든 파일이 저장됨 확인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669189"/>
                  </a:ext>
                </a:extLst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>
          <a:xfrm>
            <a:off x="3318424" y="1349580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318424" y="1350257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3456622" y="1421588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 flipV="1">
            <a:off x="5631064" y="1412962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343032" y="1366832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3567631" y="1418010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756" y="1601613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sp>
        <p:nvSpPr>
          <p:cNvPr id="2" name="모서리가 둥근 직사각형 1"/>
          <p:cNvSpPr/>
          <p:nvPr/>
        </p:nvSpPr>
        <p:spPr>
          <a:xfrm>
            <a:off x="3782550" y="2798618"/>
            <a:ext cx="1952509" cy="16054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3882862" y="3285398"/>
            <a:ext cx="1588498" cy="34256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파일명을 입력해주세요</a:t>
            </a:r>
            <a:endParaRPr lang="en-US" altLang="ko-KR" sz="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047130" y="3578828"/>
            <a:ext cx="141157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/>
          <p:cNvGrpSpPr/>
          <p:nvPr/>
        </p:nvGrpSpPr>
        <p:grpSpPr>
          <a:xfrm>
            <a:off x="3894488" y="3683442"/>
            <a:ext cx="640155" cy="535892"/>
            <a:chOff x="5426625" y="5374440"/>
            <a:chExt cx="640155" cy="535892"/>
          </a:xfrm>
        </p:grpSpPr>
        <p:sp>
          <p:nvSpPr>
            <p:cNvPr id="96" name="타원 95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+mn-ea"/>
                </a:rPr>
                <a:t>공유</a:t>
              </a:r>
              <a:endParaRPr lang="en-US" altLang="ko-KR" sz="8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</a:rPr>
                <a:t>icon</a:t>
              </a: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974608" y="3690783"/>
            <a:ext cx="640155" cy="535892"/>
            <a:chOff x="5426625" y="5374440"/>
            <a:chExt cx="640155" cy="535892"/>
          </a:xfrm>
        </p:grpSpPr>
        <p:sp>
          <p:nvSpPr>
            <p:cNvPr id="104" name="타원 103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+mn-ea"/>
                </a:rPr>
                <a:t>저장</a:t>
              </a:r>
              <a:endParaRPr lang="en-US" altLang="ko-KR" sz="8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</a:rPr>
                <a:t>icon</a:t>
              </a: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441674" y="3677880"/>
            <a:ext cx="640155" cy="535892"/>
            <a:chOff x="5426625" y="5374440"/>
            <a:chExt cx="640155" cy="535892"/>
          </a:xfrm>
        </p:grpSpPr>
        <p:sp>
          <p:nvSpPr>
            <p:cNvPr id="111" name="타원 110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+mn-ea"/>
                </a:rPr>
                <a:t>내보내기</a:t>
              </a:r>
              <a:endParaRPr lang="en-US" altLang="ko-KR" sz="800" b="1" dirty="0" smtClean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</a:rPr>
                <a:t>icon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038504" y="3365804"/>
            <a:ext cx="45719" cy="169959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10"/>
          <p:cNvSpPr/>
          <p:nvPr/>
        </p:nvSpPr>
        <p:spPr>
          <a:xfrm>
            <a:off x="5406976" y="2975104"/>
            <a:ext cx="180983" cy="174676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4457313" y="2916504"/>
            <a:ext cx="640155" cy="34256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sz="1050" b="1" dirty="0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5401489" y="5586787"/>
            <a:ext cx="640155" cy="535892"/>
            <a:chOff x="5426625" y="5374440"/>
            <a:chExt cx="640155" cy="535892"/>
          </a:xfrm>
        </p:grpSpPr>
        <p:sp>
          <p:nvSpPr>
            <p:cNvPr id="110" name="타원 109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저장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120" name="그림 11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27" y="5642636"/>
            <a:ext cx="505864" cy="505864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56" y="5679920"/>
            <a:ext cx="435590" cy="435590"/>
          </a:xfrm>
          <a:prstGeom prst="rect">
            <a:avLst/>
          </a:prstGeom>
        </p:spPr>
      </p:pic>
      <p:pic>
        <p:nvPicPr>
          <p:cNvPr id="156" name="그림 155"/>
          <p:cNvPicPr>
            <a:picLocks noChangeAspect="1"/>
          </p:cNvPicPr>
          <p:nvPr/>
        </p:nvPicPr>
        <p:blipFill rotWithShape="1">
          <a:blip r:embed="rId3"/>
          <a:srcRect l="7270" r="7270"/>
          <a:stretch/>
        </p:blipFill>
        <p:spPr>
          <a:xfrm>
            <a:off x="275792" y="1581712"/>
            <a:ext cx="2784853" cy="4644665"/>
          </a:xfrm>
          <a:prstGeom prst="rect">
            <a:avLst/>
          </a:prstGeom>
        </p:spPr>
      </p:pic>
      <p:pic>
        <p:nvPicPr>
          <p:cNvPr id="157" name="그림 156"/>
          <p:cNvPicPr>
            <a:picLocks noChangeAspect="1"/>
          </p:cNvPicPr>
          <p:nvPr/>
        </p:nvPicPr>
        <p:blipFill rotWithShape="1">
          <a:blip r:embed="rId3"/>
          <a:srcRect l="7270" t="11502" r="7270" b="82297"/>
          <a:stretch/>
        </p:blipFill>
        <p:spPr>
          <a:xfrm>
            <a:off x="265041" y="2406933"/>
            <a:ext cx="2784853" cy="1772228"/>
          </a:xfrm>
          <a:prstGeom prst="rect">
            <a:avLst/>
          </a:prstGeom>
        </p:spPr>
      </p:pic>
      <p:sp>
        <p:nvSpPr>
          <p:cNvPr id="158" name="직사각형 157"/>
          <p:cNvSpPr/>
          <p:nvPr/>
        </p:nvSpPr>
        <p:spPr>
          <a:xfrm>
            <a:off x="271222" y="1584375"/>
            <a:ext cx="2802494" cy="4665065"/>
          </a:xfrm>
          <a:prstGeom prst="rect">
            <a:avLst/>
          </a:prstGeom>
          <a:solidFill>
            <a:srgbClr val="0D0D0D">
              <a:alpha val="37000"/>
            </a:srgb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261725" y="1341315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261725" y="1341992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399923" y="1413323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 flipV="1">
            <a:off x="2574365" y="1404697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286333" y="1358567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510932" y="1409745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8" name="그룹 167"/>
          <p:cNvGrpSpPr/>
          <p:nvPr/>
        </p:nvGrpSpPr>
        <p:grpSpPr>
          <a:xfrm>
            <a:off x="2347643" y="5584476"/>
            <a:ext cx="640155" cy="535892"/>
            <a:chOff x="5426625" y="5374440"/>
            <a:chExt cx="640155" cy="535892"/>
          </a:xfrm>
        </p:grpSpPr>
        <p:sp>
          <p:nvSpPr>
            <p:cNvPr id="169" name="타원 168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  <a:latin typeface="+mn-ea"/>
                </a:rPr>
                <a:t>저장</a:t>
              </a:r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71" name="타원 170"/>
          <p:cNvSpPr/>
          <p:nvPr/>
        </p:nvSpPr>
        <p:spPr>
          <a:xfrm>
            <a:off x="2367455" y="5555300"/>
            <a:ext cx="572907" cy="565068"/>
          </a:xfrm>
          <a:prstGeom prst="ellipse">
            <a:avLst/>
          </a:prstGeom>
          <a:noFill/>
          <a:ln w="381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/>
          <p:cNvSpPr/>
          <p:nvPr/>
        </p:nvSpPr>
        <p:spPr>
          <a:xfrm>
            <a:off x="2284340" y="5506620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pic>
        <p:nvPicPr>
          <p:cNvPr id="176" name="그림 17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1597059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pic>
        <p:nvPicPr>
          <p:cNvPr id="177" name="그림 176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945" y="5607469"/>
            <a:ext cx="505864" cy="505864"/>
          </a:xfrm>
          <a:prstGeom prst="rect">
            <a:avLst/>
          </a:prstGeom>
        </p:spPr>
      </p:pic>
      <p:pic>
        <p:nvPicPr>
          <p:cNvPr id="178" name="그림 177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74" y="5644753"/>
            <a:ext cx="435590" cy="435590"/>
          </a:xfrm>
          <a:prstGeom prst="rect">
            <a:avLst/>
          </a:prstGeom>
        </p:spPr>
      </p:pic>
      <p:sp>
        <p:nvSpPr>
          <p:cNvPr id="250" name="직사각형 249"/>
          <p:cNvSpPr/>
          <p:nvPr/>
        </p:nvSpPr>
        <p:spPr>
          <a:xfrm>
            <a:off x="6324816" y="1343909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/>
          <p:cNvSpPr/>
          <p:nvPr/>
        </p:nvSpPr>
        <p:spPr>
          <a:xfrm>
            <a:off x="6324816" y="1344586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/>
          <p:cNvSpPr/>
          <p:nvPr/>
        </p:nvSpPr>
        <p:spPr>
          <a:xfrm>
            <a:off x="6463014" y="1415917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 flipV="1">
            <a:off x="8637456" y="1407291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8349424" y="1361161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5" name="타원 254"/>
          <p:cNvSpPr/>
          <p:nvPr/>
        </p:nvSpPr>
        <p:spPr>
          <a:xfrm>
            <a:off x="6574023" y="1412339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직사각형 280"/>
          <p:cNvSpPr/>
          <p:nvPr/>
        </p:nvSpPr>
        <p:spPr>
          <a:xfrm>
            <a:off x="6324816" y="1556792"/>
            <a:ext cx="2802494" cy="494181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TextBox 281"/>
          <p:cNvSpPr txBox="1"/>
          <p:nvPr/>
        </p:nvSpPr>
        <p:spPr>
          <a:xfrm>
            <a:off x="7392144" y="1685440"/>
            <a:ext cx="734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리스트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284" name="그림 283"/>
          <p:cNvPicPr>
            <a:picLocks noChangeAspect="1"/>
          </p:cNvPicPr>
          <p:nvPr/>
        </p:nvPicPr>
        <p:blipFill rotWithShape="1">
          <a:blip r:embed="rId11"/>
          <a:srcRect l="-14746" t="12061" r="4205" b="-17926"/>
          <a:stretch/>
        </p:blipFill>
        <p:spPr>
          <a:xfrm>
            <a:off x="8913899" y="2073195"/>
            <a:ext cx="199209" cy="1099291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6409687" y="2284382"/>
            <a:ext cx="1278700" cy="1634724"/>
            <a:chOff x="6523273" y="2357260"/>
            <a:chExt cx="1278700" cy="1634724"/>
          </a:xfrm>
        </p:grpSpPr>
        <p:grpSp>
          <p:nvGrpSpPr>
            <p:cNvPr id="256" name="그룹 255"/>
            <p:cNvGrpSpPr/>
            <p:nvPr/>
          </p:nvGrpSpPr>
          <p:grpSpPr>
            <a:xfrm>
              <a:off x="6523273" y="2357260"/>
              <a:ext cx="1278700" cy="1634724"/>
              <a:chOff x="3552939" y="3418051"/>
              <a:chExt cx="1278700" cy="1216341"/>
            </a:xfrm>
          </p:grpSpPr>
          <p:sp>
            <p:nvSpPr>
              <p:cNvPr id="257" name="모서리가 둥근 직사각형 256"/>
              <p:cNvSpPr/>
              <p:nvPr/>
            </p:nvSpPr>
            <p:spPr>
              <a:xfrm>
                <a:off x="3552939" y="3418051"/>
                <a:ext cx="1268338" cy="1216341"/>
              </a:xfrm>
              <a:prstGeom prst="roundRect">
                <a:avLst>
                  <a:gd name="adj" fmla="val 2594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>
                <a:off x="3585398" y="4401463"/>
                <a:ext cx="1246241" cy="12171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 smtClean="0">
                    <a:solidFill>
                      <a:schemeClr val="tx1"/>
                    </a:solidFill>
                    <a:latin typeface="+mn-ea"/>
                  </a:rPr>
                  <a:t>2019-08-26 00:00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ko-KR" altLang="en-US" sz="9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3563689" y="4253132"/>
                <a:ext cx="1106558" cy="12171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000" b="1" dirty="0" smtClean="0">
                    <a:solidFill>
                      <a:schemeClr val="tx1"/>
                    </a:solidFill>
                    <a:latin typeface="+mn-ea"/>
                  </a:rPr>
                  <a:t>Project List 1</a:t>
                </a:r>
                <a:endParaRPr lang="ko-KR" altLang="en-US" sz="1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6610027" y="2427535"/>
              <a:ext cx="1087728" cy="934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740099" y="2278495"/>
            <a:ext cx="1278700" cy="1634724"/>
            <a:chOff x="7853685" y="2351373"/>
            <a:chExt cx="1278700" cy="1634724"/>
          </a:xfrm>
        </p:grpSpPr>
        <p:grpSp>
          <p:nvGrpSpPr>
            <p:cNvPr id="291" name="그룹 290"/>
            <p:cNvGrpSpPr/>
            <p:nvPr/>
          </p:nvGrpSpPr>
          <p:grpSpPr>
            <a:xfrm>
              <a:off x="7853685" y="2351373"/>
              <a:ext cx="1278700" cy="1634724"/>
              <a:chOff x="3552939" y="3418051"/>
              <a:chExt cx="1278700" cy="1216341"/>
            </a:xfrm>
          </p:grpSpPr>
          <p:sp>
            <p:nvSpPr>
              <p:cNvPr id="292" name="모서리가 둥근 직사각형 291"/>
              <p:cNvSpPr/>
              <p:nvPr/>
            </p:nvSpPr>
            <p:spPr>
              <a:xfrm>
                <a:off x="3552939" y="3418051"/>
                <a:ext cx="1268338" cy="1216341"/>
              </a:xfrm>
              <a:prstGeom prst="roundRect">
                <a:avLst>
                  <a:gd name="adj" fmla="val 2594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직사각형 292"/>
              <p:cNvSpPr/>
              <p:nvPr/>
            </p:nvSpPr>
            <p:spPr>
              <a:xfrm>
                <a:off x="3585398" y="4401463"/>
                <a:ext cx="1246241" cy="12171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 smtClean="0">
                    <a:solidFill>
                      <a:schemeClr val="tx1"/>
                    </a:solidFill>
                    <a:latin typeface="+mn-ea"/>
                  </a:rPr>
                  <a:t>2019-08-26 00:00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ko-KR" altLang="en-US" sz="9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94" name="직사각형 293"/>
              <p:cNvSpPr/>
              <p:nvPr/>
            </p:nvSpPr>
            <p:spPr>
              <a:xfrm>
                <a:off x="3563689" y="4253132"/>
                <a:ext cx="1106558" cy="12171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000" b="1" dirty="0" smtClean="0">
                    <a:solidFill>
                      <a:schemeClr val="tx1"/>
                    </a:solidFill>
                    <a:latin typeface="+mn-ea"/>
                  </a:rPr>
                  <a:t>Project List 1</a:t>
                </a:r>
                <a:endParaRPr lang="ko-KR" altLang="en-US" sz="1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95" name="직사각형 294"/>
            <p:cNvSpPr/>
            <p:nvPr/>
          </p:nvSpPr>
          <p:spPr>
            <a:xfrm>
              <a:off x="7940439" y="2421648"/>
              <a:ext cx="1087728" cy="934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6" name="그룹 295"/>
          <p:cNvGrpSpPr/>
          <p:nvPr/>
        </p:nvGrpSpPr>
        <p:grpSpPr>
          <a:xfrm>
            <a:off x="6403402" y="4087172"/>
            <a:ext cx="1278700" cy="1634724"/>
            <a:chOff x="6523273" y="2357260"/>
            <a:chExt cx="1278700" cy="1634724"/>
          </a:xfrm>
        </p:grpSpPr>
        <p:grpSp>
          <p:nvGrpSpPr>
            <p:cNvPr id="297" name="그룹 296"/>
            <p:cNvGrpSpPr/>
            <p:nvPr/>
          </p:nvGrpSpPr>
          <p:grpSpPr>
            <a:xfrm>
              <a:off x="6523273" y="2357260"/>
              <a:ext cx="1278700" cy="1634724"/>
              <a:chOff x="3552939" y="3418051"/>
              <a:chExt cx="1278700" cy="1216341"/>
            </a:xfrm>
          </p:grpSpPr>
          <p:sp>
            <p:nvSpPr>
              <p:cNvPr id="299" name="모서리가 둥근 직사각형 298"/>
              <p:cNvSpPr/>
              <p:nvPr/>
            </p:nvSpPr>
            <p:spPr>
              <a:xfrm>
                <a:off x="3552939" y="3418051"/>
                <a:ext cx="1268338" cy="1216341"/>
              </a:xfrm>
              <a:prstGeom prst="roundRect">
                <a:avLst>
                  <a:gd name="adj" fmla="val 2594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>
                <a:off x="3585398" y="4401463"/>
                <a:ext cx="1246241" cy="12171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 smtClean="0">
                    <a:solidFill>
                      <a:schemeClr val="tx1"/>
                    </a:solidFill>
                    <a:latin typeface="+mn-ea"/>
                  </a:rPr>
                  <a:t>2019-08-26 00:00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ko-KR" altLang="en-US" sz="9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>
                <a:off x="3563689" y="4253132"/>
                <a:ext cx="1106558" cy="12171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000" b="1" dirty="0" smtClean="0">
                    <a:solidFill>
                      <a:schemeClr val="tx1"/>
                    </a:solidFill>
                    <a:latin typeface="+mn-ea"/>
                  </a:rPr>
                  <a:t>Project List 1</a:t>
                </a:r>
                <a:endParaRPr lang="ko-KR" altLang="en-US" sz="1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98" name="직사각형 297"/>
            <p:cNvSpPr/>
            <p:nvPr/>
          </p:nvSpPr>
          <p:spPr>
            <a:xfrm>
              <a:off x="6610027" y="2427535"/>
              <a:ext cx="1087728" cy="934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2" name="그룹 301"/>
          <p:cNvGrpSpPr/>
          <p:nvPr/>
        </p:nvGrpSpPr>
        <p:grpSpPr>
          <a:xfrm>
            <a:off x="7733814" y="4081285"/>
            <a:ext cx="1278700" cy="1634724"/>
            <a:chOff x="7853685" y="2351373"/>
            <a:chExt cx="1278700" cy="1634724"/>
          </a:xfrm>
        </p:grpSpPr>
        <p:grpSp>
          <p:nvGrpSpPr>
            <p:cNvPr id="303" name="그룹 302"/>
            <p:cNvGrpSpPr/>
            <p:nvPr/>
          </p:nvGrpSpPr>
          <p:grpSpPr>
            <a:xfrm>
              <a:off x="7853685" y="2351373"/>
              <a:ext cx="1278700" cy="1634724"/>
              <a:chOff x="3552939" y="3418051"/>
              <a:chExt cx="1278700" cy="1216341"/>
            </a:xfrm>
          </p:grpSpPr>
          <p:sp>
            <p:nvSpPr>
              <p:cNvPr id="305" name="모서리가 둥근 직사각형 304"/>
              <p:cNvSpPr/>
              <p:nvPr/>
            </p:nvSpPr>
            <p:spPr>
              <a:xfrm>
                <a:off x="3552939" y="3418051"/>
                <a:ext cx="1268338" cy="1216341"/>
              </a:xfrm>
              <a:prstGeom prst="roundRect">
                <a:avLst>
                  <a:gd name="adj" fmla="val 2594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>
                <a:off x="3585398" y="4401463"/>
                <a:ext cx="1246241" cy="12171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 smtClean="0">
                    <a:solidFill>
                      <a:schemeClr val="tx1"/>
                    </a:solidFill>
                    <a:latin typeface="+mn-ea"/>
                  </a:rPr>
                  <a:t>2019-08-26 00:00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ko-KR" altLang="en-US" sz="9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>
                <a:off x="3563689" y="4253132"/>
                <a:ext cx="1106558" cy="12171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000" b="1" dirty="0" smtClean="0">
                    <a:solidFill>
                      <a:schemeClr val="tx1"/>
                    </a:solidFill>
                    <a:latin typeface="+mn-ea"/>
                  </a:rPr>
                  <a:t>Project List 1</a:t>
                </a:r>
                <a:endParaRPr lang="ko-KR" altLang="en-US" sz="1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304" name="직사각형 303"/>
            <p:cNvSpPr/>
            <p:nvPr/>
          </p:nvSpPr>
          <p:spPr>
            <a:xfrm>
              <a:off x="7940439" y="2421648"/>
              <a:ext cx="1087728" cy="934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3" name="그림 28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947" y="5376591"/>
            <a:ext cx="1037954" cy="103795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169000"/>
                    </a14:imgEffect>
                    <a14:imgEffect>
                      <a14:brightnessContrast bright="99000" contrast="-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331" y="2655418"/>
            <a:ext cx="444289" cy="329855"/>
          </a:xfrm>
          <a:prstGeom prst="rect">
            <a:avLst/>
          </a:prstGeom>
        </p:spPr>
      </p:pic>
      <p:pic>
        <p:nvPicPr>
          <p:cNvPr id="308" name="그림 307"/>
          <p:cNvPicPr>
            <a:picLocks noChangeAspect="1"/>
          </p:cNvPicPr>
          <p:nvPr/>
        </p:nvPicPr>
        <p:blipFill>
          <a:blip r:embed="rId1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169000"/>
                    </a14:imgEffect>
                    <a14:imgEffect>
                      <a14:brightnessContrast bright="99000" contrast="-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942" y="2655418"/>
            <a:ext cx="444289" cy="329855"/>
          </a:xfrm>
          <a:prstGeom prst="rect">
            <a:avLst/>
          </a:prstGeom>
        </p:spPr>
      </p:pic>
      <p:pic>
        <p:nvPicPr>
          <p:cNvPr id="309" name="그림 308"/>
          <p:cNvPicPr>
            <a:picLocks noChangeAspect="1"/>
          </p:cNvPicPr>
          <p:nvPr/>
        </p:nvPicPr>
        <p:blipFill>
          <a:blip r:embed="rId1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169000"/>
                    </a14:imgEffect>
                    <a14:imgEffect>
                      <a14:brightnessContrast bright="99000" contrast="-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056" y="4434155"/>
            <a:ext cx="444289" cy="329855"/>
          </a:xfrm>
          <a:prstGeom prst="rect">
            <a:avLst/>
          </a:prstGeom>
        </p:spPr>
      </p:pic>
      <p:pic>
        <p:nvPicPr>
          <p:cNvPr id="310" name="그림 309"/>
          <p:cNvPicPr>
            <a:picLocks noChangeAspect="1"/>
          </p:cNvPicPr>
          <p:nvPr/>
        </p:nvPicPr>
        <p:blipFill>
          <a:blip r:embed="rId1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169000"/>
                    </a14:imgEffect>
                    <a14:imgEffect>
                      <a14:brightnessContrast bright="99000" contrast="-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248" y="4433068"/>
            <a:ext cx="444289" cy="32985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320" y="1681061"/>
            <a:ext cx="272833" cy="272833"/>
          </a:xfrm>
          <a:prstGeom prst="rect">
            <a:avLst/>
          </a:prstGeom>
        </p:spPr>
      </p:pic>
      <p:pic>
        <p:nvPicPr>
          <p:cNvPr id="311" name="그림 31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18" y="1576894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grpSp>
        <p:nvGrpSpPr>
          <p:cNvPr id="115" name="그룹 114"/>
          <p:cNvGrpSpPr/>
          <p:nvPr/>
        </p:nvGrpSpPr>
        <p:grpSpPr>
          <a:xfrm>
            <a:off x="2453627" y="1674272"/>
            <a:ext cx="640155" cy="500896"/>
            <a:chOff x="5426625" y="5374440"/>
            <a:chExt cx="640155" cy="535892"/>
          </a:xfrm>
        </p:grpSpPr>
        <p:sp>
          <p:nvSpPr>
            <p:cNvPr id="116" name="타원 115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+mn-ea"/>
                </a:rPr>
                <a:t>불러오기</a:t>
              </a:r>
              <a:endParaRPr lang="en-US" altLang="ko-KR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5522797" y="1666524"/>
            <a:ext cx="640155" cy="500896"/>
            <a:chOff x="5426625" y="5374440"/>
            <a:chExt cx="640155" cy="535892"/>
          </a:xfrm>
        </p:grpSpPr>
        <p:sp>
          <p:nvSpPr>
            <p:cNvPr id="119" name="타원 118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+mn-ea"/>
                </a:rPr>
                <a:t>불러오기</a:t>
              </a:r>
              <a:endParaRPr lang="en-US" altLang="ko-KR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-5000" contrast="-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155" y="3000898"/>
            <a:ext cx="289659" cy="180889"/>
          </a:xfrm>
          <a:prstGeom prst="rect">
            <a:avLst/>
          </a:prstGeom>
        </p:spPr>
      </p:pic>
      <p:sp>
        <p:nvSpPr>
          <p:cNvPr id="123" name="타원 122"/>
          <p:cNvSpPr/>
          <p:nvPr/>
        </p:nvSpPr>
        <p:spPr>
          <a:xfrm>
            <a:off x="3669387" y="2678225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124" name="타원 123"/>
          <p:cNvSpPr/>
          <p:nvPr/>
        </p:nvSpPr>
        <p:spPr>
          <a:xfrm>
            <a:off x="5556629" y="2823128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  <p:sp>
        <p:nvSpPr>
          <p:cNvPr id="125" name="타원 124"/>
          <p:cNvSpPr/>
          <p:nvPr/>
        </p:nvSpPr>
        <p:spPr>
          <a:xfrm>
            <a:off x="5401489" y="3352589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4</a:t>
            </a:r>
            <a:endParaRPr lang="ko-KR" altLang="en-US" sz="900" dirty="0"/>
          </a:p>
        </p:txBody>
      </p:sp>
      <p:sp>
        <p:nvSpPr>
          <p:cNvPr id="126" name="타원 125"/>
          <p:cNvSpPr/>
          <p:nvPr/>
        </p:nvSpPr>
        <p:spPr>
          <a:xfrm>
            <a:off x="4307806" y="3641991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127" name="타원 126"/>
          <p:cNvSpPr/>
          <p:nvPr/>
        </p:nvSpPr>
        <p:spPr>
          <a:xfrm>
            <a:off x="4879548" y="3623592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6</a:t>
            </a:r>
            <a:endParaRPr lang="ko-KR" altLang="en-US" sz="900" dirty="0"/>
          </a:p>
        </p:txBody>
      </p:sp>
      <p:sp>
        <p:nvSpPr>
          <p:cNvPr id="128" name="타원 127"/>
          <p:cNvSpPr/>
          <p:nvPr/>
        </p:nvSpPr>
        <p:spPr>
          <a:xfrm>
            <a:off x="5424321" y="3639015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7</a:t>
            </a:r>
            <a:endParaRPr lang="ko-KR" altLang="en-US" sz="900" dirty="0"/>
          </a:p>
        </p:txBody>
      </p:sp>
      <p:sp>
        <p:nvSpPr>
          <p:cNvPr id="129" name="타원 128"/>
          <p:cNvSpPr/>
          <p:nvPr/>
        </p:nvSpPr>
        <p:spPr>
          <a:xfrm>
            <a:off x="6285106" y="2003015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8</a:t>
            </a:r>
            <a:endParaRPr lang="ko-KR" altLang="en-US" sz="900" dirty="0"/>
          </a:p>
        </p:txBody>
      </p:sp>
      <p:pic>
        <p:nvPicPr>
          <p:cNvPr id="133" name="그림 132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contras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83" y="2798618"/>
            <a:ext cx="1492190" cy="14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1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직사각형 199"/>
          <p:cNvSpPr/>
          <p:nvPr/>
        </p:nvSpPr>
        <p:spPr>
          <a:xfrm>
            <a:off x="1421298" y="7281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리스트 화면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421298" y="251724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더 보기 설정 메뉴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352584" y="179244"/>
            <a:ext cx="442392" cy="365125"/>
          </a:xfrm>
        </p:spPr>
        <p:txBody>
          <a:bodyPr/>
          <a:lstStyle/>
          <a:p>
            <a:fld id="{38ED4125-7EC6-4860-B395-FED81210B213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graphicFrame>
        <p:nvGraphicFramePr>
          <p:cNvPr id="63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690717"/>
              </p:ext>
            </p:extLst>
          </p:nvPr>
        </p:nvGraphicFramePr>
        <p:xfrm>
          <a:off x="9594296" y="836711"/>
          <a:ext cx="2478368" cy="5279381"/>
        </p:xfrm>
        <a:graphic>
          <a:graphicData uri="http://schemas.openxmlformats.org/drawingml/2006/table">
            <a:tbl>
              <a:tblPr/>
              <a:tblGrid>
                <a:gridCol w="27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46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1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더 보기 버튼 선택 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하단 메뉴 노출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도움말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삭제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파일생성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회원탈퇴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도움말 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클릭시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8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페이지의 가이드 노출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8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3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삭제 클릭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번과 같이 터치 선택하고 선택한 파일들 구별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개 이상 터치 하였을 경우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더보기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 아이콘 자리가 휴지통으로 바뀌면서 선택 후 휴지통 선택하면 파일 삭제 완료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4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파일 생성 선택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페이지의 새 카테고리 생성 팝업 노출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카테고리 지정하지 않은 기본 카테고리의 카테고리명은 기본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)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87077"/>
                  </a:ext>
                </a:extLst>
              </a:tr>
              <a:tr h="587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5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회원탈퇴 선택 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5-1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과 같은 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팝업노출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058662"/>
                  </a:ext>
                </a:extLst>
              </a:tr>
              <a:tr h="587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6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리스트가 길어질 경우 스크롤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620438"/>
                  </a:ext>
                </a:extLst>
              </a:tr>
              <a:tr h="587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7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선택 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9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페이지의 스캔 촬영 모드로 이동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684203"/>
                  </a:ext>
                </a:extLst>
              </a:tr>
            </a:tbl>
          </a:graphicData>
        </a:graphic>
      </p:graphicFrame>
      <p:sp>
        <p:nvSpPr>
          <p:cNvPr id="250" name="직사각형 249"/>
          <p:cNvSpPr/>
          <p:nvPr/>
        </p:nvSpPr>
        <p:spPr>
          <a:xfrm>
            <a:off x="6324816" y="1343909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/>
          <p:cNvSpPr/>
          <p:nvPr/>
        </p:nvSpPr>
        <p:spPr>
          <a:xfrm>
            <a:off x="6324816" y="1344586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/>
          <p:cNvSpPr/>
          <p:nvPr/>
        </p:nvSpPr>
        <p:spPr>
          <a:xfrm>
            <a:off x="6463014" y="1415917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 flipV="1">
            <a:off x="8637456" y="1407291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8349424" y="1361161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5" name="타원 254"/>
          <p:cNvSpPr/>
          <p:nvPr/>
        </p:nvSpPr>
        <p:spPr>
          <a:xfrm>
            <a:off x="6574023" y="1412339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직사각형 280"/>
          <p:cNvSpPr/>
          <p:nvPr/>
        </p:nvSpPr>
        <p:spPr>
          <a:xfrm>
            <a:off x="6324816" y="1556792"/>
            <a:ext cx="2802494" cy="494181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TextBox 281"/>
          <p:cNvSpPr txBox="1"/>
          <p:nvPr/>
        </p:nvSpPr>
        <p:spPr>
          <a:xfrm>
            <a:off x="7392144" y="1685440"/>
            <a:ext cx="734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리스트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284" name="그림 283"/>
          <p:cNvPicPr>
            <a:picLocks noChangeAspect="1"/>
          </p:cNvPicPr>
          <p:nvPr/>
        </p:nvPicPr>
        <p:blipFill rotWithShape="1">
          <a:blip r:embed="rId3"/>
          <a:srcRect l="-14746" t="12061" r="4205" b="-17926"/>
          <a:stretch/>
        </p:blipFill>
        <p:spPr>
          <a:xfrm>
            <a:off x="8913899" y="2073195"/>
            <a:ext cx="199209" cy="1099291"/>
          </a:xfrm>
          <a:prstGeom prst="rect">
            <a:avLst/>
          </a:prstGeom>
        </p:spPr>
      </p:pic>
      <p:grpSp>
        <p:nvGrpSpPr>
          <p:cNvPr id="296" name="그룹 295"/>
          <p:cNvGrpSpPr/>
          <p:nvPr/>
        </p:nvGrpSpPr>
        <p:grpSpPr>
          <a:xfrm>
            <a:off x="6431918" y="4394114"/>
            <a:ext cx="1278700" cy="1634724"/>
            <a:chOff x="6523273" y="2357260"/>
            <a:chExt cx="1278700" cy="1634724"/>
          </a:xfrm>
        </p:grpSpPr>
        <p:grpSp>
          <p:nvGrpSpPr>
            <p:cNvPr id="297" name="그룹 296"/>
            <p:cNvGrpSpPr/>
            <p:nvPr/>
          </p:nvGrpSpPr>
          <p:grpSpPr>
            <a:xfrm>
              <a:off x="6523273" y="2357260"/>
              <a:ext cx="1278700" cy="1634724"/>
              <a:chOff x="3552939" y="3418051"/>
              <a:chExt cx="1278700" cy="1216341"/>
            </a:xfrm>
          </p:grpSpPr>
          <p:sp>
            <p:nvSpPr>
              <p:cNvPr id="299" name="모서리가 둥근 직사각형 298"/>
              <p:cNvSpPr/>
              <p:nvPr/>
            </p:nvSpPr>
            <p:spPr>
              <a:xfrm>
                <a:off x="3552939" y="3418051"/>
                <a:ext cx="1268338" cy="1216341"/>
              </a:xfrm>
              <a:prstGeom prst="roundRect">
                <a:avLst>
                  <a:gd name="adj" fmla="val 2594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/>
              <p:cNvSpPr/>
              <p:nvPr/>
            </p:nvSpPr>
            <p:spPr>
              <a:xfrm>
                <a:off x="3585398" y="4401463"/>
                <a:ext cx="1246241" cy="12171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 smtClean="0">
                    <a:solidFill>
                      <a:schemeClr val="tx1"/>
                    </a:solidFill>
                    <a:latin typeface="+mn-ea"/>
                  </a:rPr>
                  <a:t>2019-08-26 00:00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ko-KR" altLang="en-US" sz="9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>
                <a:off x="3563689" y="4253132"/>
                <a:ext cx="1106558" cy="12171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000" b="1" dirty="0" smtClean="0">
                    <a:solidFill>
                      <a:schemeClr val="tx1"/>
                    </a:solidFill>
                    <a:latin typeface="+mn-ea"/>
                  </a:rPr>
                  <a:t>Project List 1</a:t>
                </a:r>
                <a:endParaRPr lang="ko-KR" altLang="en-US" sz="1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98" name="직사각형 297"/>
            <p:cNvSpPr/>
            <p:nvPr/>
          </p:nvSpPr>
          <p:spPr>
            <a:xfrm>
              <a:off x="6610027" y="2427535"/>
              <a:ext cx="1087728" cy="934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2" name="그룹 301"/>
          <p:cNvGrpSpPr/>
          <p:nvPr/>
        </p:nvGrpSpPr>
        <p:grpSpPr>
          <a:xfrm>
            <a:off x="7762330" y="4388227"/>
            <a:ext cx="1278700" cy="1634724"/>
            <a:chOff x="7853685" y="2351373"/>
            <a:chExt cx="1278700" cy="1634724"/>
          </a:xfrm>
        </p:grpSpPr>
        <p:grpSp>
          <p:nvGrpSpPr>
            <p:cNvPr id="303" name="그룹 302"/>
            <p:cNvGrpSpPr/>
            <p:nvPr/>
          </p:nvGrpSpPr>
          <p:grpSpPr>
            <a:xfrm>
              <a:off x="7853685" y="2351373"/>
              <a:ext cx="1278700" cy="1634724"/>
              <a:chOff x="3552939" y="3418051"/>
              <a:chExt cx="1278700" cy="1216341"/>
            </a:xfrm>
          </p:grpSpPr>
          <p:sp>
            <p:nvSpPr>
              <p:cNvPr id="305" name="모서리가 둥근 직사각형 304"/>
              <p:cNvSpPr/>
              <p:nvPr/>
            </p:nvSpPr>
            <p:spPr>
              <a:xfrm>
                <a:off x="3552939" y="3418051"/>
                <a:ext cx="1268338" cy="1216341"/>
              </a:xfrm>
              <a:prstGeom prst="roundRect">
                <a:avLst>
                  <a:gd name="adj" fmla="val 2594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>
                <a:off x="3585398" y="4401463"/>
                <a:ext cx="1246241" cy="12171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 smtClean="0">
                    <a:solidFill>
                      <a:schemeClr val="tx1"/>
                    </a:solidFill>
                    <a:latin typeface="+mn-ea"/>
                  </a:rPr>
                  <a:t>2019-08-26 00:00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ko-KR" altLang="en-US" sz="9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>
                <a:off x="3563689" y="4253132"/>
                <a:ext cx="1106558" cy="12171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000" b="1" dirty="0" smtClean="0">
                    <a:solidFill>
                      <a:schemeClr val="tx1"/>
                    </a:solidFill>
                    <a:latin typeface="+mn-ea"/>
                  </a:rPr>
                  <a:t>Project List 1</a:t>
                </a:r>
                <a:endParaRPr lang="ko-KR" altLang="en-US" sz="1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304" name="직사각형 303"/>
            <p:cNvSpPr/>
            <p:nvPr/>
          </p:nvSpPr>
          <p:spPr>
            <a:xfrm>
              <a:off x="7940439" y="2421648"/>
              <a:ext cx="1087728" cy="934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3" name="그림 2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748" y="5311106"/>
            <a:ext cx="1037954" cy="103795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6410450" y="2591324"/>
            <a:ext cx="1278700" cy="1634724"/>
            <a:chOff x="6409687" y="2284382"/>
            <a:chExt cx="1278700" cy="1634724"/>
          </a:xfrm>
        </p:grpSpPr>
        <p:grpSp>
          <p:nvGrpSpPr>
            <p:cNvPr id="15" name="그룹 14"/>
            <p:cNvGrpSpPr/>
            <p:nvPr/>
          </p:nvGrpSpPr>
          <p:grpSpPr>
            <a:xfrm>
              <a:off x="6409687" y="2284382"/>
              <a:ext cx="1278700" cy="1634724"/>
              <a:chOff x="6523273" y="2357260"/>
              <a:chExt cx="1278700" cy="1634724"/>
            </a:xfrm>
          </p:grpSpPr>
          <p:grpSp>
            <p:nvGrpSpPr>
              <p:cNvPr id="256" name="그룹 255"/>
              <p:cNvGrpSpPr/>
              <p:nvPr/>
            </p:nvGrpSpPr>
            <p:grpSpPr>
              <a:xfrm>
                <a:off x="6523273" y="2357260"/>
                <a:ext cx="1278700" cy="1634724"/>
                <a:chOff x="3552939" y="3418051"/>
                <a:chExt cx="1278700" cy="1216341"/>
              </a:xfrm>
            </p:grpSpPr>
            <p:sp>
              <p:nvSpPr>
                <p:cNvPr id="257" name="모서리가 둥근 직사각형 256"/>
                <p:cNvSpPr/>
                <p:nvPr/>
              </p:nvSpPr>
              <p:spPr>
                <a:xfrm>
                  <a:off x="3552939" y="3418051"/>
                  <a:ext cx="1268338" cy="1216341"/>
                </a:xfrm>
                <a:prstGeom prst="roundRect">
                  <a:avLst>
                    <a:gd name="adj" fmla="val 2594"/>
                  </a:avLst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2" name="직사각형 261"/>
                <p:cNvSpPr/>
                <p:nvPr/>
              </p:nvSpPr>
              <p:spPr>
                <a:xfrm>
                  <a:off x="3585398" y="4401463"/>
                  <a:ext cx="1246241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900" dirty="0" smtClean="0">
                      <a:solidFill>
                        <a:schemeClr val="tx1"/>
                      </a:solidFill>
                      <a:latin typeface="+mn-ea"/>
                    </a:rPr>
                    <a:t>2019-08-26 00:00</a:t>
                  </a:r>
                  <a:r>
                    <a:rPr lang="ko-KR" altLang="en-US" sz="900" dirty="0" smtClean="0">
                      <a:solidFill>
                        <a:schemeClr val="tx1"/>
                      </a:solidFill>
                      <a:latin typeface="+mn-ea"/>
                    </a:rPr>
                    <a:t> </a:t>
                  </a:r>
                  <a:endParaRPr lang="ko-KR" altLang="en-US" sz="9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59" name="직사각형 258"/>
                <p:cNvSpPr/>
                <p:nvPr/>
              </p:nvSpPr>
              <p:spPr>
                <a:xfrm>
                  <a:off x="3563689" y="4253132"/>
                  <a:ext cx="1106558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000" b="1" dirty="0" smtClean="0">
                      <a:solidFill>
                        <a:schemeClr val="tx1"/>
                      </a:solidFill>
                      <a:latin typeface="+mn-ea"/>
                    </a:rPr>
                    <a:t>Project List 1</a:t>
                  </a:r>
                  <a:endParaRPr lang="ko-KR" altLang="en-US" sz="10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3" name="직사각형 12"/>
              <p:cNvSpPr/>
              <p:nvPr/>
            </p:nvSpPr>
            <p:spPr>
              <a:xfrm>
                <a:off x="6610027" y="2427535"/>
                <a:ext cx="1087728" cy="934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169000"/>
                      </a14:imgEffect>
                      <a14:imgEffect>
                        <a14:brightnessContrast bright="99000" contrast="-2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331" y="2655418"/>
              <a:ext cx="444289" cy="329855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7768615" y="2585437"/>
            <a:ext cx="1278700" cy="1634724"/>
            <a:chOff x="7740099" y="2278495"/>
            <a:chExt cx="1278700" cy="1634724"/>
          </a:xfrm>
        </p:grpSpPr>
        <p:grpSp>
          <p:nvGrpSpPr>
            <p:cNvPr id="14" name="그룹 13"/>
            <p:cNvGrpSpPr/>
            <p:nvPr/>
          </p:nvGrpSpPr>
          <p:grpSpPr>
            <a:xfrm>
              <a:off x="7740099" y="2278495"/>
              <a:ext cx="1278700" cy="1634724"/>
              <a:chOff x="7853685" y="2351373"/>
              <a:chExt cx="1278700" cy="1634724"/>
            </a:xfrm>
          </p:grpSpPr>
          <p:grpSp>
            <p:nvGrpSpPr>
              <p:cNvPr id="291" name="그룹 290"/>
              <p:cNvGrpSpPr/>
              <p:nvPr/>
            </p:nvGrpSpPr>
            <p:grpSpPr>
              <a:xfrm>
                <a:off x="7853685" y="2351373"/>
                <a:ext cx="1278700" cy="1634724"/>
                <a:chOff x="3552939" y="3418051"/>
                <a:chExt cx="1278700" cy="1216341"/>
              </a:xfrm>
            </p:grpSpPr>
            <p:sp>
              <p:nvSpPr>
                <p:cNvPr id="292" name="모서리가 둥근 직사각형 291"/>
                <p:cNvSpPr/>
                <p:nvPr/>
              </p:nvSpPr>
              <p:spPr>
                <a:xfrm>
                  <a:off x="3552939" y="3418051"/>
                  <a:ext cx="1268338" cy="1216341"/>
                </a:xfrm>
                <a:prstGeom prst="roundRect">
                  <a:avLst>
                    <a:gd name="adj" fmla="val 2594"/>
                  </a:avLst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3" name="직사각형 292"/>
                <p:cNvSpPr/>
                <p:nvPr/>
              </p:nvSpPr>
              <p:spPr>
                <a:xfrm>
                  <a:off x="3585398" y="4401463"/>
                  <a:ext cx="1246241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900" dirty="0" smtClean="0">
                      <a:solidFill>
                        <a:schemeClr val="tx1"/>
                      </a:solidFill>
                      <a:latin typeface="+mn-ea"/>
                    </a:rPr>
                    <a:t>2019-08-26 00:00</a:t>
                  </a:r>
                  <a:r>
                    <a:rPr lang="ko-KR" altLang="en-US" sz="900" dirty="0" smtClean="0">
                      <a:solidFill>
                        <a:schemeClr val="tx1"/>
                      </a:solidFill>
                      <a:latin typeface="+mn-ea"/>
                    </a:rPr>
                    <a:t> </a:t>
                  </a:r>
                  <a:endParaRPr lang="ko-KR" altLang="en-US" sz="9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94" name="직사각형 293"/>
                <p:cNvSpPr/>
                <p:nvPr/>
              </p:nvSpPr>
              <p:spPr>
                <a:xfrm>
                  <a:off x="3563689" y="4253132"/>
                  <a:ext cx="1106558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000" b="1" dirty="0" smtClean="0">
                      <a:solidFill>
                        <a:schemeClr val="tx1"/>
                      </a:solidFill>
                      <a:latin typeface="+mn-ea"/>
                    </a:rPr>
                    <a:t>Project List 1</a:t>
                  </a:r>
                  <a:endParaRPr lang="ko-KR" altLang="en-US" sz="10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95" name="직사각형 294"/>
              <p:cNvSpPr/>
              <p:nvPr/>
            </p:nvSpPr>
            <p:spPr>
              <a:xfrm>
                <a:off x="7940439" y="2421648"/>
                <a:ext cx="1087728" cy="934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08" name="그림 307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169000"/>
                      </a14:imgEffect>
                      <a14:imgEffect>
                        <a14:brightnessContrast bright="99000" contrast="-2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5942" y="2655418"/>
              <a:ext cx="444289" cy="329855"/>
            </a:xfrm>
            <a:prstGeom prst="rect">
              <a:avLst/>
            </a:prstGeom>
          </p:spPr>
        </p:pic>
      </p:grpSp>
      <p:pic>
        <p:nvPicPr>
          <p:cNvPr id="309" name="그림 30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69000"/>
                    </a14:imgEffect>
                    <a14:imgEffect>
                      <a14:brightnessContrast bright="99000" contrast="-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72" y="4741097"/>
            <a:ext cx="444289" cy="329855"/>
          </a:xfrm>
          <a:prstGeom prst="rect">
            <a:avLst/>
          </a:prstGeom>
        </p:spPr>
      </p:pic>
      <p:pic>
        <p:nvPicPr>
          <p:cNvPr id="310" name="그림 309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69000"/>
                    </a14:imgEffect>
                    <a14:imgEffect>
                      <a14:brightnessContrast bright="99000" contrast="-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764" y="4740010"/>
            <a:ext cx="444289" cy="32985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320" y="1681061"/>
            <a:ext cx="272833" cy="272833"/>
          </a:xfrm>
          <a:prstGeom prst="rect">
            <a:avLst/>
          </a:prstGeom>
        </p:spPr>
      </p:pic>
      <p:pic>
        <p:nvPicPr>
          <p:cNvPr id="311" name="그림 310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18" y="1576894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sp>
        <p:nvSpPr>
          <p:cNvPr id="115" name="직사각형 114"/>
          <p:cNvSpPr/>
          <p:nvPr/>
        </p:nvSpPr>
        <p:spPr>
          <a:xfrm>
            <a:off x="293115" y="1348475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293115" y="1349152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431313" y="1420483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 flipV="1">
            <a:off x="2605755" y="1411857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317723" y="1365727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542322" y="1416905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293115" y="1561358"/>
            <a:ext cx="2802494" cy="494181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1360443" y="1690006"/>
            <a:ext cx="734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리스트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25" name="그림 124"/>
          <p:cNvPicPr>
            <a:picLocks noChangeAspect="1"/>
          </p:cNvPicPr>
          <p:nvPr/>
        </p:nvPicPr>
        <p:blipFill rotWithShape="1">
          <a:blip r:embed="rId3"/>
          <a:srcRect l="-14746" t="12061" r="4205" b="-17926"/>
          <a:stretch/>
        </p:blipFill>
        <p:spPr>
          <a:xfrm>
            <a:off x="2882198" y="2077761"/>
            <a:ext cx="199209" cy="1099291"/>
          </a:xfrm>
          <a:prstGeom prst="rect">
            <a:avLst/>
          </a:prstGeom>
        </p:spPr>
      </p:pic>
      <p:grpSp>
        <p:nvGrpSpPr>
          <p:cNvPr id="126" name="그룹 125"/>
          <p:cNvGrpSpPr/>
          <p:nvPr/>
        </p:nvGrpSpPr>
        <p:grpSpPr>
          <a:xfrm>
            <a:off x="378749" y="2595890"/>
            <a:ext cx="1278700" cy="1634724"/>
            <a:chOff x="6523273" y="2357260"/>
            <a:chExt cx="1278700" cy="1634724"/>
          </a:xfrm>
        </p:grpSpPr>
        <p:grpSp>
          <p:nvGrpSpPr>
            <p:cNvPr id="127" name="그룹 126"/>
            <p:cNvGrpSpPr/>
            <p:nvPr/>
          </p:nvGrpSpPr>
          <p:grpSpPr>
            <a:xfrm>
              <a:off x="6523273" y="2357260"/>
              <a:ext cx="1278700" cy="1634724"/>
              <a:chOff x="3552939" y="3418051"/>
              <a:chExt cx="1278700" cy="1216341"/>
            </a:xfrm>
          </p:grpSpPr>
          <p:sp>
            <p:nvSpPr>
              <p:cNvPr id="129" name="모서리가 둥근 직사각형 128"/>
              <p:cNvSpPr/>
              <p:nvPr/>
            </p:nvSpPr>
            <p:spPr>
              <a:xfrm>
                <a:off x="3552939" y="3418051"/>
                <a:ext cx="1268338" cy="1216341"/>
              </a:xfrm>
              <a:prstGeom prst="roundRect">
                <a:avLst>
                  <a:gd name="adj" fmla="val 2594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3585398" y="4401463"/>
                <a:ext cx="1246241" cy="12171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 smtClean="0">
                    <a:solidFill>
                      <a:schemeClr val="tx1"/>
                    </a:solidFill>
                    <a:latin typeface="+mn-ea"/>
                  </a:rPr>
                  <a:t>2019-08-26 00:00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ko-KR" altLang="en-US" sz="9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3563689" y="4253132"/>
                <a:ext cx="1106558" cy="12171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000" b="1" dirty="0" smtClean="0">
                    <a:solidFill>
                      <a:schemeClr val="tx1"/>
                    </a:solidFill>
                    <a:latin typeface="+mn-ea"/>
                  </a:rPr>
                  <a:t>Project List 1</a:t>
                </a:r>
                <a:endParaRPr lang="ko-KR" altLang="en-US" sz="1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28" name="직사각형 127"/>
            <p:cNvSpPr/>
            <p:nvPr/>
          </p:nvSpPr>
          <p:spPr>
            <a:xfrm>
              <a:off x="6610027" y="2427535"/>
              <a:ext cx="1087728" cy="934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1709161" y="2590003"/>
            <a:ext cx="1278700" cy="1634724"/>
            <a:chOff x="7853685" y="2351373"/>
            <a:chExt cx="1278700" cy="1634724"/>
          </a:xfrm>
        </p:grpSpPr>
        <p:grpSp>
          <p:nvGrpSpPr>
            <p:cNvPr id="133" name="그룹 132"/>
            <p:cNvGrpSpPr/>
            <p:nvPr/>
          </p:nvGrpSpPr>
          <p:grpSpPr>
            <a:xfrm>
              <a:off x="7853685" y="2351373"/>
              <a:ext cx="1278700" cy="1634724"/>
              <a:chOff x="3552939" y="3418051"/>
              <a:chExt cx="1278700" cy="1216341"/>
            </a:xfrm>
          </p:grpSpPr>
          <p:sp>
            <p:nvSpPr>
              <p:cNvPr id="135" name="모서리가 둥근 직사각형 134"/>
              <p:cNvSpPr/>
              <p:nvPr/>
            </p:nvSpPr>
            <p:spPr>
              <a:xfrm>
                <a:off x="3552939" y="3418051"/>
                <a:ext cx="1268338" cy="1216341"/>
              </a:xfrm>
              <a:prstGeom prst="roundRect">
                <a:avLst>
                  <a:gd name="adj" fmla="val 2594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3585398" y="4401463"/>
                <a:ext cx="1246241" cy="12171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 smtClean="0">
                    <a:solidFill>
                      <a:schemeClr val="tx1"/>
                    </a:solidFill>
                    <a:latin typeface="+mn-ea"/>
                  </a:rPr>
                  <a:t>2019-08-26 00:00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ko-KR" altLang="en-US" sz="9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3563689" y="4253132"/>
                <a:ext cx="1106558" cy="12171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000" b="1" dirty="0" smtClean="0">
                    <a:solidFill>
                      <a:schemeClr val="tx1"/>
                    </a:solidFill>
                    <a:latin typeface="+mn-ea"/>
                  </a:rPr>
                  <a:t>Project List 1</a:t>
                </a:r>
                <a:endParaRPr lang="ko-KR" altLang="en-US" sz="1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34" name="직사각형 133"/>
            <p:cNvSpPr/>
            <p:nvPr/>
          </p:nvSpPr>
          <p:spPr>
            <a:xfrm>
              <a:off x="7940439" y="2421648"/>
              <a:ext cx="1087728" cy="934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372464" y="4398680"/>
            <a:ext cx="1278700" cy="1634724"/>
            <a:chOff x="6523273" y="2357260"/>
            <a:chExt cx="1278700" cy="1634724"/>
          </a:xfrm>
        </p:grpSpPr>
        <p:grpSp>
          <p:nvGrpSpPr>
            <p:cNvPr id="139" name="그룹 138"/>
            <p:cNvGrpSpPr/>
            <p:nvPr/>
          </p:nvGrpSpPr>
          <p:grpSpPr>
            <a:xfrm>
              <a:off x="6523273" y="2357260"/>
              <a:ext cx="1278700" cy="1634724"/>
              <a:chOff x="3552939" y="3418051"/>
              <a:chExt cx="1278700" cy="1216341"/>
            </a:xfrm>
          </p:grpSpPr>
          <p:sp>
            <p:nvSpPr>
              <p:cNvPr id="141" name="모서리가 둥근 직사각형 140"/>
              <p:cNvSpPr/>
              <p:nvPr/>
            </p:nvSpPr>
            <p:spPr>
              <a:xfrm>
                <a:off x="3552939" y="3418051"/>
                <a:ext cx="1268338" cy="1216341"/>
              </a:xfrm>
              <a:prstGeom prst="roundRect">
                <a:avLst>
                  <a:gd name="adj" fmla="val 2594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3585398" y="4401463"/>
                <a:ext cx="1246241" cy="12171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 smtClean="0">
                    <a:solidFill>
                      <a:schemeClr val="tx1"/>
                    </a:solidFill>
                    <a:latin typeface="+mn-ea"/>
                  </a:rPr>
                  <a:t>2019-08-26 00:00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ko-KR" altLang="en-US" sz="9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3563689" y="4253132"/>
                <a:ext cx="1106558" cy="12171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000" b="1" dirty="0" smtClean="0">
                    <a:solidFill>
                      <a:schemeClr val="tx1"/>
                    </a:solidFill>
                    <a:latin typeface="+mn-ea"/>
                  </a:rPr>
                  <a:t>Project List 1</a:t>
                </a:r>
                <a:endParaRPr lang="ko-KR" altLang="en-US" sz="1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40" name="직사각형 139"/>
            <p:cNvSpPr/>
            <p:nvPr/>
          </p:nvSpPr>
          <p:spPr>
            <a:xfrm>
              <a:off x="6610027" y="2427535"/>
              <a:ext cx="1087728" cy="934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1702876" y="4392793"/>
            <a:ext cx="1278700" cy="1634724"/>
            <a:chOff x="7853685" y="2351373"/>
            <a:chExt cx="1278700" cy="1634724"/>
          </a:xfrm>
        </p:grpSpPr>
        <p:grpSp>
          <p:nvGrpSpPr>
            <p:cNvPr id="149" name="그룹 148"/>
            <p:cNvGrpSpPr/>
            <p:nvPr/>
          </p:nvGrpSpPr>
          <p:grpSpPr>
            <a:xfrm>
              <a:off x="7853685" y="2351373"/>
              <a:ext cx="1278700" cy="1634724"/>
              <a:chOff x="3552939" y="3418051"/>
              <a:chExt cx="1278700" cy="1216341"/>
            </a:xfrm>
          </p:grpSpPr>
          <p:sp>
            <p:nvSpPr>
              <p:cNvPr id="152" name="모서리가 둥근 직사각형 151"/>
              <p:cNvSpPr/>
              <p:nvPr/>
            </p:nvSpPr>
            <p:spPr>
              <a:xfrm>
                <a:off x="3552939" y="3418051"/>
                <a:ext cx="1268338" cy="1216341"/>
              </a:xfrm>
              <a:prstGeom prst="roundRect">
                <a:avLst>
                  <a:gd name="adj" fmla="val 2594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3585398" y="4401463"/>
                <a:ext cx="1246241" cy="12171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 smtClean="0">
                    <a:solidFill>
                      <a:schemeClr val="tx1"/>
                    </a:solidFill>
                    <a:latin typeface="+mn-ea"/>
                  </a:rPr>
                  <a:t>2019-08-26 00:00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ko-KR" altLang="en-US" sz="9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3563689" y="4253132"/>
                <a:ext cx="1106558" cy="12171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000" b="1" dirty="0" smtClean="0">
                    <a:solidFill>
                      <a:schemeClr val="tx1"/>
                    </a:solidFill>
                    <a:latin typeface="+mn-ea"/>
                  </a:rPr>
                  <a:t>Project List 1</a:t>
                </a:r>
                <a:endParaRPr lang="ko-KR" altLang="en-US" sz="1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51" name="직사각형 150"/>
            <p:cNvSpPr/>
            <p:nvPr/>
          </p:nvSpPr>
          <p:spPr>
            <a:xfrm>
              <a:off x="7940439" y="2421648"/>
              <a:ext cx="1087728" cy="934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5" name="그림 1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047" y="5315672"/>
            <a:ext cx="1037954" cy="1037954"/>
          </a:xfrm>
          <a:prstGeom prst="rect">
            <a:avLst/>
          </a:prstGeom>
        </p:spPr>
      </p:pic>
      <p:pic>
        <p:nvPicPr>
          <p:cNvPr id="163" name="그림 16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69000"/>
                    </a14:imgEffect>
                    <a14:imgEffect>
                      <a14:brightnessContrast bright="99000" contrast="-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3" y="2966926"/>
            <a:ext cx="444289" cy="329855"/>
          </a:xfrm>
          <a:prstGeom prst="rect">
            <a:avLst/>
          </a:prstGeom>
        </p:spPr>
      </p:pic>
      <p:pic>
        <p:nvPicPr>
          <p:cNvPr id="164" name="그림 16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69000"/>
                    </a14:imgEffect>
                    <a14:imgEffect>
                      <a14:brightnessContrast bright="99000" contrast="-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41" y="2659984"/>
            <a:ext cx="444289" cy="329855"/>
          </a:xfrm>
          <a:prstGeom prst="rect">
            <a:avLst/>
          </a:prstGeom>
        </p:spPr>
      </p:pic>
      <p:pic>
        <p:nvPicPr>
          <p:cNvPr id="165" name="그림 16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69000"/>
                    </a14:imgEffect>
                    <a14:imgEffect>
                      <a14:brightnessContrast bright="99000" contrast="-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18" y="4745663"/>
            <a:ext cx="444289" cy="329855"/>
          </a:xfrm>
          <a:prstGeom prst="rect">
            <a:avLst/>
          </a:prstGeom>
        </p:spPr>
      </p:pic>
      <p:pic>
        <p:nvPicPr>
          <p:cNvPr id="173" name="그림 17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69000"/>
                    </a14:imgEffect>
                    <a14:imgEffect>
                      <a14:brightnessContrast bright="99000" contrast="-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310" y="4744576"/>
            <a:ext cx="444289" cy="329855"/>
          </a:xfrm>
          <a:prstGeom prst="rect">
            <a:avLst/>
          </a:prstGeom>
        </p:spPr>
      </p:pic>
      <p:pic>
        <p:nvPicPr>
          <p:cNvPr id="174" name="그림 17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619" y="1685627"/>
            <a:ext cx="272833" cy="272833"/>
          </a:xfrm>
          <a:prstGeom prst="rect">
            <a:avLst/>
          </a:prstGeom>
        </p:spPr>
      </p:pic>
      <p:pic>
        <p:nvPicPr>
          <p:cNvPr id="179" name="그림 178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17" y="1581460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sp>
        <p:nvSpPr>
          <p:cNvPr id="180" name="직사각형 179"/>
          <p:cNvSpPr/>
          <p:nvPr/>
        </p:nvSpPr>
        <p:spPr>
          <a:xfrm>
            <a:off x="3303936" y="1348400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3303936" y="1349077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3442134" y="1420408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 flipV="1">
            <a:off x="5616576" y="1411782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5328544" y="1365652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5" name="타원 184"/>
          <p:cNvSpPr/>
          <p:nvPr/>
        </p:nvSpPr>
        <p:spPr>
          <a:xfrm>
            <a:off x="3553143" y="1416830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3303936" y="1561283"/>
            <a:ext cx="2802494" cy="494181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4371264" y="1689931"/>
            <a:ext cx="734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리스트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8" name="그림 187"/>
          <p:cNvPicPr>
            <a:picLocks noChangeAspect="1"/>
          </p:cNvPicPr>
          <p:nvPr/>
        </p:nvPicPr>
        <p:blipFill rotWithShape="1">
          <a:blip r:embed="rId3"/>
          <a:srcRect l="-14746" t="12061" r="4205" b="-17926"/>
          <a:stretch/>
        </p:blipFill>
        <p:spPr>
          <a:xfrm>
            <a:off x="5893019" y="2077686"/>
            <a:ext cx="199209" cy="1099291"/>
          </a:xfrm>
          <a:prstGeom prst="rect">
            <a:avLst/>
          </a:prstGeom>
        </p:spPr>
      </p:pic>
      <p:grpSp>
        <p:nvGrpSpPr>
          <p:cNvPr id="189" name="그룹 188"/>
          <p:cNvGrpSpPr/>
          <p:nvPr/>
        </p:nvGrpSpPr>
        <p:grpSpPr>
          <a:xfrm>
            <a:off x="3389570" y="2595815"/>
            <a:ext cx="1278700" cy="1634724"/>
            <a:chOff x="6523273" y="2357260"/>
            <a:chExt cx="1278700" cy="1634724"/>
          </a:xfrm>
        </p:grpSpPr>
        <p:grpSp>
          <p:nvGrpSpPr>
            <p:cNvPr id="190" name="그룹 189"/>
            <p:cNvGrpSpPr/>
            <p:nvPr/>
          </p:nvGrpSpPr>
          <p:grpSpPr>
            <a:xfrm>
              <a:off x="6523273" y="2357260"/>
              <a:ext cx="1278700" cy="1634724"/>
              <a:chOff x="3552939" y="3418051"/>
              <a:chExt cx="1278700" cy="1216341"/>
            </a:xfrm>
          </p:grpSpPr>
          <p:sp>
            <p:nvSpPr>
              <p:cNvPr id="192" name="모서리가 둥근 직사각형 191"/>
              <p:cNvSpPr/>
              <p:nvPr/>
            </p:nvSpPr>
            <p:spPr>
              <a:xfrm>
                <a:off x="3552939" y="3418051"/>
                <a:ext cx="1268338" cy="1216341"/>
              </a:xfrm>
              <a:prstGeom prst="roundRect">
                <a:avLst>
                  <a:gd name="adj" fmla="val 2594"/>
                </a:avLst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>
                <a:off x="3585398" y="4401463"/>
                <a:ext cx="1246241" cy="12171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 smtClean="0">
                    <a:solidFill>
                      <a:schemeClr val="tx1"/>
                    </a:solidFill>
                    <a:latin typeface="+mn-ea"/>
                  </a:rPr>
                  <a:t>2019-08-26 00:00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ko-KR" altLang="en-US" sz="9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94" name="직사각형 193"/>
              <p:cNvSpPr/>
              <p:nvPr/>
            </p:nvSpPr>
            <p:spPr>
              <a:xfrm>
                <a:off x="3563689" y="4253132"/>
                <a:ext cx="1106558" cy="12171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000" b="1" dirty="0" smtClean="0">
                    <a:solidFill>
                      <a:schemeClr val="tx1"/>
                    </a:solidFill>
                    <a:latin typeface="+mn-ea"/>
                  </a:rPr>
                  <a:t>Project List 1</a:t>
                </a:r>
                <a:endParaRPr lang="ko-KR" altLang="en-US" sz="1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91" name="직사각형 190"/>
            <p:cNvSpPr/>
            <p:nvPr/>
          </p:nvSpPr>
          <p:spPr>
            <a:xfrm>
              <a:off x="6610027" y="2427535"/>
              <a:ext cx="1087728" cy="934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4719982" y="2589928"/>
            <a:ext cx="1278700" cy="1634724"/>
            <a:chOff x="7853685" y="2351373"/>
            <a:chExt cx="1278700" cy="1634724"/>
          </a:xfrm>
        </p:grpSpPr>
        <p:grpSp>
          <p:nvGrpSpPr>
            <p:cNvPr id="196" name="그룹 195"/>
            <p:cNvGrpSpPr/>
            <p:nvPr/>
          </p:nvGrpSpPr>
          <p:grpSpPr>
            <a:xfrm>
              <a:off x="7853685" y="2351373"/>
              <a:ext cx="1278700" cy="1634724"/>
              <a:chOff x="3552939" y="3418051"/>
              <a:chExt cx="1278700" cy="1216341"/>
            </a:xfrm>
          </p:grpSpPr>
          <p:sp>
            <p:nvSpPr>
              <p:cNvPr id="198" name="모서리가 둥근 직사각형 197"/>
              <p:cNvSpPr/>
              <p:nvPr/>
            </p:nvSpPr>
            <p:spPr>
              <a:xfrm>
                <a:off x="3552939" y="3418051"/>
                <a:ext cx="1268338" cy="1216341"/>
              </a:xfrm>
              <a:prstGeom prst="roundRect">
                <a:avLst>
                  <a:gd name="adj" fmla="val 2594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직사각형 198"/>
              <p:cNvSpPr/>
              <p:nvPr/>
            </p:nvSpPr>
            <p:spPr>
              <a:xfrm>
                <a:off x="3585398" y="4401463"/>
                <a:ext cx="1246241" cy="12171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 smtClean="0">
                    <a:solidFill>
                      <a:schemeClr val="tx1"/>
                    </a:solidFill>
                    <a:latin typeface="+mn-ea"/>
                  </a:rPr>
                  <a:t>2019-08-26 00:00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ko-KR" altLang="en-US" sz="9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>
                <a:off x="3563689" y="4253132"/>
                <a:ext cx="1106558" cy="12171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000" b="1" dirty="0" smtClean="0">
                    <a:solidFill>
                      <a:schemeClr val="tx1"/>
                    </a:solidFill>
                    <a:latin typeface="+mn-ea"/>
                  </a:rPr>
                  <a:t>Project List 1</a:t>
                </a:r>
                <a:endParaRPr lang="ko-KR" altLang="en-US" sz="1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97" name="직사각형 196"/>
            <p:cNvSpPr/>
            <p:nvPr/>
          </p:nvSpPr>
          <p:spPr>
            <a:xfrm>
              <a:off x="7940439" y="2421648"/>
              <a:ext cx="1087728" cy="934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3383285" y="4398605"/>
            <a:ext cx="1278700" cy="1634724"/>
            <a:chOff x="6523273" y="2357260"/>
            <a:chExt cx="1278700" cy="1634724"/>
          </a:xfrm>
        </p:grpSpPr>
        <p:grpSp>
          <p:nvGrpSpPr>
            <p:cNvPr id="205" name="그룹 204"/>
            <p:cNvGrpSpPr/>
            <p:nvPr/>
          </p:nvGrpSpPr>
          <p:grpSpPr>
            <a:xfrm>
              <a:off x="6523273" y="2357260"/>
              <a:ext cx="1278700" cy="1634724"/>
              <a:chOff x="3552939" y="3418051"/>
              <a:chExt cx="1278700" cy="1216341"/>
            </a:xfrm>
          </p:grpSpPr>
          <p:sp>
            <p:nvSpPr>
              <p:cNvPr id="207" name="모서리가 둥근 직사각형 206"/>
              <p:cNvSpPr/>
              <p:nvPr/>
            </p:nvSpPr>
            <p:spPr>
              <a:xfrm>
                <a:off x="3552939" y="3418051"/>
                <a:ext cx="1268338" cy="1216341"/>
              </a:xfrm>
              <a:prstGeom prst="roundRect">
                <a:avLst>
                  <a:gd name="adj" fmla="val 2594"/>
                </a:avLst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3585398" y="4401463"/>
                <a:ext cx="1246241" cy="12171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 smtClean="0">
                    <a:solidFill>
                      <a:schemeClr val="tx1"/>
                    </a:solidFill>
                    <a:latin typeface="+mn-ea"/>
                  </a:rPr>
                  <a:t>2019-08-26 00:00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ko-KR" altLang="en-US" sz="9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3563689" y="4253132"/>
                <a:ext cx="1106558" cy="12171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000" b="1" dirty="0" smtClean="0">
                    <a:solidFill>
                      <a:schemeClr val="tx1"/>
                    </a:solidFill>
                    <a:latin typeface="+mn-ea"/>
                  </a:rPr>
                  <a:t>Project List 1</a:t>
                </a:r>
                <a:endParaRPr lang="ko-KR" altLang="en-US" sz="1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06" name="직사각형 205"/>
            <p:cNvSpPr/>
            <p:nvPr/>
          </p:nvSpPr>
          <p:spPr>
            <a:xfrm>
              <a:off x="6610027" y="2427535"/>
              <a:ext cx="1087728" cy="934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0" name="그룹 209"/>
          <p:cNvGrpSpPr/>
          <p:nvPr/>
        </p:nvGrpSpPr>
        <p:grpSpPr>
          <a:xfrm>
            <a:off x="4713697" y="4392718"/>
            <a:ext cx="1278700" cy="1634724"/>
            <a:chOff x="7853685" y="2351373"/>
            <a:chExt cx="1278700" cy="1634724"/>
          </a:xfrm>
        </p:grpSpPr>
        <p:grpSp>
          <p:nvGrpSpPr>
            <p:cNvPr id="211" name="그룹 210"/>
            <p:cNvGrpSpPr/>
            <p:nvPr/>
          </p:nvGrpSpPr>
          <p:grpSpPr>
            <a:xfrm>
              <a:off x="7853685" y="2351373"/>
              <a:ext cx="1278700" cy="1634724"/>
              <a:chOff x="3552939" y="3418051"/>
              <a:chExt cx="1278700" cy="1216341"/>
            </a:xfrm>
          </p:grpSpPr>
          <p:sp>
            <p:nvSpPr>
              <p:cNvPr id="213" name="모서리가 둥근 직사각형 212"/>
              <p:cNvSpPr/>
              <p:nvPr/>
            </p:nvSpPr>
            <p:spPr>
              <a:xfrm>
                <a:off x="3552939" y="3418051"/>
                <a:ext cx="1268338" cy="1216341"/>
              </a:xfrm>
              <a:prstGeom prst="roundRect">
                <a:avLst>
                  <a:gd name="adj" fmla="val 2594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3585398" y="4401463"/>
                <a:ext cx="1246241" cy="12171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 smtClean="0">
                    <a:solidFill>
                      <a:schemeClr val="tx1"/>
                    </a:solidFill>
                    <a:latin typeface="+mn-ea"/>
                  </a:rPr>
                  <a:t>2019-08-26 00:00</a:t>
                </a:r>
                <a:r>
                  <a:rPr lang="ko-KR" altLang="en-US" sz="9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endParaRPr lang="ko-KR" altLang="en-US" sz="9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3563689" y="4253132"/>
                <a:ext cx="1106558" cy="12171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000" b="1" dirty="0" smtClean="0">
                    <a:solidFill>
                      <a:schemeClr val="tx1"/>
                    </a:solidFill>
                    <a:latin typeface="+mn-ea"/>
                  </a:rPr>
                  <a:t>Project List 1</a:t>
                </a:r>
                <a:endParaRPr lang="ko-KR" altLang="en-US" sz="1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12" name="직사각형 211"/>
            <p:cNvSpPr/>
            <p:nvPr/>
          </p:nvSpPr>
          <p:spPr>
            <a:xfrm>
              <a:off x="7940439" y="2421648"/>
              <a:ext cx="1087728" cy="9344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6" name="그림 2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68" y="5315597"/>
            <a:ext cx="1037954" cy="1037954"/>
          </a:xfrm>
          <a:prstGeom prst="rect">
            <a:avLst/>
          </a:prstGeom>
        </p:spPr>
      </p:pic>
      <p:pic>
        <p:nvPicPr>
          <p:cNvPr id="217" name="그림 216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69000"/>
                    </a14:imgEffect>
                    <a14:imgEffect>
                      <a14:brightnessContrast bright="99000" contrast="-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214" y="2966851"/>
            <a:ext cx="444289" cy="329855"/>
          </a:xfrm>
          <a:prstGeom prst="rect">
            <a:avLst/>
          </a:prstGeom>
        </p:spPr>
      </p:pic>
      <p:pic>
        <p:nvPicPr>
          <p:cNvPr id="218" name="그림 217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69000"/>
                    </a14:imgEffect>
                    <a14:imgEffect>
                      <a14:brightnessContrast bright="99000" contrast="-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25" y="2966851"/>
            <a:ext cx="444289" cy="329855"/>
          </a:xfrm>
          <a:prstGeom prst="rect">
            <a:avLst/>
          </a:prstGeom>
        </p:spPr>
      </p:pic>
      <p:pic>
        <p:nvPicPr>
          <p:cNvPr id="219" name="그림 21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69000"/>
                    </a14:imgEffect>
                    <a14:imgEffect>
                      <a14:brightnessContrast bright="99000" contrast="-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939" y="4745588"/>
            <a:ext cx="444289" cy="329855"/>
          </a:xfrm>
          <a:prstGeom prst="rect">
            <a:avLst/>
          </a:prstGeom>
        </p:spPr>
      </p:pic>
      <p:pic>
        <p:nvPicPr>
          <p:cNvPr id="220" name="그림 219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69000"/>
                    </a14:imgEffect>
                    <a14:imgEffect>
                      <a14:brightnessContrast bright="99000" contrast="-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131" y="4744501"/>
            <a:ext cx="444289" cy="329855"/>
          </a:xfrm>
          <a:prstGeom prst="rect">
            <a:avLst/>
          </a:prstGeom>
        </p:spPr>
      </p:pic>
      <p:pic>
        <p:nvPicPr>
          <p:cNvPr id="221" name="그림 220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440" y="1685552"/>
            <a:ext cx="272833" cy="272833"/>
          </a:xfrm>
          <a:prstGeom prst="rect">
            <a:avLst/>
          </a:prstGeom>
        </p:spPr>
      </p:pic>
      <p:pic>
        <p:nvPicPr>
          <p:cNvPr id="222" name="그림 221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238" y="1581385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sp>
        <p:nvSpPr>
          <p:cNvPr id="158" name="타원 157"/>
          <p:cNvSpPr/>
          <p:nvPr/>
        </p:nvSpPr>
        <p:spPr>
          <a:xfrm>
            <a:off x="3000921" y="1612759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160" name="타원 159"/>
          <p:cNvSpPr/>
          <p:nvPr/>
        </p:nvSpPr>
        <p:spPr>
          <a:xfrm>
            <a:off x="3307748" y="2053934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  <p:sp>
        <p:nvSpPr>
          <p:cNvPr id="162" name="직사각형 161"/>
          <p:cNvSpPr/>
          <p:nvPr/>
        </p:nvSpPr>
        <p:spPr>
          <a:xfrm>
            <a:off x="1713626" y="2071210"/>
            <a:ext cx="1325287" cy="439309"/>
          </a:xfrm>
          <a:prstGeom prst="rect">
            <a:avLst/>
          </a:prstGeom>
          <a:solidFill>
            <a:schemeClr val="bg1">
              <a:lumMod val="75000"/>
              <a:alpha val="5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TextBox 165"/>
          <p:cNvSpPr txBox="1"/>
          <p:nvPr/>
        </p:nvSpPr>
        <p:spPr>
          <a:xfrm>
            <a:off x="462634" y="2054386"/>
            <a:ext cx="785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리스트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085429" y="2069176"/>
            <a:ext cx="1124651" cy="1657965"/>
            <a:chOff x="2096106" y="2096235"/>
            <a:chExt cx="1124651" cy="1657965"/>
          </a:xfrm>
        </p:grpSpPr>
        <p:grpSp>
          <p:nvGrpSpPr>
            <p:cNvPr id="8" name="그룹 7"/>
            <p:cNvGrpSpPr/>
            <p:nvPr/>
          </p:nvGrpSpPr>
          <p:grpSpPr>
            <a:xfrm>
              <a:off x="2096106" y="2096235"/>
              <a:ext cx="977958" cy="1537352"/>
              <a:chOff x="2103449" y="2073196"/>
              <a:chExt cx="977958" cy="1537352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2114241" y="2073196"/>
                <a:ext cx="967166" cy="1537352"/>
              </a:xfrm>
              <a:prstGeom prst="roundRect">
                <a:avLst>
                  <a:gd name="adj" fmla="val 3955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2103449" y="2204864"/>
                <a:ext cx="824199" cy="268296"/>
                <a:chOff x="2086120" y="2242223"/>
                <a:chExt cx="824199" cy="268296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2152537" y="2242223"/>
                  <a:ext cx="261744" cy="26829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600" dirty="0"/>
                </a:p>
              </p:txBody>
            </p:sp>
            <p:sp>
              <p:nvSpPr>
                <p:cNvPr id="224" name="TextBox 223"/>
                <p:cNvSpPr txBox="1"/>
                <p:nvPr/>
              </p:nvSpPr>
              <p:spPr>
                <a:xfrm>
                  <a:off x="2086120" y="2258264"/>
                  <a:ext cx="82419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b="1" dirty="0" smtClean="0">
                      <a:solidFill>
                        <a:schemeClr val="bg1"/>
                      </a:solidFill>
                    </a:rPr>
                    <a:t>icon</a:t>
                  </a:r>
                  <a:endParaRPr lang="ko-KR" altLang="en-US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25" name="그룹 224"/>
              <p:cNvGrpSpPr/>
              <p:nvPr/>
            </p:nvGrpSpPr>
            <p:grpSpPr>
              <a:xfrm>
                <a:off x="2125491" y="2549212"/>
                <a:ext cx="824199" cy="268296"/>
                <a:chOff x="2086120" y="2242223"/>
                <a:chExt cx="824199" cy="268296"/>
              </a:xfrm>
            </p:grpSpPr>
            <p:sp>
              <p:nvSpPr>
                <p:cNvPr id="226" name="타원 225"/>
                <p:cNvSpPr/>
                <p:nvPr/>
              </p:nvSpPr>
              <p:spPr>
                <a:xfrm>
                  <a:off x="2152537" y="2242223"/>
                  <a:ext cx="261744" cy="26829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600" dirty="0"/>
                </a:p>
              </p:txBody>
            </p:sp>
            <p:sp>
              <p:nvSpPr>
                <p:cNvPr id="227" name="TextBox 226"/>
                <p:cNvSpPr txBox="1"/>
                <p:nvPr/>
              </p:nvSpPr>
              <p:spPr>
                <a:xfrm>
                  <a:off x="2086120" y="2258264"/>
                  <a:ext cx="82419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b="1" dirty="0" smtClean="0">
                      <a:solidFill>
                        <a:schemeClr val="bg1"/>
                      </a:solidFill>
                    </a:rPr>
                    <a:t>icon</a:t>
                  </a:r>
                  <a:endParaRPr lang="ko-KR" altLang="en-US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45" name="그룹 144"/>
              <p:cNvGrpSpPr/>
              <p:nvPr/>
            </p:nvGrpSpPr>
            <p:grpSpPr>
              <a:xfrm>
                <a:off x="2134282" y="2889424"/>
                <a:ext cx="824199" cy="268296"/>
                <a:chOff x="2086120" y="2242223"/>
                <a:chExt cx="824199" cy="268296"/>
              </a:xfrm>
            </p:grpSpPr>
            <p:sp>
              <p:nvSpPr>
                <p:cNvPr id="146" name="타원 145"/>
                <p:cNvSpPr/>
                <p:nvPr/>
              </p:nvSpPr>
              <p:spPr>
                <a:xfrm>
                  <a:off x="2152537" y="2242223"/>
                  <a:ext cx="261744" cy="26829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6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2086120" y="2258264"/>
                  <a:ext cx="82419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b="1" dirty="0" smtClean="0">
                      <a:solidFill>
                        <a:schemeClr val="bg1"/>
                      </a:solidFill>
                    </a:rPr>
                    <a:t>icon</a:t>
                  </a:r>
                  <a:endParaRPr lang="ko-KR" altLang="en-US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48" name="그룹 147"/>
              <p:cNvGrpSpPr/>
              <p:nvPr/>
            </p:nvGrpSpPr>
            <p:grpSpPr>
              <a:xfrm>
                <a:off x="2159253" y="3239208"/>
                <a:ext cx="824199" cy="268296"/>
                <a:chOff x="2086120" y="2242223"/>
                <a:chExt cx="824199" cy="268296"/>
              </a:xfrm>
            </p:grpSpPr>
            <p:sp>
              <p:nvSpPr>
                <p:cNvPr id="150" name="타원 149"/>
                <p:cNvSpPr/>
                <p:nvPr/>
              </p:nvSpPr>
              <p:spPr>
                <a:xfrm>
                  <a:off x="2152537" y="2242223"/>
                  <a:ext cx="261744" cy="26829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600" dirty="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2086120" y="2258264"/>
                  <a:ext cx="82419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b="1" dirty="0" smtClean="0">
                      <a:solidFill>
                        <a:schemeClr val="bg1"/>
                      </a:solidFill>
                    </a:rPr>
                    <a:t>icon</a:t>
                  </a:r>
                  <a:endParaRPr lang="ko-KR" altLang="en-US" sz="8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223" name="TextBox 222"/>
            <p:cNvSpPr txBox="1"/>
            <p:nvPr/>
          </p:nvSpPr>
          <p:spPr>
            <a:xfrm>
              <a:off x="2396558" y="2276872"/>
              <a:ext cx="82419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ysClr val="windowText" lastClr="000000"/>
                  </a:solidFill>
                </a:rPr>
                <a:t>도움말</a:t>
              </a:r>
              <a:endParaRPr lang="en-US" altLang="ko-KR" sz="1000" b="1" dirty="0" smtClean="0">
                <a:solidFill>
                  <a:sysClr val="windowText" lastClr="000000"/>
                </a:solidFill>
              </a:endParaRPr>
            </a:p>
            <a:p>
              <a:endParaRPr lang="en-US" altLang="ko-KR" sz="1000" b="1" dirty="0" smtClean="0">
                <a:solidFill>
                  <a:sysClr val="windowText" lastClr="000000"/>
                </a:solidFill>
              </a:endParaRPr>
            </a:p>
            <a:p>
              <a:r>
                <a:rPr lang="ko-KR" altLang="en-US" sz="1000" b="1" dirty="0" smtClean="0">
                  <a:solidFill>
                    <a:sysClr val="windowText" lastClr="000000"/>
                  </a:solidFill>
                </a:rPr>
                <a:t>삭제</a:t>
              </a:r>
              <a:endParaRPr lang="en-US" altLang="ko-KR" sz="1000" b="1" dirty="0" smtClean="0">
                <a:solidFill>
                  <a:sysClr val="windowText" lastClr="000000"/>
                </a:solidFill>
              </a:endParaRPr>
            </a:p>
            <a:p>
              <a:endParaRPr lang="en-US" altLang="ko-KR" sz="1000" b="1" dirty="0" smtClean="0">
                <a:solidFill>
                  <a:sysClr val="windowText" lastClr="000000"/>
                </a:solidFill>
              </a:endParaRPr>
            </a:p>
            <a:p>
              <a:r>
                <a:rPr lang="ko-KR" altLang="en-US" sz="1000" b="1" dirty="0" err="1" smtClean="0">
                  <a:solidFill>
                    <a:sysClr val="windowText" lastClr="000000"/>
                  </a:solidFill>
                </a:rPr>
                <a:t>파일생성</a:t>
              </a:r>
              <a:endParaRPr lang="en-US" altLang="ko-KR" sz="1000" b="1" dirty="0" smtClean="0">
                <a:solidFill>
                  <a:sysClr val="windowText" lastClr="000000"/>
                </a:solidFill>
              </a:endParaRPr>
            </a:p>
            <a:p>
              <a:endParaRPr lang="en-US" altLang="ko-KR" sz="1000" b="1" dirty="0">
                <a:solidFill>
                  <a:sysClr val="windowText" lastClr="000000"/>
                </a:solidFill>
              </a:endParaRPr>
            </a:p>
            <a:p>
              <a:r>
                <a:rPr lang="ko-KR" altLang="en-US" sz="1000" b="1" dirty="0" smtClean="0">
                  <a:solidFill>
                    <a:sysClr val="windowText" lastClr="000000"/>
                  </a:solidFill>
                </a:rPr>
                <a:t>회원탈퇴</a:t>
              </a:r>
              <a:endParaRPr lang="en-US" altLang="ko-KR" sz="1000" b="1" dirty="0" smtClean="0">
                <a:solidFill>
                  <a:sysClr val="windowText" lastClr="000000"/>
                </a:solidFill>
              </a:endParaRPr>
            </a:p>
            <a:p>
              <a:endParaRPr lang="en-US" altLang="ko-KR" sz="1000" b="1" dirty="0">
                <a:solidFill>
                  <a:sysClr val="windowText" lastClr="000000"/>
                </a:solidFill>
              </a:endParaRPr>
            </a:p>
            <a:p>
              <a:endParaRPr lang="ko-KR" altLang="en-US" sz="1000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7" name="타원 156"/>
          <p:cNvSpPr/>
          <p:nvPr/>
        </p:nvSpPr>
        <p:spPr>
          <a:xfrm>
            <a:off x="2537957" y="1598043"/>
            <a:ext cx="572907" cy="565068"/>
          </a:xfrm>
          <a:prstGeom prst="ellipse">
            <a:avLst/>
          </a:prstGeom>
          <a:noFill/>
          <a:ln w="381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775256" y="2159353"/>
            <a:ext cx="734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ysClr val="windowText" lastClr="000000"/>
                </a:solidFill>
              </a:rPr>
              <a:t>기본</a:t>
            </a:r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2907412" y="2286845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161" name="타원 160"/>
          <p:cNvSpPr/>
          <p:nvPr/>
        </p:nvSpPr>
        <p:spPr>
          <a:xfrm>
            <a:off x="3023859" y="2905912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4</a:t>
            </a:r>
            <a:endParaRPr lang="ko-KR" altLang="en-US" sz="900" dirty="0"/>
          </a:p>
        </p:txBody>
      </p:sp>
      <p:sp>
        <p:nvSpPr>
          <p:cNvPr id="168" name="타원 167"/>
          <p:cNvSpPr/>
          <p:nvPr/>
        </p:nvSpPr>
        <p:spPr>
          <a:xfrm>
            <a:off x="6113294" y="2092832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6</a:t>
            </a:r>
            <a:endParaRPr lang="ko-KR" altLang="en-US" sz="900" dirty="0"/>
          </a:p>
        </p:txBody>
      </p:sp>
      <p:sp>
        <p:nvSpPr>
          <p:cNvPr id="169" name="타원 168"/>
          <p:cNvSpPr/>
          <p:nvPr/>
        </p:nvSpPr>
        <p:spPr>
          <a:xfrm>
            <a:off x="3036380" y="3193019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grpSp>
        <p:nvGrpSpPr>
          <p:cNvPr id="170" name="그룹 169"/>
          <p:cNvGrpSpPr/>
          <p:nvPr/>
        </p:nvGrpSpPr>
        <p:grpSpPr>
          <a:xfrm>
            <a:off x="6634641" y="3547220"/>
            <a:ext cx="2193247" cy="1054863"/>
            <a:chOff x="3736248" y="2853366"/>
            <a:chExt cx="2193247" cy="1790294"/>
          </a:xfrm>
        </p:grpSpPr>
        <p:sp>
          <p:nvSpPr>
            <p:cNvPr id="171" name="모서리가 둥근 직사각형 170"/>
            <p:cNvSpPr/>
            <p:nvPr/>
          </p:nvSpPr>
          <p:spPr>
            <a:xfrm>
              <a:off x="3736248" y="2853366"/>
              <a:ext cx="2193247" cy="179029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곱셈 기호 171"/>
            <p:cNvSpPr/>
            <p:nvPr/>
          </p:nvSpPr>
          <p:spPr>
            <a:xfrm>
              <a:off x="5599492" y="3011581"/>
              <a:ext cx="208817" cy="354111"/>
            </a:xfrm>
            <a:prstGeom prst="mathMultiply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3818831" y="3420627"/>
              <a:ext cx="1791997" cy="287284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회원 탈퇴 시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앱의 모든 정보가 삭제되고 이용이 불가능합니다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.</a:t>
              </a:r>
            </a:p>
            <a:p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삭제하시겠습니까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?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77" name="그룹 176"/>
            <p:cNvGrpSpPr/>
            <p:nvPr/>
          </p:nvGrpSpPr>
          <p:grpSpPr>
            <a:xfrm>
              <a:off x="4542040" y="4081554"/>
              <a:ext cx="796680" cy="396968"/>
              <a:chOff x="5385027" y="2482297"/>
              <a:chExt cx="908508" cy="411269"/>
            </a:xfrm>
          </p:grpSpPr>
          <p:sp>
            <p:nvSpPr>
              <p:cNvPr id="178" name="모서리가 둥근 직사각형 177"/>
              <p:cNvSpPr/>
              <p:nvPr/>
            </p:nvSpPr>
            <p:spPr>
              <a:xfrm>
                <a:off x="5385027" y="2482297"/>
                <a:ext cx="656925" cy="411269"/>
              </a:xfrm>
              <a:prstGeom prst="roundRect">
                <a:avLst>
                  <a:gd name="adj" fmla="val 19754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5506857" y="2503049"/>
                <a:ext cx="786678" cy="378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smtClean="0">
                    <a:solidFill>
                      <a:schemeClr val="bg1"/>
                    </a:solidFill>
                  </a:rPr>
                  <a:t>탈퇴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30" name="타원 229"/>
          <p:cNvSpPr/>
          <p:nvPr/>
        </p:nvSpPr>
        <p:spPr>
          <a:xfrm>
            <a:off x="8695728" y="3439208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31" name="TextBox 230"/>
          <p:cNvSpPr txBox="1"/>
          <p:nvPr/>
        </p:nvSpPr>
        <p:spPr>
          <a:xfrm>
            <a:off x="8654726" y="3254311"/>
            <a:ext cx="380267" cy="386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400000"/>
              </a:lnSpc>
            </a:pPr>
            <a:r>
              <a:rPr lang="en-US" altLang="ko-KR" sz="600" dirty="0" smtClean="0">
                <a:solidFill>
                  <a:schemeClr val="bg1"/>
                </a:solidFill>
              </a:rPr>
              <a:t>5-1</a:t>
            </a:r>
          </a:p>
        </p:txBody>
      </p:sp>
      <p:sp>
        <p:nvSpPr>
          <p:cNvPr id="232" name="직사각형 231"/>
          <p:cNvSpPr/>
          <p:nvPr/>
        </p:nvSpPr>
        <p:spPr>
          <a:xfrm>
            <a:off x="4719982" y="2060709"/>
            <a:ext cx="1325287" cy="439309"/>
          </a:xfrm>
          <a:prstGeom prst="rect">
            <a:avLst/>
          </a:prstGeom>
          <a:solidFill>
            <a:schemeClr val="bg1">
              <a:lumMod val="75000"/>
              <a:alpha val="5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TextBox 232"/>
          <p:cNvSpPr txBox="1"/>
          <p:nvPr/>
        </p:nvSpPr>
        <p:spPr>
          <a:xfrm>
            <a:off x="3781612" y="2148852"/>
            <a:ext cx="734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ysClr val="windowText" lastClr="000000"/>
                </a:solidFill>
              </a:rPr>
              <a:t>기본</a:t>
            </a:r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7725391" y="2076295"/>
            <a:ext cx="1325287" cy="439309"/>
          </a:xfrm>
          <a:prstGeom prst="rect">
            <a:avLst/>
          </a:prstGeom>
          <a:solidFill>
            <a:schemeClr val="bg1">
              <a:lumMod val="75000"/>
              <a:alpha val="5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TextBox 234"/>
          <p:cNvSpPr txBox="1"/>
          <p:nvPr/>
        </p:nvSpPr>
        <p:spPr>
          <a:xfrm>
            <a:off x="6787021" y="2164438"/>
            <a:ext cx="734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ysClr val="windowText" lastClr="000000"/>
                </a:solidFill>
              </a:rPr>
              <a:t>기본</a:t>
            </a:r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982930" y="2004949"/>
            <a:ext cx="8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+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7979541" y="2038013"/>
            <a:ext cx="8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+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38" name="타원 237"/>
          <p:cNvSpPr/>
          <p:nvPr/>
        </p:nvSpPr>
        <p:spPr>
          <a:xfrm>
            <a:off x="8959071" y="5441107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7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09513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직사각형 199"/>
          <p:cNvSpPr/>
          <p:nvPr/>
        </p:nvSpPr>
        <p:spPr>
          <a:xfrm>
            <a:off x="1421298" y="7281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Option&gt; Object&gt; New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421298" y="251724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Object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스캔화면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352584" y="179244"/>
            <a:ext cx="442392" cy="365125"/>
          </a:xfrm>
        </p:spPr>
        <p:txBody>
          <a:bodyPr/>
          <a:lstStyle/>
          <a:p>
            <a:fld id="{38ED4125-7EC6-4860-B395-FED81210B213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aphicFrame>
        <p:nvGraphicFramePr>
          <p:cNvPr id="63" name="Group 49"/>
          <p:cNvGraphicFramePr>
            <a:graphicFrameLocks noGrp="1"/>
          </p:cNvGraphicFramePr>
          <p:nvPr>
            <p:extLst/>
          </p:nvPr>
        </p:nvGraphicFramePr>
        <p:xfrm>
          <a:off x="9594296" y="836711"/>
          <a:ext cx="2478368" cy="3631138"/>
        </p:xfrm>
        <a:graphic>
          <a:graphicData uri="http://schemas.openxmlformats.org/drawingml/2006/table">
            <a:tbl>
              <a:tblPr/>
              <a:tblGrid>
                <a:gridCol w="27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1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불러오기 아이콘 선택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1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번 선택 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2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번의 리스트 창 노출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리스트 창에는 내가 저장한 스캔 파일이 보여짐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3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저장된 파일은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최신순으로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 위에서부터 순차적으로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스캔 리스트에서 터치를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잡은상태로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drag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하여 파일 다중 선택 한 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4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번 클릭하면 내가 선택한 파일들만 새롭게 만들어진 카테고리에 저장됨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4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87077"/>
                  </a:ext>
                </a:extLst>
              </a:tr>
              <a:tr h="10580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5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회원가입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신규 회원가입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아이디 찾기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통신사 본인인증 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가입시 메일로 아이디 확인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비밀번호 찾기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아이디 입력 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통신사 본인인증 후 가입시 메일로 비밀번호 재생성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058662"/>
                  </a:ext>
                </a:extLst>
              </a:tr>
            </a:tbl>
          </a:graphicData>
        </a:graphic>
      </p:graphicFrame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137" y="3991985"/>
            <a:ext cx="2316686" cy="21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직사각형 84"/>
          <p:cNvSpPr/>
          <p:nvPr/>
        </p:nvSpPr>
        <p:spPr>
          <a:xfrm>
            <a:off x="11225009" y="5733256"/>
            <a:ext cx="697541" cy="727251"/>
          </a:xfrm>
          <a:prstGeom prst="rect">
            <a:avLst/>
          </a:prstGeom>
          <a:pattFill prst="lgGrid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2881225" y="3445604"/>
            <a:ext cx="1814848" cy="321761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51570" y="2174416"/>
            <a:ext cx="2605728" cy="34256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+mn-ea"/>
              </a:rPr>
              <a:t>바닥을 스캔 한 후 물체를 스캔해 주세요</a:t>
            </a:r>
            <a:r>
              <a:rPr lang="en-US" altLang="ko-KR" sz="900" b="1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35" name="그림 13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013" y="1597476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pic>
        <p:nvPicPr>
          <p:cNvPr id="136" name="그림 13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43" y="3482766"/>
            <a:ext cx="1344336" cy="930694"/>
          </a:xfrm>
          <a:prstGeom prst="rect">
            <a:avLst/>
          </a:prstGeom>
        </p:spPr>
      </p:pic>
      <p:grpSp>
        <p:nvGrpSpPr>
          <p:cNvPr id="90" name="그룹 89"/>
          <p:cNvGrpSpPr/>
          <p:nvPr/>
        </p:nvGrpSpPr>
        <p:grpSpPr>
          <a:xfrm>
            <a:off x="6314018" y="1324193"/>
            <a:ext cx="2807265" cy="4896544"/>
            <a:chOff x="6371242" y="1196752"/>
            <a:chExt cx="2807265" cy="4896544"/>
          </a:xfrm>
        </p:grpSpPr>
        <p:grpSp>
          <p:nvGrpSpPr>
            <p:cNvPr id="91" name="그룹 90"/>
            <p:cNvGrpSpPr/>
            <p:nvPr/>
          </p:nvGrpSpPr>
          <p:grpSpPr>
            <a:xfrm>
              <a:off x="6371242" y="1196752"/>
              <a:ext cx="2807265" cy="4896544"/>
              <a:chOff x="4235695" y="2175959"/>
              <a:chExt cx="2807265" cy="4896544"/>
            </a:xfrm>
          </p:grpSpPr>
          <p:grpSp>
            <p:nvGrpSpPr>
              <p:cNvPr id="113" name="그룹 112"/>
              <p:cNvGrpSpPr/>
              <p:nvPr/>
            </p:nvGrpSpPr>
            <p:grpSpPr>
              <a:xfrm>
                <a:off x="4235695" y="2390760"/>
                <a:ext cx="2803309" cy="4681743"/>
                <a:chOff x="342811" y="1425158"/>
                <a:chExt cx="2803309" cy="4681743"/>
              </a:xfrm>
            </p:grpSpPr>
            <p:pic>
              <p:nvPicPr>
                <p:cNvPr id="126" name="그림 125"/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7270" r="7270"/>
                <a:stretch/>
              </p:blipFill>
              <p:spPr>
                <a:xfrm>
                  <a:off x="353473" y="1448631"/>
                  <a:ext cx="2784853" cy="4644665"/>
                </a:xfrm>
                <a:prstGeom prst="rect">
                  <a:avLst/>
                </a:prstGeom>
              </p:spPr>
            </p:pic>
            <p:pic>
              <p:nvPicPr>
                <p:cNvPr id="128" name="그림 127"/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7270" t="11775" r="7270" b="82024"/>
                <a:stretch/>
              </p:blipFill>
              <p:spPr>
                <a:xfrm>
                  <a:off x="361267" y="2227745"/>
                  <a:ext cx="2784853" cy="1808077"/>
                </a:xfrm>
                <a:prstGeom prst="rect">
                  <a:avLst/>
                </a:prstGeom>
              </p:spPr>
            </p:pic>
            <p:sp>
              <p:nvSpPr>
                <p:cNvPr id="130" name="직사각형 129"/>
                <p:cNvSpPr/>
                <p:nvPr/>
              </p:nvSpPr>
              <p:spPr>
                <a:xfrm>
                  <a:off x="342811" y="1425158"/>
                  <a:ext cx="2802494" cy="4681743"/>
                </a:xfrm>
                <a:prstGeom prst="rect">
                  <a:avLst/>
                </a:prstGeom>
                <a:solidFill>
                  <a:srgbClr val="0D0D0D">
                    <a:alpha val="37000"/>
                  </a:srgbClr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4" name="그룹 113"/>
              <p:cNvGrpSpPr/>
              <p:nvPr/>
            </p:nvGrpSpPr>
            <p:grpSpPr>
              <a:xfrm>
                <a:off x="4239675" y="2175959"/>
                <a:ext cx="2803285" cy="4896544"/>
                <a:chOff x="9636837" y="1794844"/>
                <a:chExt cx="2803285" cy="4896544"/>
              </a:xfrm>
            </p:grpSpPr>
            <p:sp>
              <p:nvSpPr>
                <p:cNvPr id="115" name="직사각형 114"/>
                <p:cNvSpPr/>
                <p:nvPr/>
              </p:nvSpPr>
              <p:spPr>
                <a:xfrm>
                  <a:off x="9637628" y="1794844"/>
                  <a:ext cx="2802494" cy="4896544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9636837" y="1794844"/>
                  <a:ext cx="2802494" cy="2076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>
                  <a:off x="9775035" y="1891387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 flipV="1">
                  <a:off x="11949477" y="1882761"/>
                  <a:ext cx="489854" cy="116609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900" b="1" dirty="0" smtClean="0">
                      <a:solidFill>
                        <a:schemeClr val="bg1"/>
                      </a:solidFill>
                      <a:latin typeface="+mn-ea"/>
                    </a:rPr>
                    <a:t>00:00</a:t>
                  </a:r>
                  <a:endParaRPr lang="ko-KR" altLang="en-US" sz="900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11661445" y="1836631"/>
                  <a:ext cx="489854" cy="185394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900" b="1" dirty="0" smtClean="0">
                      <a:solidFill>
                        <a:schemeClr val="bg1"/>
                      </a:solidFill>
                      <a:latin typeface="+mn-ea"/>
                    </a:rPr>
                    <a:t>LTE</a:t>
                  </a:r>
                  <a:endParaRPr lang="ko-KR" altLang="en-US" sz="900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23" name="타원 122"/>
                <p:cNvSpPr/>
                <p:nvPr/>
              </p:nvSpPr>
              <p:spPr>
                <a:xfrm>
                  <a:off x="9886044" y="1887809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4" name="직선 연결선 123"/>
                <p:cNvCxnSpPr/>
                <p:nvPr/>
              </p:nvCxnSpPr>
              <p:spPr>
                <a:xfrm flipV="1">
                  <a:off x="10195978" y="3394023"/>
                  <a:ext cx="72145" cy="6144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직선 연결선 124"/>
                <p:cNvCxnSpPr/>
                <p:nvPr/>
              </p:nvCxnSpPr>
              <p:spPr>
                <a:xfrm flipH="1">
                  <a:off x="11886508" y="4413636"/>
                  <a:ext cx="62969" cy="69709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01" name="그림 10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0013" y="1471259"/>
              <a:ext cx="440839" cy="440839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chemeClr val="bg1">
                  <a:alpha val="97000"/>
                </a:schemeClr>
              </a:outerShdw>
            </a:effectLst>
          </p:spPr>
        </p:pic>
        <p:sp>
          <p:nvSpPr>
            <p:cNvPr id="102" name="직사각형 101"/>
            <p:cNvSpPr/>
            <p:nvPr/>
          </p:nvSpPr>
          <p:spPr>
            <a:xfrm>
              <a:off x="7547234" y="553281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32" name="타원 131"/>
          <p:cNvSpPr/>
          <p:nvPr/>
        </p:nvSpPr>
        <p:spPr>
          <a:xfrm>
            <a:off x="6647430" y="2521927"/>
            <a:ext cx="216024" cy="216024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grpSp>
        <p:nvGrpSpPr>
          <p:cNvPr id="133" name="그룹 132"/>
          <p:cNvGrpSpPr/>
          <p:nvPr/>
        </p:nvGrpSpPr>
        <p:grpSpPr>
          <a:xfrm>
            <a:off x="8425454" y="1661096"/>
            <a:ext cx="640155" cy="500896"/>
            <a:chOff x="5426625" y="5374440"/>
            <a:chExt cx="640155" cy="535892"/>
          </a:xfrm>
        </p:grpSpPr>
        <p:sp>
          <p:nvSpPr>
            <p:cNvPr id="134" name="타원 133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+mn-ea"/>
                </a:rPr>
                <a:t>불러오기</a:t>
              </a:r>
              <a:endParaRPr lang="en-US" altLang="ko-KR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69" name="직사각형 168"/>
          <p:cNvSpPr/>
          <p:nvPr/>
        </p:nvSpPr>
        <p:spPr>
          <a:xfrm>
            <a:off x="6312060" y="2437287"/>
            <a:ext cx="2802494" cy="37763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94" name="그림 193"/>
          <p:cNvPicPr>
            <a:picLocks noChangeAspect="1"/>
          </p:cNvPicPr>
          <p:nvPr/>
        </p:nvPicPr>
        <p:blipFill rotWithShape="1">
          <a:blip r:embed="rId9"/>
          <a:srcRect l="-14746" t="12061" r="4205" b="-17926"/>
          <a:stretch/>
        </p:blipFill>
        <p:spPr>
          <a:xfrm>
            <a:off x="8885839" y="3416308"/>
            <a:ext cx="199209" cy="1099291"/>
          </a:xfrm>
          <a:prstGeom prst="rect">
            <a:avLst/>
          </a:prstGeom>
        </p:spPr>
      </p:pic>
      <p:pic>
        <p:nvPicPr>
          <p:cNvPr id="137" name="그림 13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54" y="1601507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84" y="3486797"/>
            <a:ext cx="1344336" cy="930694"/>
          </a:xfrm>
          <a:prstGeom prst="rect">
            <a:avLst/>
          </a:prstGeom>
        </p:spPr>
      </p:pic>
      <p:grpSp>
        <p:nvGrpSpPr>
          <p:cNvPr id="139" name="그룹 138"/>
          <p:cNvGrpSpPr/>
          <p:nvPr/>
        </p:nvGrpSpPr>
        <p:grpSpPr>
          <a:xfrm>
            <a:off x="3315259" y="1328224"/>
            <a:ext cx="2807265" cy="4896544"/>
            <a:chOff x="6371242" y="1196752"/>
            <a:chExt cx="2807265" cy="4896544"/>
          </a:xfrm>
        </p:grpSpPr>
        <p:grpSp>
          <p:nvGrpSpPr>
            <p:cNvPr id="140" name="그룹 139"/>
            <p:cNvGrpSpPr/>
            <p:nvPr/>
          </p:nvGrpSpPr>
          <p:grpSpPr>
            <a:xfrm>
              <a:off x="6371242" y="1196752"/>
              <a:ext cx="2807265" cy="4896544"/>
              <a:chOff x="4235695" y="2175959"/>
              <a:chExt cx="2807265" cy="4896544"/>
            </a:xfrm>
          </p:grpSpPr>
          <p:grpSp>
            <p:nvGrpSpPr>
              <p:cNvPr id="170" name="그룹 169"/>
              <p:cNvGrpSpPr/>
              <p:nvPr/>
            </p:nvGrpSpPr>
            <p:grpSpPr>
              <a:xfrm>
                <a:off x="4235695" y="2390760"/>
                <a:ext cx="2803309" cy="4681743"/>
                <a:chOff x="342811" y="1425158"/>
                <a:chExt cx="2803309" cy="4681743"/>
              </a:xfrm>
            </p:grpSpPr>
            <p:pic>
              <p:nvPicPr>
                <p:cNvPr id="188" name="그림 187"/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7270" r="7270"/>
                <a:stretch/>
              </p:blipFill>
              <p:spPr>
                <a:xfrm>
                  <a:off x="353473" y="1448631"/>
                  <a:ext cx="2784853" cy="4644665"/>
                </a:xfrm>
                <a:prstGeom prst="rect">
                  <a:avLst/>
                </a:prstGeom>
              </p:spPr>
            </p:pic>
            <p:pic>
              <p:nvPicPr>
                <p:cNvPr id="189" name="그림 188"/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7270" t="11775" r="7270" b="82024"/>
                <a:stretch/>
              </p:blipFill>
              <p:spPr>
                <a:xfrm>
                  <a:off x="361267" y="2227745"/>
                  <a:ext cx="2784853" cy="1808077"/>
                </a:xfrm>
                <a:prstGeom prst="rect">
                  <a:avLst/>
                </a:prstGeom>
              </p:spPr>
            </p:pic>
            <p:sp>
              <p:nvSpPr>
                <p:cNvPr id="190" name="직사각형 189"/>
                <p:cNvSpPr/>
                <p:nvPr/>
              </p:nvSpPr>
              <p:spPr>
                <a:xfrm>
                  <a:off x="342811" y="1425158"/>
                  <a:ext cx="2802494" cy="4681743"/>
                </a:xfrm>
                <a:prstGeom prst="rect">
                  <a:avLst/>
                </a:prstGeom>
                <a:solidFill>
                  <a:srgbClr val="0D0D0D">
                    <a:alpha val="37000"/>
                  </a:srgbClr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1" name="그룹 170"/>
              <p:cNvGrpSpPr/>
              <p:nvPr/>
            </p:nvGrpSpPr>
            <p:grpSpPr>
              <a:xfrm>
                <a:off x="4239675" y="2175959"/>
                <a:ext cx="2803285" cy="4896544"/>
                <a:chOff x="9636837" y="1794844"/>
                <a:chExt cx="2803285" cy="4896544"/>
              </a:xfrm>
            </p:grpSpPr>
            <p:sp>
              <p:nvSpPr>
                <p:cNvPr id="172" name="직사각형 171"/>
                <p:cNvSpPr/>
                <p:nvPr/>
              </p:nvSpPr>
              <p:spPr>
                <a:xfrm>
                  <a:off x="9637628" y="1794844"/>
                  <a:ext cx="2802494" cy="4896544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직사각형 175"/>
                <p:cNvSpPr/>
                <p:nvPr/>
              </p:nvSpPr>
              <p:spPr>
                <a:xfrm>
                  <a:off x="9636837" y="1794844"/>
                  <a:ext cx="2802494" cy="2076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타원 176"/>
                <p:cNvSpPr/>
                <p:nvPr/>
              </p:nvSpPr>
              <p:spPr>
                <a:xfrm>
                  <a:off x="9775035" y="1891387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직사각형 177"/>
                <p:cNvSpPr/>
                <p:nvPr/>
              </p:nvSpPr>
              <p:spPr>
                <a:xfrm flipV="1">
                  <a:off x="11949477" y="1882761"/>
                  <a:ext cx="489854" cy="116609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900" b="1" dirty="0" smtClean="0">
                      <a:solidFill>
                        <a:schemeClr val="bg1"/>
                      </a:solidFill>
                      <a:latin typeface="+mn-ea"/>
                    </a:rPr>
                    <a:t>00:00</a:t>
                  </a:r>
                  <a:endParaRPr lang="ko-KR" altLang="en-US" sz="900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79" name="직사각형 178"/>
                <p:cNvSpPr/>
                <p:nvPr/>
              </p:nvSpPr>
              <p:spPr>
                <a:xfrm>
                  <a:off x="11661445" y="1836631"/>
                  <a:ext cx="489854" cy="185394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900" b="1" dirty="0" smtClean="0">
                      <a:solidFill>
                        <a:schemeClr val="bg1"/>
                      </a:solidFill>
                      <a:latin typeface="+mn-ea"/>
                    </a:rPr>
                    <a:t>LTE</a:t>
                  </a:r>
                  <a:endParaRPr lang="ko-KR" altLang="en-US" sz="900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81" name="타원 180"/>
                <p:cNvSpPr/>
                <p:nvPr/>
              </p:nvSpPr>
              <p:spPr>
                <a:xfrm>
                  <a:off x="9886044" y="1887809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4" name="직선 연결선 183"/>
                <p:cNvCxnSpPr/>
                <p:nvPr/>
              </p:nvCxnSpPr>
              <p:spPr>
                <a:xfrm flipV="1">
                  <a:off x="10195978" y="3394023"/>
                  <a:ext cx="72145" cy="6144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/>
                <p:cNvCxnSpPr/>
                <p:nvPr/>
              </p:nvCxnSpPr>
              <p:spPr>
                <a:xfrm flipH="1">
                  <a:off x="11886508" y="4413636"/>
                  <a:ext cx="62969" cy="69709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0013" y="1471259"/>
              <a:ext cx="440839" cy="440839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chemeClr val="bg1">
                  <a:alpha val="97000"/>
                </a:schemeClr>
              </a:outerShdw>
            </a:effectLst>
          </p:spPr>
        </p:pic>
        <p:sp>
          <p:nvSpPr>
            <p:cNvPr id="145" name="직사각형 144"/>
            <p:cNvSpPr/>
            <p:nvPr/>
          </p:nvSpPr>
          <p:spPr>
            <a:xfrm>
              <a:off x="7547234" y="553281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91" name="타원 190"/>
          <p:cNvSpPr/>
          <p:nvPr/>
        </p:nvSpPr>
        <p:spPr>
          <a:xfrm>
            <a:off x="3648671" y="2525958"/>
            <a:ext cx="216024" cy="216024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grpSp>
        <p:nvGrpSpPr>
          <p:cNvPr id="192" name="그룹 191"/>
          <p:cNvGrpSpPr/>
          <p:nvPr/>
        </p:nvGrpSpPr>
        <p:grpSpPr>
          <a:xfrm>
            <a:off x="5426695" y="1665127"/>
            <a:ext cx="640155" cy="500896"/>
            <a:chOff x="5426625" y="5374440"/>
            <a:chExt cx="640155" cy="535892"/>
          </a:xfrm>
        </p:grpSpPr>
        <p:sp>
          <p:nvSpPr>
            <p:cNvPr id="193" name="타원 192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+mn-ea"/>
                </a:rPr>
                <a:t>불러오기</a:t>
              </a:r>
              <a:endParaRPr lang="en-US" altLang="ko-KR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99" name="직사각형 198"/>
          <p:cNvSpPr/>
          <p:nvPr/>
        </p:nvSpPr>
        <p:spPr>
          <a:xfrm>
            <a:off x="3313301" y="2437287"/>
            <a:ext cx="2802494" cy="378040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08" name="그림 207"/>
          <p:cNvPicPr>
            <a:picLocks noChangeAspect="1"/>
          </p:cNvPicPr>
          <p:nvPr/>
        </p:nvPicPr>
        <p:blipFill rotWithShape="1">
          <a:blip r:embed="rId9"/>
          <a:srcRect l="-14746" t="12061" r="4205" b="-17926"/>
          <a:stretch/>
        </p:blipFill>
        <p:spPr>
          <a:xfrm>
            <a:off x="5887080" y="3420339"/>
            <a:ext cx="199209" cy="1099291"/>
          </a:xfrm>
          <a:prstGeom prst="rect">
            <a:avLst/>
          </a:prstGeom>
        </p:spPr>
      </p:pic>
      <p:grpSp>
        <p:nvGrpSpPr>
          <p:cNvPr id="209" name="그룹 208"/>
          <p:cNvGrpSpPr/>
          <p:nvPr/>
        </p:nvGrpSpPr>
        <p:grpSpPr>
          <a:xfrm>
            <a:off x="3392653" y="3155454"/>
            <a:ext cx="1278700" cy="1634724"/>
            <a:chOff x="6409687" y="2284382"/>
            <a:chExt cx="1278700" cy="1634724"/>
          </a:xfrm>
        </p:grpSpPr>
        <p:grpSp>
          <p:nvGrpSpPr>
            <p:cNvPr id="210" name="그룹 209"/>
            <p:cNvGrpSpPr/>
            <p:nvPr/>
          </p:nvGrpSpPr>
          <p:grpSpPr>
            <a:xfrm>
              <a:off x="6409687" y="2284382"/>
              <a:ext cx="1278700" cy="1634724"/>
              <a:chOff x="6523273" y="2357260"/>
              <a:chExt cx="1278700" cy="1634724"/>
            </a:xfrm>
          </p:grpSpPr>
          <p:grpSp>
            <p:nvGrpSpPr>
              <p:cNvPr id="212" name="그룹 211"/>
              <p:cNvGrpSpPr/>
              <p:nvPr/>
            </p:nvGrpSpPr>
            <p:grpSpPr>
              <a:xfrm>
                <a:off x="6523273" y="2357260"/>
                <a:ext cx="1278700" cy="1634724"/>
                <a:chOff x="3552939" y="3418051"/>
                <a:chExt cx="1278700" cy="1216341"/>
              </a:xfrm>
            </p:grpSpPr>
            <p:sp>
              <p:nvSpPr>
                <p:cNvPr id="214" name="모서리가 둥근 직사각형 213"/>
                <p:cNvSpPr/>
                <p:nvPr/>
              </p:nvSpPr>
              <p:spPr>
                <a:xfrm>
                  <a:off x="3552939" y="3418051"/>
                  <a:ext cx="1268338" cy="1216341"/>
                </a:xfrm>
                <a:prstGeom prst="roundRect">
                  <a:avLst>
                    <a:gd name="adj" fmla="val 2594"/>
                  </a:avLst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직사각형 214"/>
                <p:cNvSpPr/>
                <p:nvPr/>
              </p:nvSpPr>
              <p:spPr>
                <a:xfrm>
                  <a:off x="3585398" y="4401463"/>
                  <a:ext cx="1246241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900" dirty="0" smtClean="0">
                      <a:solidFill>
                        <a:schemeClr val="tx1"/>
                      </a:solidFill>
                      <a:latin typeface="+mn-ea"/>
                    </a:rPr>
                    <a:t>2019-08-26 00:00</a:t>
                  </a:r>
                  <a:r>
                    <a:rPr lang="ko-KR" altLang="en-US" sz="900" dirty="0" smtClean="0">
                      <a:solidFill>
                        <a:schemeClr val="tx1"/>
                      </a:solidFill>
                      <a:latin typeface="+mn-ea"/>
                    </a:rPr>
                    <a:t> </a:t>
                  </a:r>
                  <a:endParaRPr lang="ko-KR" altLang="en-US" sz="9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16" name="직사각형 215"/>
                <p:cNvSpPr/>
                <p:nvPr/>
              </p:nvSpPr>
              <p:spPr>
                <a:xfrm>
                  <a:off x="3563689" y="4253132"/>
                  <a:ext cx="1106558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000" b="1" dirty="0" smtClean="0">
                      <a:solidFill>
                        <a:schemeClr val="tx1"/>
                      </a:solidFill>
                      <a:latin typeface="+mn-ea"/>
                    </a:rPr>
                    <a:t>Project List 1</a:t>
                  </a:r>
                  <a:endParaRPr lang="ko-KR" altLang="en-US" sz="10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13" name="직사각형 212"/>
              <p:cNvSpPr/>
              <p:nvPr/>
            </p:nvSpPr>
            <p:spPr>
              <a:xfrm>
                <a:off x="6610027" y="2427535"/>
                <a:ext cx="1087728" cy="934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11" name="그림 210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169000"/>
                      </a14:imgEffect>
                      <a14:imgEffect>
                        <a14:brightnessContrast bright="99000" contrast="-2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331" y="2655418"/>
              <a:ext cx="444289" cy="329855"/>
            </a:xfrm>
            <a:prstGeom prst="rect">
              <a:avLst/>
            </a:prstGeom>
          </p:spPr>
        </p:pic>
      </p:grpSp>
      <p:grpSp>
        <p:nvGrpSpPr>
          <p:cNvPr id="217" name="그룹 216"/>
          <p:cNvGrpSpPr/>
          <p:nvPr/>
        </p:nvGrpSpPr>
        <p:grpSpPr>
          <a:xfrm>
            <a:off x="4723065" y="3149567"/>
            <a:ext cx="1278700" cy="1634724"/>
            <a:chOff x="7740099" y="2278495"/>
            <a:chExt cx="1278700" cy="1634724"/>
          </a:xfrm>
        </p:grpSpPr>
        <p:grpSp>
          <p:nvGrpSpPr>
            <p:cNvPr id="218" name="그룹 217"/>
            <p:cNvGrpSpPr/>
            <p:nvPr/>
          </p:nvGrpSpPr>
          <p:grpSpPr>
            <a:xfrm>
              <a:off x="7740099" y="2278495"/>
              <a:ext cx="1278700" cy="1634724"/>
              <a:chOff x="7853685" y="2351373"/>
              <a:chExt cx="1278700" cy="1634724"/>
            </a:xfrm>
          </p:grpSpPr>
          <p:grpSp>
            <p:nvGrpSpPr>
              <p:cNvPr id="220" name="그룹 219"/>
              <p:cNvGrpSpPr/>
              <p:nvPr/>
            </p:nvGrpSpPr>
            <p:grpSpPr>
              <a:xfrm>
                <a:off x="7853685" y="2351373"/>
                <a:ext cx="1278700" cy="1634724"/>
                <a:chOff x="3552939" y="3418051"/>
                <a:chExt cx="1278700" cy="1216341"/>
              </a:xfrm>
            </p:grpSpPr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3552939" y="3418051"/>
                  <a:ext cx="1268338" cy="1216341"/>
                </a:xfrm>
                <a:prstGeom prst="roundRect">
                  <a:avLst>
                    <a:gd name="adj" fmla="val 2594"/>
                  </a:avLst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3" name="직사각형 222"/>
                <p:cNvSpPr/>
                <p:nvPr/>
              </p:nvSpPr>
              <p:spPr>
                <a:xfrm>
                  <a:off x="3585398" y="4401463"/>
                  <a:ext cx="1246241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900" dirty="0" smtClean="0">
                      <a:solidFill>
                        <a:schemeClr val="tx1"/>
                      </a:solidFill>
                      <a:latin typeface="+mn-ea"/>
                    </a:rPr>
                    <a:t>2019-08-26 00:00</a:t>
                  </a:r>
                  <a:r>
                    <a:rPr lang="ko-KR" altLang="en-US" sz="900" dirty="0" smtClean="0">
                      <a:solidFill>
                        <a:schemeClr val="tx1"/>
                      </a:solidFill>
                      <a:latin typeface="+mn-ea"/>
                    </a:rPr>
                    <a:t> </a:t>
                  </a:r>
                  <a:endParaRPr lang="ko-KR" altLang="en-US" sz="9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24" name="직사각형 223"/>
                <p:cNvSpPr/>
                <p:nvPr/>
              </p:nvSpPr>
              <p:spPr>
                <a:xfrm>
                  <a:off x="3563689" y="4253132"/>
                  <a:ext cx="1106558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000" b="1" dirty="0" smtClean="0">
                      <a:solidFill>
                        <a:schemeClr val="tx1"/>
                      </a:solidFill>
                      <a:latin typeface="+mn-ea"/>
                    </a:rPr>
                    <a:t>Project List 1</a:t>
                  </a:r>
                  <a:endParaRPr lang="ko-KR" altLang="en-US" sz="10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21" name="직사각형 220"/>
              <p:cNvSpPr/>
              <p:nvPr/>
            </p:nvSpPr>
            <p:spPr>
              <a:xfrm>
                <a:off x="7940439" y="2421648"/>
                <a:ext cx="1087728" cy="934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19" name="그림 218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169000"/>
                      </a14:imgEffect>
                      <a14:imgEffect>
                        <a14:brightnessContrast bright="99000" contrast="-2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5942" y="2655418"/>
              <a:ext cx="444289" cy="329855"/>
            </a:xfrm>
            <a:prstGeom prst="rect">
              <a:avLst/>
            </a:prstGeom>
          </p:spPr>
        </p:pic>
      </p:grpSp>
      <p:sp>
        <p:nvSpPr>
          <p:cNvPr id="227" name="직사각형 226"/>
          <p:cNvSpPr/>
          <p:nvPr/>
        </p:nvSpPr>
        <p:spPr>
          <a:xfrm>
            <a:off x="4689353" y="2445432"/>
            <a:ext cx="1424334" cy="50349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21903" y="2448435"/>
            <a:ext cx="1448240" cy="51418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3804240" y="2529623"/>
            <a:ext cx="8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Scan </a:t>
            </a:r>
          </a:p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icon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5033172" y="2389087"/>
            <a:ext cx="82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+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6812781" y="2502293"/>
            <a:ext cx="8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Scan </a:t>
            </a:r>
          </a:p>
          <a:p>
            <a:r>
              <a:rPr lang="en-US" altLang="ko-KR" sz="1000" b="1" dirty="0" smtClean="0">
                <a:solidFill>
                  <a:schemeClr val="bg1"/>
                </a:solidFill>
              </a:rPr>
              <a:t>icon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8041501" y="2504975"/>
            <a:ext cx="8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</a:rPr>
              <a:t>인테리어</a:t>
            </a:r>
            <a:endParaRPr lang="en-US" altLang="ko-KR" sz="1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icon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6287605" y="3094545"/>
            <a:ext cx="8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bg1">
                    <a:lumMod val="50000"/>
                  </a:schemeClr>
                </a:solidFill>
              </a:rPr>
              <a:t>거실가구</a:t>
            </a:r>
            <a:endParaRPr lang="en-US" altLang="ko-KR" sz="1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icon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6871252" y="3091775"/>
            <a:ext cx="8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bg1">
                    <a:lumMod val="50000"/>
                  </a:schemeClr>
                </a:solidFill>
              </a:rPr>
              <a:t>침실가구</a:t>
            </a:r>
            <a:endParaRPr lang="en-US" altLang="ko-KR" sz="1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icon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7464191" y="3098936"/>
            <a:ext cx="82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bg1">
                    <a:lumMod val="50000"/>
                  </a:schemeClr>
                </a:solidFill>
              </a:rPr>
              <a:t>침실가</a:t>
            </a:r>
            <a:endParaRPr lang="en-US" altLang="ko-KR" sz="1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icon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77725" y="3636244"/>
            <a:ext cx="2604430" cy="2567409"/>
          </a:xfrm>
          <a:prstGeom prst="rect">
            <a:avLst/>
          </a:prstGeom>
          <a:pattFill prst="ltDn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/>
          <p:cNvSpPr txBox="1"/>
          <p:nvPr/>
        </p:nvSpPr>
        <p:spPr>
          <a:xfrm>
            <a:off x="7267840" y="4647841"/>
            <a:ext cx="82419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</a:rPr>
              <a:t>상품</a:t>
            </a:r>
            <a:endParaRPr lang="en-US" altLang="ko-KR" sz="1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</a:rPr>
              <a:t>리스트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7587439" y="2016967"/>
            <a:ext cx="216024" cy="192687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241" name="타원 240"/>
          <p:cNvSpPr/>
          <p:nvPr/>
        </p:nvSpPr>
        <p:spPr>
          <a:xfrm>
            <a:off x="4504924" y="2420258"/>
            <a:ext cx="216024" cy="192687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242" name="타원 241"/>
          <p:cNvSpPr/>
          <p:nvPr/>
        </p:nvSpPr>
        <p:spPr>
          <a:xfrm>
            <a:off x="8841170" y="2374788"/>
            <a:ext cx="216024" cy="192687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  <p:sp>
        <p:nvSpPr>
          <p:cNvPr id="243" name="타원 242"/>
          <p:cNvSpPr/>
          <p:nvPr/>
        </p:nvSpPr>
        <p:spPr>
          <a:xfrm>
            <a:off x="6379513" y="2984732"/>
            <a:ext cx="216024" cy="192687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4</a:t>
            </a:r>
            <a:endParaRPr lang="ko-KR" altLang="en-US" sz="900" dirty="0"/>
          </a:p>
        </p:txBody>
      </p:sp>
      <p:sp>
        <p:nvSpPr>
          <p:cNvPr id="244" name="타원 243"/>
          <p:cNvSpPr/>
          <p:nvPr/>
        </p:nvSpPr>
        <p:spPr>
          <a:xfrm>
            <a:off x="6369627" y="3591794"/>
            <a:ext cx="216024" cy="192687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4</a:t>
            </a:r>
            <a:endParaRPr lang="ko-KR" altLang="en-US" sz="900" dirty="0"/>
          </a:p>
        </p:txBody>
      </p:sp>
      <p:sp>
        <p:nvSpPr>
          <p:cNvPr id="245" name="타원 244"/>
          <p:cNvSpPr/>
          <p:nvPr/>
        </p:nvSpPr>
        <p:spPr>
          <a:xfrm>
            <a:off x="3936106" y="3444963"/>
            <a:ext cx="216024" cy="192687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  <p:grpSp>
        <p:nvGrpSpPr>
          <p:cNvPr id="121" name="그룹 120"/>
          <p:cNvGrpSpPr/>
          <p:nvPr/>
        </p:nvGrpSpPr>
        <p:grpSpPr>
          <a:xfrm>
            <a:off x="342191" y="1337369"/>
            <a:ext cx="2915107" cy="4896544"/>
            <a:chOff x="6371242" y="1196752"/>
            <a:chExt cx="2915107" cy="4896544"/>
          </a:xfrm>
        </p:grpSpPr>
        <p:grpSp>
          <p:nvGrpSpPr>
            <p:cNvPr id="122" name="그룹 121"/>
            <p:cNvGrpSpPr/>
            <p:nvPr/>
          </p:nvGrpSpPr>
          <p:grpSpPr>
            <a:xfrm>
              <a:off x="6371242" y="1196752"/>
              <a:ext cx="2807265" cy="4896544"/>
              <a:chOff x="4235695" y="2175959"/>
              <a:chExt cx="2807265" cy="4896544"/>
            </a:xfrm>
          </p:grpSpPr>
          <p:grpSp>
            <p:nvGrpSpPr>
              <p:cNvPr id="148" name="그룹 147"/>
              <p:cNvGrpSpPr/>
              <p:nvPr/>
            </p:nvGrpSpPr>
            <p:grpSpPr>
              <a:xfrm>
                <a:off x="4235695" y="2390760"/>
                <a:ext cx="2803309" cy="4681743"/>
                <a:chOff x="342811" y="1425158"/>
                <a:chExt cx="2803309" cy="4681743"/>
              </a:xfrm>
            </p:grpSpPr>
            <p:pic>
              <p:nvPicPr>
                <p:cNvPr id="159" name="그림 158"/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7270" r="7270"/>
                <a:stretch/>
              </p:blipFill>
              <p:spPr>
                <a:xfrm>
                  <a:off x="353473" y="1448631"/>
                  <a:ext cx="2784853" cy="4644665"/>
                </a:xfrm>
                <a:prstGeom prst="rect">
                  <a:avLst/>
                </a:prstGeom>
              </p:spPr>
            </p:pic>
            <p:pic>
              <p:nvPicPr>
                <p:cNvPr id="160" name="그림 159"/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7270" t="11775" r="7270" b="82024"/>
                <a:stretch/>
              </p:blipFill>
              <p:spPr>
                <a:xfrm>
                  <a:off x="361267" y="2227745"/>
                  <a:ext cx="2784853" cy="1808077"/>
                </a:xfrm>
                <a:prstGeom prst="rect">
                  <a:avLst/>
                </a:prstGeom>
              </p:spPr>
            </p:pic>
            <p:sp>
              <p:nvSpPr>
                <p:cNvPr id="161" name="직사각형 160"/>
                <p:cNvSpPr/>
                <p:nvPr/>
              </p:nvSpPr>
              <p:spPr>
                <a:xfrm>
                  <a:off x="342811" y="1425158"/>
                  <a:ext cx="2802494" cy="4681743"/>
                </a:xfrm>
                <a:prstGeom prst="rect">
                  <a:avLst/>
                </a:prstGeom>
                <a:solidFill>
                  <a:srgbClr val="0D0D0D">
                    <a:alpha val="37000"/>
                  </a:srgbClr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9" name="그룹 148"/>
              <p:cNvGrpSpPr/>
              <p:nvPr/>
            </p:nvGrpSpPr>
            <p:grpSpPr>
              <a:xfrm>
                <a:off x="4239675" y="2175959"/>
                <a:ext cx="2803285" cy="4896544"/>
                <a:chOff x="9636837" y="1794844"/>
                <a:chExt cx="2803285" cy="4896544"/>
              </a:xfrm>
            </p:grpSpPr>
            <p:sp>
              <p:nvSpPr>
                <p:cNvPr id="150" name="직사각형 149"/>
                <p:cNvSpPr/>
                <p:nvPr/>
              </p:nvSpPr>
              <p:spPr>
                <a:xfrm>
                  <a:off x="9637628" y="1794844"/>
                  <a:ext cx="2802494" cy="4896544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9636837" y="1794844"/>
                  <a:ext cx="2802494" cy="2076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9775035" y="1891387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직사각형 153"/>
                <p:cNvSpPr/>
                <p:nvPr/>
              </p:nvSpPr>
              <p:spPr>
                <a:xfrm flipV="1">
                  <a:off x="11949477" y="1882761"/>
                  <a:ext cx="489854" cy="116609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900" b="1" dirty="0" smtClean="0">
                      <a:solidFill>
                        <a:schemeClr val="bg1"/>
                      </a:solidFill>
                      <a:latin typeface="+mn-ea"/>
                    </a:rPr>
                    <a:t>00:00</a:t>
                  </a:r>
                  <a:endParaRPr lang="ko-KR" altLang="en-US" sz="900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55" name="직사각형 154"/>
                <p:cNvSpPr/>
                <p:nvPr/>
              </p:nvSpPr>
              <p:spPr>
                <a:xfrm>
                  <a:off x="11661445" y="1836631"/>
                  <a:ext cx="489854" cy="185394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900" b="1" dirty="0" smtClean="0">
                      <a:solidFill>
                        <a:schemeClr val="bg1"/>
                      </a:solidFill>
                      <a:latin typeface="+mn-ea"/>
                    </a:rPr>
                    <a:t>LTE</a:t>
                  </a:r>
                  <a:endParaRPr lang="ko-KR" altLang="en-US" sz="900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9886044" y="1887809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7" name="직선 연결선 156"/>
                <p:cNvCxnSpPr/>
                <p:nvPr/>
              </p:nvCxnSpPr>
              <p:spPr>
                <a:xfrm flipV="1">
                  <a:off x="10195978" y="3394023"/>
                  <a:ext cx="72145" cy="6144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직선 연결선 157"/>
                <p:cNvCxnSpPr/>
                <p:nvPr/>
              </p:nvCxnSpPr>
              <p:spPr>
                <a:xfrm flipH="1">
                  <a:off x="11886508" y="4413636"/>
                  <a:ext cx="62969" cy="69709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0013" y="1471259"/>
              <a:ext cx="440839" cy="440839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chemeClr val="bg1">
                  <a:alpha val="97000"/>
                </a:schemeClr>
              </a:outerShdw>
            </a:effectLst>
          </p:spPr>
        </p:pic>
        <p:sp>
          <p:nvSpPr>
            <p:cNvPr id="129" name="직사각형 128"/>
            <p:cNvSpPr/>
            <p:nvPr/>
          </p:nvSpPr>
          <p:spPr>
            <a:xfrm>
              <a:off x="7547234" y="553281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5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31" name="그룹 130"/>
            <p:cNvGrpSpPr/>
            <p:nvPr/>
          </p:nvGrpSpPr>
          <p:grpSpPr>
            <a:xfrm>
              <a:off x="6668209" y="2824758"/>
              <a:ext cx="2259364" cy="661973"/>
              <a:chOff x="1171897" y="4789793"/>
              <a:chExt cx="2259364" cy="661973"/>
            </a:xfrm>
          </p:grpSpPr>
          <p:sp>
            <p:nvSpPr>
              <p:cNvPr id="146" name="모서리가 둥근 직사각형 145"/>
              <p:cNvSpPr/>
              <p:nvPr/>
            </p:nvSpPr>
            <p:spPr>
              <a:xfrm>
                <a:off x="1171897" y="4789793"/>
                <a:ext cx="2259364" cy="563148"/>
              </a:xfrm>
              <a:prstGeom prst="roundRect">
                <a:avLst/>
              </a:prstGeom>
              <a:solidFill>
                <a:schemeClr val="bg1">
                  <a:alpha val="7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자유형 146"/>
              <p:cNvSpPr/>
              <p:nvPr/>
            </p:nvSpPr>
            <p:spPr>
              <a:xfrm>
                <a:off x="1343113" y="5336671"/>
                <a:ext cx="255671" cy="115095"/>
              </a:xfrm>
              <a:custGeom>
                <a:avLst/>
                <a:gdLst>
                  <a:gd name="connsiteX0" fmla="*/ 126074 w 255671"/>
                  <a:gd name="connsiteY0" fmla="*/ 21072 h 254151"/>
                  <a:gd name="connsiteX1" fmla="*/ 108822 w 255671"/>
                  <a:gd name="connsiteY1" fmla="*/ 64204 h 254151"/>
                  <a:gd name="connsiteX2" fmla="*/ 91569 w 255671"/>
                  <a:gd name="connsiteY2" fmla="*/ 115963 h 254151"/>
                  <a:gd name="connsiteX3" fmla="*/ 48437 w 255671"/>
                  <a:gd name="connsiteY3" fmla="*/ 176348 h 254151"/>
                  <a:gd name="connsiteX4" fmla="*/ 39810 w 255671"/>
                  <a:gd name="connsiteY4" fmla="*/ 202227 h 254151"/>
                  <a:gd name="connsiteX5" fmla="*/ 5305 w 255671"/>
                  <a:gd name="connsiteY5" fmla="*/ 253985 h 254151"/>
                  <a:gd name="connsiteX6" fmla="*/ 65689 w 255671"/>
                  <a:gd name="connsiteY6" fmla="*/ 245359 h 254151"/>
                  <a:gd name="connsiteX7" fmla="*/ 91569 w 255671"/>
                  <a:gd name="connsiteY7" fmla="*/ 236733 h 254151"/>
                  <a:gd name="connsiteX8" fmla="*/ 134701 w 255671"/>
                  <a:gd name="connsiteY8" fmla="*/ 184974 h 254151"/>
                  <a:gd name="connsiteX9" fmla="*/ 186459 w 255671"/>
                  <a:gd name="connsiteY9" fmla="*/ 133216 h 254151"/>
                  <a:gd name="connsiteX10" fmla="*/ 246844 w 255671"/>
                  <a:gd name="connsiteY10" fmla="*/ 55578 h 254151"/>
                  <a:gd name="connsiteX11" fmla="*/ 255471 w 255671"/>
                  <a:gd name="connsiteY11" fmla="*/ 29699 h 254151"/>
                  <a:gd name="connsiteX12" fmla="*/ 238218 w 255671"/>
                  <a:gd name="connsiteY12" fmla="*/ 3819 h 254151"/>
                  <a:gd name="connsiteX13" fmla="*/ 126074 w 255671"/>
                  <a:gd name="connsiteY13" fmla="*/ 21072 h 254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5671" h="254151">
                    <a:moveTo>
                      <a:pt x="126074" y="21072"/>
                    </a:moveTo>
                    <a:cubicBezTo>
                      <a:pt x="104508" y="31136"/>
                      <a:pt x="114114" y="49651"/>
                      <a:pt x="108822" y="64204"/>
                    </a:cubicBezTo>
                    <a:cubicBezTo>
                      <a:pt x="102607" y="81295"/>
                      <a:pt x="102481" y="101414"/>
                      <a:pt x="91569" y="115963"/>
                    </a:cubicBezTo>
                    <a:cubicBezTo>
                      <a:pt x="85697" y="123792"/>
                      <a:pt x="54750" y="163723"/>
                      <a:pt x="48437" y="176348"/>
                    </a:cubicBezTo>
                    <a:cubicBezTo>
                      <a:pt x="44371" y="184481"/>
                      <a:pt x="44226" y="194278"/>
                      <a:pt x="39810" y="202227"/>
                    </a:cubicBezTo>
                    <a:cubicBezTo>
                      <a:pt x="29740" y="220353"/>
                      <a:pt x="-15222" y="256917"/>
                      <a:pt x="5305" y="253985"/>
                    </a:cubicBezTo>
                    <a:lnTo>
                      <a:pt x="65689" y="245359"/>
                    </a:lnTo>
                    <a:cubicBezTo>
                      <a:pt x="74316" y="242484"/>
                      <a:pt x="84003" y="241777"/>
                      <a:pt x="91569" y="236733"/>
                    </a:cubicBezTo>
                    <a:cubicBezTo>
                      <a:pt x="123748" y="215280"/>
                      <a:pt x="111557" y="211011"/>
                      <a:pt x="134701" y="184974"/>
                    </a:cubicBezTo>
                    <a:cubicBezTo>
                      <a:pt x="150911" y="166738"/>
                      <a:pt x="172925" y="153517"/>
                      <a:pt x="186459" y="133216"/>
                    </a:cubicBezTo>
                    <a:cubicBezTo>
                      <a:pt x="227732" y="71306"/>
                      <a:pt x="206303" y="96119"/>
                      <a:pt x="246844" y="55578"/>
                    </a:cubicBezTo>
                    <a:cubicBezTo>
                      <a:pt x="249720" y="46952"/>
                      <a:pt x="256966" y="38668"/>
                      <a:pt x="255471" y="29699"/>
                    </a:cubicBezTo>
                    <a:cubicBezTo>
                      <a:pt x="253767" y="19472"/>
                      <a:pt x="248465" y="5396"/>
                      <a:pt x="238218" y="3819"/>
                    </a:cubicBezTo>
                    <a:cubicBezTo>
                      <a:pt x="160265" y="-8174"/>
                      <a:pt x="147640" y="11008"/>
                      <a:pt x="126074" y="21072"/>
                    </a:cubicBezTo>
                    <a:close/>
                  </a:path>
                </a:pathLst>
              </a:custGeom>
              <a:solidFill>
                <a:schemeClr val="bg1">
                  <a:alpha val="68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2" name="직사각형 141"/>
            <p:cNvSpPr/>
            <p:nvPr/>
          </p:nvSpPr>
          <p:spPr>
            <a:xfrm>
              <a:off x="6680621" y="2919702"/>
              <a:ext cx="2605728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900" b="1" spc="-110" dirty="0" smtClean="0">
                  <a:solidFill>
                    <a:schemeClr val="tx1"/>
                  </a:solidFill>
                  <a:latin typeface="+mn-ea"/>
                </a:rPr>
                <a:t>손가락을 터치하시는 곳에 물체가 배치됩니다</a:t>
              </a:r>
              <a:endParaRPr lang="ko-KR" altLang="en-US" sz="900" b="1" spc="-11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3" name="타원 142"/>
            <p:cNvSpPr/>
            <p:nvPr/>
          </p:nvSpPr>
          <p:spPr>
            <a:xfrm>
              <a:off x="6721867" y="4221088"/>
              <a:ext cx="2189939" cy="610877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/>
            <p:cNvSpPr/>
            <p:nvPr/>
          </p:nvSpPr>
          <p:spPr>
            <a:xfrm>
              <a:off x="6823658" y="4234056"/>
              <a:ext cx="1972974" cy="511816"/>
            </a:xfrm>
            <a:prstGeom prst="ellips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4" name="그룹 163"/>
          <p:cNvGrpSpPr/>
          <p:nvPr/>
        </p:nvGrpSpPr>
        <p:grpSpPr>
          <a:xfrm>
            <a:off x="2453627" y="1674272"/>
            <a:ext cx="640155" cy="500896"/>
            <a:chOff x="5426625" y="5374440"/>
            <a:chExt cx="640155" cy="535892"/>
          </a:xfrm>
        </p:grpSpPr>
        <p:sp>
          <p:nvSpPr>
            <p:cNvPr id="165" name="타원 164"/>
            <p:cNvSpPr/>
            <p:nvPr/>
          </p:nvSpPr>
          <p:spPr>
            <a:xfrm>
              <a:off x="5496230" y="5374440"/>
              <a:ext cx="508378" cy="5358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5426625" y="5463928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+mn-ea"/>
                </a:rPr>
                <a:t>불러오기</a:t>
              </a:r>
              <a:endParaRPr lang="en-US" altLang="ko-KR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96" name="타원 195"/>
          <p:cNvSpPr/>
          <p:nvPr/>
        </p:nvSpPr>
        <p:spPr>
          <a:xfrm>
            <a:off x="2370779" y="2155254"/>
            <a:ext cx="216024" cy="21602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198" name="타원 197"/>
          <p:cNvSpPr/>
          <p:nvPr/>
        </p:nvSpPr>
        <p:spPr>
          <a:xfrm>
            <a:off x="2489857" y="1666710"/>
            <a:ext cx="570750" cy="503328"/>
          </a:xfrm>
          <a:prstGeom prst="ellipse">
            <a:avLst/>
          </a:prstGeom>
          <a:noFill/>
          <a:ln w="381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3" name="그룹 202"/>
          <p:cNvGrpSpPr/>
          <p:nvPr/>
        </p:nvGrpSpPr>
        <p:grpSpPr>
          <a:xfrm>
            <a:off x="3392653" y="4864451"/>
            <a:ext cx="1278700" cy="1634724"/>
            <a:chOff x="6409687" y="2284382"/>
            <a:chExt cx="1278700" cy="1634724"/>
          </a:xfrm>
        </p:grpSpPr>
        <p:grpSp>
          <p:nvGrpSpPr>
            <p:cNvPr id="204" name="그룹 203"/>
            <p:cNvGrpSpPr/>
            <p:nvPr/>
          </p:nvGrpSpPr>
          <p:grpSpPr>
            <a:xfrm>
              <a:off x="6409687" y="2284382"/>
              <a:ext cx="1278700" cy="1634724"/>
              <a:chOff x="6523273" y="2357260"/>
              <a:chExt cx="1278700" cy="1634724"/>
            </a:xfrm>
          </p:grpSpPr>
          <p:grpSp>
            <p:nvGrpSpPr>
              <p:cNvPr id="206" name="그룹 205"/>
              <p:cNvGrpSpPr/>
              <p:nvPr/>
            </p:nvGrpSpPr>
            <p:grpSpPr>
              <a:xfrm>
                <a:off x="6523273" y="2357260"/>
                <a:ext cx="1278700" cy="1634724"/>
                <a:chOff x="3552939" y="3418051"/>
                <a:chExt cx="1278700" cy="1216341"/>
              </a:xfrm>
            </p:grpSpPr>
            <p:sp>
              <p:nvSpPr>
                <p:cNvPr id="225" name="모서리가 둥근 직사각형 224"/>
                <p:cNvSpPr/>
                <p:nvPr/>
              </p:nvSpPr>
              <p:spPr>
                <a:xfrm>
                  <a:off x="3552939" y="3418051"/>
                  <a:ext cx="1268338" cy="1216341"/>
                </a:xfrm>
                <a:prstGeom prst="roundRect">
                  <a:avLst>
                    <a:gd name="adj" fmla="val 2594"/>
                  </a:avLst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직사각형 225"/>
                <p:cNvSpPr/>
                <p:nvPr/>
              </p:nvSpPr>
              <p:spPr>
                <a:xfrm>
                  <a:off x="3585398" y="4401463"/>
                  <a:ext cx="1246241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900" dirty="0" smtClean="0">
                      <a:solidFill>
                        <a:schemeClr val="tx1"/>
                      </a:solidFill>
                      <a:latin typeface="+mn-ea"/>
                    </a:rPr>
                    <a:t>2019-08-26 00:00</a:t>
                  </a:r>
                  <a:r>
                    <a:rPr lang="ko-KR" altLang="en-US" sz="900" dirty="0" smtClean="0">
                      <a:solidFill>
                        <a:schemeClr val="tx1"/>
                      </a:solidFill>
                      <a:latin typeface="+mn-ea"/>
                    </a:rPr>
                    <a:t> </a:t>
                  </a:r>
                  <a:endParaRPr lang="ko-KR" altLang="en-US" sz="9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28" name="직사각형 227"/>
                <p:cNvSpPr/>
                <p:nvPr/>
              </p:nvSpPr>
              <p:spPr>
                <a:xfrm>
                  <a:off x="3563689" y="4253132"/>
                  <a:ext cx="1106558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000" b="1" dirty="0" smtClean="0">
                      <a:solidFill>
                        <a:schemeClr val="tx1"/>
                      </a:solidFill>
                      <a:latin typeface="+mn-ea"/>
                    </a:rPr>
                    <a:t>Project List 1</a:t>
                  </a:r>
                  <a:endParaRPr lang="ko-KR" altLang="en-US" sz="10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07" name="직사각형 206"/>
              <p:cNvSpPr/>
              <p:nvPr/>
            </p:nvSpPr>
            <p:spPr>
              <a:xfrm>
                <a:off x="6610027" y="2427535"/>
                <a:ext cx="1087728" cy="934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5" name="그림 204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169000"/>
                      </a14:imgEffect>
                      <a14:imgEffect>
                        <a14:brightnessContrast bright="99000" contrast="-2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331" y="2655418"/>
              <a:ext cx="444289" cy="329855"/>
            </a:xfrm>
            <a:prstGeom prst="rect">
              <a:avLst/>
            </a:prstGeom>
          </p:spPr>
        </p:pic>
      </p:grpSp>
      <p:grpSp>
        <p:nvGrpSpPr>
          <p:cNvPr id="230" name="그룹 229"/>
          <p:cNvGrpSpPr/>
          <p:nvPr/>
        </p:nvGrpSpPr>
        <p:grpSpPr>
          <a:xfrm>
            <a:off x="4723065" y="4858564"/>
            <a:ext cx="1278700" cy="1634724"/>
            <a:chOff x="7740099" y="2278495"/>
            <a:chExt cx="1278700" cy="1634724"/>
          </a:xfrm>
        </p:grpSpPr>
        <p:grpSp>
          <p:nvGrpSpPr>
            <p:cNvPr id="232" name="그룹 231"/>
            <p:cNvGrpSpPr/>
            <p:nvPr/>
          </p:nvGrpSpPr>
          <p:grpSpPr>
            <a:xfrm>
              <a:off x="7740099" y="2278495"/>
              <a:ext cx="1278700" cy="1634724"/>
              <a:chOff x="7853685" y="2351373"/>
              <a:chExt cx="1278700" cy="1634724"/>
            </a:xfrm>
          </p:grpSpPr>
          <p:grpSp>
            <p:nvGrpSpPr>
              <p:cNvPr id="246" name="그룹 245"/>
              <p:cNvGrpSpPr/>
              <p:nvPr/>
            </p:nvGrpSpPr>
            <p:grpSpPr>
              <a:xfrm>
                <a:off x="7853685" y="2351373"/>
                <a:ext cx="1278700" cy="1634724"/>
                <a:chOff x="3552939" y="3418051"/>
                <a:chExt cx="1278700" cy="1216341"/>
              </a:xfrm>
            </p:grpSpPr>
            <p:sp>
              <p:nvSpPr>
                <p:cNvPr id="248" name="모서리가 둥근 직사각형 247"/>
                <p:cNvSpPr/>
                <p:nvPr/>
              </p:nvSpPr>
              <p:spPr>
                <a:xfrm>
                  <a:off x="3552939" y="3418051"/>
                  <a:ext cx="1268338" cy="1216341"/>
                </a:xfrm>
                <a:prstGeom prst="roundRect">
                  <a:avLst>
                    <a:gd name="adj" fmla="val 2594"/>
                  </a:avLst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직사각형 248"/>
                <p:cNvSpPr/>
                <p:nvPr/>
              </p:nvSpPr>
              <p:spPr>
                <a:xfrm>
                  <a:off x="3585398" y="4401463"/>
                  <a:ext cx="1246241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900" dirty="0" smtClean="0">
                      <a:solidFill>
                        <a:schemeClr val="tx1"/>
                      </a:solidFill>
                      <a:latin typeface="+mn-ea"/>
                    </a:rPr>
                    <a:t>2019-08-26 00:00</a:t>
                  </a:r>
                  <a:r>
                    <a:rPr lang="ko-KR" altLang="en-US" sz="900" dirty="0" smtClean="0">
                      <a:solidFill>
                        <a:schemeClr val="tx1"/>
                      </a:solidFill>
                      <a:latin typeface="+mn-ea"/>
                    </a:rPr>
                    <a:t> </a:t>
                  </a:r>
                  <a:endParaRPr lang="ko-KR" altLang="en-US" sz="9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50" name="직사각형 249"/>
                <p:cNvSpPr/>
                <p:nvPr/>
              </p:nvSpPr>
              <p:spPr>
                <a:xfrm>
                  <a:off x="3563689" y="4253132"/>
                  <a:ext cx="1106558" cy="121717"/>
                </a:xfrm>
                <a:prstGeom prst="rect">
                  <a:avLst/>
                </a:prstGeom>
                <a:noFill/>
                <a:ln w="3175">
                  <a:noFill/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000" b="1" dirty="0" smtClean="0">
                      <a:solidFill>
                        <a:schemeClr val="tx1"/>
                      </a:solidFill>
                      <a:latin typeface="+mn-ea"/>
                    </a:rPr>
                    <a:t>Project List 1</a:t>
                  </a:r>
                  <a:endParaRPr lang="ko-KR" altLang="en-US" sz="10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7" name="직사각형 246"/>
              <p:cNvSpPr/>
              <p:nvPr/>
            </p:nvSpPr>
            <p:spPr>
              <a:xfrm>
                <a:off x="7940439" y="2421648"/>
                <a:ext cx="1087728" cy="9344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35" name="그림 234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169000"/>
                      </a14:imgEffect>
                      <a14:imgEffect>
                        <a14:brightnessContrast bright="99000" contrast="-2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5942" y="2655418"/>
              <a:ext cx="444289" cy="329855"/>
            </a:xfrm>
            <a:prstGeom prst="rect">
              <a:avLst/>
            </a:prstGeom>
          </p:spPr>
        </p:pic>
      </p:grpSp>
      <p:sp>
        <p:nvSpPr>
          <p:cNvPr id="251" name="직사각형 250"/>
          <p:cNvSpPr/>
          <p:nvPr/>
        </p:nvSpPr>
        <p:spPr>
          <a:xfrm>
            <a:off x="3354960" y="6233251"/>
            <a:ext cx="2854168" cy="40447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-25074" y="1"/>
            <a:ext cx="12217073" cy="6858000"/>
          </a:xfrm>
          <a:prstGeom prst="rect">
            <a:avLst/>
          </a:prstGeom>
          <a:solidFill>
            <a:srgbClr val="0D0D0D">
              <a:alpha val="37000"/>
            </a:srgb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2398259" y="2782276"/>
            <a:ext cx="4595627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1</a:t>
            </a:r>
            <a:r>
              <a:rPr lang="ko-KR" altLang="en-US" sz="3200" dirty="0" smtClean="0">
                <a:solidFill>
                  <a:schemeClr val="bg1"/>
                </a:solidFill>
              </a:rPr>
              <a:t>차 개발 미포함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78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319693"/>
              </p:ext>
            </p:extLst>
          </p:nvPr>
        </p:nvGraphicFramePr>
        <p:xfrm>
          <a:off x="620053" y="1556792"/>
          <a:ext cx="10948556" cy="1735764"/>
        </p:xfrm>
        <a:graphic>
          <a:graphicData uri="http://schemas.openxmlformats.org/drawingml/2006/table">
            <a:tbl>
              <a:tblPr/>
              <a:tblGrid>
                <a:gridCol w="122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9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1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Update</a:t>
                      </a:r>
                    </a:p>
                  </a:txBody>
                  <a:tcPr marL="77359" marR="77359" marT="40507" marB="40507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Version</a:t>
                      </a:r>
                    </a:p>
                  </a:txBody>
                  <a:tcPr marL="77359" marR="77359" marT="40507" marB="40507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작업 내용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Author</a:t>
                      </a:r>
                    </a:p>
                  </a:txBody>
                  <a:tcPr marL="77359" marR="77359" marT="40507" marB="40507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2019-08-26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359" marR="77359" marT="40507" marB="40507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1.0</a:t>
                      </a:r>
                    </a:p>
                  </a:txBody>
                  <a:tcPr marL="77359" marR="77359" marT="40507" marB="40507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최초 작성</a:t>
                      </a:r>
                    </a:p>
                  </a:txBody>
                  <a:tcPr marL="77359" marR="77359" marT="40507" marB="40507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00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7359" marR="77359" marT="40507" marB="40507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1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1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1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D0D0D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7359" marR="77359" marT="40507" marB="40507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-888776" y="836712"/>
            <a:ext cx="5760640" cy="39711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Version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History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20053" y="836712"/>
            <a:ext cx="45719" cy="397111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91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 b="3561"/>
          <a:stretch/>
        </p:blipFill>
        <p:spPr>
          <a:xfrm>
            <a:off x="1318167" y="1556792"/>
            <a:ext cx="9998015" cy="4896544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47328" y="871649"/>
            <a:ext cx="5760640" cy="39711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Touch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Gesture 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dit&amp;view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mode)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0053" y="836712"/>
            <a:ext cx="45719" cy="397111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288595" y="3909073"/>
            <a:ext cx="4611851" cy="244827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31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1421298" y="1343966"/>
            <a:ext cx="2802493" cy="4677322"/>
          </a:xfrm>
          <a:prstGeom prst="rect">
            <a:avLst/>
          </a:prstGeom>
          <a:solidFill>
            <a:srgbClr val="000000">
              <a:alpha val="9020"/>
            </a:srgbClr>
          </a:solidFill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Splash</a:t>
            </a:r>
          </a:p>
          <a:p>
            <a:pPr algn="ctr"/>
            <a:endParaRPr lang="en-US" altLang="ko-KR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1421298" y="7281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User login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421298" y="251724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스플래시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352584" y="179244"/>
            <a:ext cx="442392" cy="365125"/>
          </a:xfrm>
        </p:spPr>
        <p:txBody>
          <a:bodyPr/>
          <a:lstStyle/>
          <a:p>
            <a:fld id="{38ED4125-7EC6-4860-B395-FED81210B21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63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21574"/>
              </p:ext>
            </p:extLst>
          </p:nvPr>
        </p:nvGraphicFramePr>
        <p:xfrm>
          <a:off x="9594296" y="836711"/>
          <a:ext cx="2478368" cy="375492"/>
        </p:xfrm>
        <a:graphic>
          <a:graphicData uri="http://schemas.openxmlformats.org/drawingml/2006/table">
            <a:tbl>
              <a:tblPr/>
              <a:tblGrid>
                <a:gridCol w="27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1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Splash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화면 노출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421298" y="1124744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1298" y="1125421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559496" y="1196752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flipV="1">
            <a:off x="3733938" y="1188126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45906" y="1141996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670505" y="1193174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207568" y="3353138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1225009" y="5733256"/>
            <a:ext cx="697541" cy="727251"/>
          </a:xfrm>
          <a:prstGeom prst="rect">
            <a:avLst/>
          </a:prstGeom>
          <a:pattFill prst="lgGrid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0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5093298" y="3786043"/>
            <a:ext cx="1820579" cy="23430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1421298" y="7281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User login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421298" y="251724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로그인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352584" y="179244"/>
            <a:ext cx="442392" cy="365125"/>
          </a:xfrm>
        </p:spPr>
        <p:txBody>
          <a:bodyPr/>
          <a:lstStyle/>
          <a:p>
            <a:fld id="{38ED4125-7EC6-4860-B395-FED81210B21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63" name="Group 49"/>
          <p:cNvGraphicFramePr>
            <a:graphicFrameLocks noGrp="1"/>
          </p:cNvGraphicFramePr>
          <p:nvPr>
            <p:extLst/>
          </p:nvPr>
        </p:nvGraphicFramePr>
        <p:xfrm>
          <a:off x="9594296" y="836711"/>
          <a:ext cx="2478368" cy="2860429"/>
        </p:xfrm>
        <a:graphic>
          <a:graphicData uri="http://schemas.openxmlformats.org/drawingml/2006/table">
            <a:tbl>
              <a:tblPr/>
              <a:tblGrid>
                <a:gridCol w="27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1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ID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입력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비밀번호 입력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3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자동로그인 체크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앱 종료 후에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자동으로 로그인 기능 활성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4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로그인 버튼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87077"/>
                  </a:ext>
                </a:extLst>
              </a:tr>
              <a:tr h="10580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5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회원가입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신규 회원가입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아이디 찾기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통신사 본인인증 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가입시 메일로 아이디 확인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비밀번호 찾기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아이디 입력 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통신사 본인인증 후 가입시 메일로 비밀번호 재생성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058662"/>
                  </a:ext>
                </a:extLst>
              </a:tr>
            </a:tbl>
          </a:graphicData>
        </a:graphic>
      </p:graphicFrame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137" y="3991985"/>
            <a:ext cx="2316686" cy="21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21298" y="1124744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1298" y="1125421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559496" y="1196752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flipV="1">
            <a:off x="3733938" y="1188126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45906" y="1141996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670505" y="1193174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847528" y="3186433"/>
            <a:ext cx="1886410" cy="602607"/>
            <a:chOff x="1847528" y="3313109"/>
            <a:chExt cx="1886410" cy="602607"/>
          </a:xfrm>
        </p:grpSpPr>
        <p:sp>
          <p:nvSpPr>
            <p:cNvPr id="26" name="직사각형 25"/>
            <p:cNvSpPr/>
            <p:nvPr/>
          </p:nvSpPr>
          <p:spPr>
            <a:xfrm>
              <a:off x="1847528" y="3313109"/>
              <a:ext cx="927720" cy="121717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Username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1919536" y="3510984"/>
              <a:ext cx="181440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919536" y="3915716"/>
              <a:ext cx="181440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1853091" y="3702100"/>
              <a:ext cx="927720" cy="121717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Password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 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847528" y="4365104"/>
            <a:ext cx="1944216" cy="433783"/>
            <a:chOff x="4792867" y="2459784"/>
            <a:chExt cx="1944216" cy="433783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4792867" y="2459784"/>
              <a:ext cx="1944216" cy="43378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10038" y="2550885"/>
              <a:ext cx="786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/>
                  </a:solidFill>
                </a:rPr>
                <a:t>Login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925227" y="4020349"/>
            <a:ext cx="1035720" cy="128731"/>
            <a:chOff x="5663952" y="3249186"/>
            <a:chExt cx="1035720" cy="128731"/>
          </a:xfrm>
        </p:grpSpPr>
        <p:sp>
          <p:nvSpPr>
            <p:cNvPr id="35" name="직사각형 34"/>
            <p:cNvSpPr/>
            <p:nvPr/>
          </p:nvSpPr>
          <p:spPr>
            <a:xfrm>
              <a:off x="5771952" y="3256200"/>
              <a:ext cx="927720" cy="121717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자동 로그인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663952" y="3249186"/>
              <a:ext cx="108000" cy="124781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775520" y="4941113"/>
            <a:ext cx="2138230" cy="159601"/>
            <a:chOff x="1840862" y="4870067"/>
            <a:chExt cx="2240170" cy="89649"/>
          </a:xfrm>
        </p:grpSpPr>
        <p:sp>
          <p:nvSpPr>
            <p:cNvPr id="39" name="직사각형 38"/>
            <p:cNvSpPr/>
            <p:nvPr/>
          </p:nvSpPr>
          <p:spPr>
            <a:xfrm>
              <a:off x="1840862" y="4870067"/>
              <a:ext cx="2240170" cy="89649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회원가입    아이디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찾기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비밀번호 찾기   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442078" y="4896441"/>
              <a:ext cx="0" cy="3798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직선 연결선 47"/>
          <p:cNvCxnSpPr/>
          <p:nvPr/>
        </p:nvCxnSpPr>
        <p:spPr>
          <a:xfrm>
            <a:off x="3037160" y="4984298"/>
            <a:ext cx="0" cy="6762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601237" y="1096418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601237" y="1097095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4739435" y="1168426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flipV="1">
            <a:off x="6913877" y="1159800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625845" y="1113670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850444" y="1164848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5027467" y="3186433"/>
            <a:ext cx="1886410" cy="602607"/>
            <a:chOff x="1847528" y="3313109"/>
            <a:chExt cx="1886410" cy="602607"/>
          </a:xfrm>
        </p:grpSpPr>
        <p:sp>
          <p:nvSpPr>
            <p:cNvPr id="57" name="직사각형 56"/>
            <p:cNvSpPr/>
            <p:nvPr/>
          </p:nvSpPr>
          <p:spPr>
            <a:xfrm>
              <a:off x="1847528" y="3313109"/>
              <a:ext cx="927720" cy="121717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Username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1919536" y="3510984"/>
              <a:ext cx="181440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1919536" y="3915716"/>
              <a:ext cx="181440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1853091" y="3702100"/>
              <a:ext cx="927720" cy="121717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Password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 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027467" y="4336778"/>
            <a:ext cx="1944216" cy="433783"/>
            <a:chOff x="4792867" y="2459784"/>
            <a:chExt cx="1944216" cy="433783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4792867" y="2459784"/>
              <a:ext cx="1944216" cy="43378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510038" y="2550885"/>
              <a:ext cx="786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/>
                  </a:solidFill>
                </a:rPr>
                <a:t>Login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105166" y="4077072"/>
            <a:ext cx="1035720" cy="128731"/>
            <a:chOff x="5663952" y="3249186"/>
            <a:chExt cx="1035720" cy="128731"/>
          </a:xfrm>
        </p:grpSpPr>
        <p:sp>
          <p:nvSpPr>
            <p:cNvPr id="66" name="직사각형 65"/>
            <p:cNvSpPr/>
            <p:nvPr/>
          </p:nvSpPr>
          <p:spPr>
            <a:xfrm>
              <a:off x="5771952" y="3256200"/>
              <a:ext cx="927720" cy="121717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자동 로그인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663952" y="3249186"/>
              <a:ext cx="108000" cy="124781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4955459" y="4912787"/>
            <a:ext cx="2138230" cy="159601"/>
            <a:chOff x="1840862" y="4870067"/>
            <a:chExt cx="2240170" cy="89649"/>
          </a:xfrm>
        </p:grpSpPr>
        <p:sp>
          <p:nvSpPr>
            <p:cNvPr id="70" name="직사각형 69"/>
            <p:cNvSpPr/>
            <p:nvPr/>
          </p:nvSpPr>
          <p:spPr>
            <a:xfrm>
              <a:off x="1840862" y="4870067"/>
              <a:ext cx="2240170" cy="89649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회원가입    아이디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찾기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비밀번호 찾기   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2442078" y="4896441"/>
              <a:ext cx="0" cy="3798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직선 연결선 71"/>
          <p:cNvCxnSpPr/>
          <p:nvPr/>
        </p:nvCxnSpPr>
        <p:spPr>
          <a:xfrm>
            <a:off x="6217099" y="4955972"/>
            <a:ext cx="0" cy="6762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559496" y="3212976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73" name="타원 72"/>
          <p:cNvSpPr/>
          <p:nvPr/>
        </p:nvSpPr>
        <p:spPr>
          <a:xfrm>
            <a:off x="1559496" y="3570019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559496" y="3941682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  <p:sp>
        <p:nvSpPr>
          <p:cNvPr id="75" name="타원 74"/>
          <p:cNvSpPr/>
          <p:nvPr/>
        </p:nvSpPr>
        <p:spPr>
          <a:xfrm>
            <a:off x="1559496" y="4445738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4</a:t>
            </a:r>
            <a:endParaRPr lang="ko-KR" altLang="en-US" sz="900" dirty="0"/>
          </a:p>
        </p:txBody>
      </p:sp>
      <p:sp>
        <p:nvSpPr>
          <p:cNvPr id="76" name="타원 75"/>
          <p:cNvSpPr/>
          <p:nvPr/>
        </p:nvSpPr>
        <p:spPr>
          <a:xfrm>
            <a:off x="1564886" y="4921171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77" name="직사각형 76"/>
          <p:cNvSpPr/>
          <p:nvPr/>
        </p:nvSpPr>
        <p:spPr>
          <a:xfrm>
            <a:off x="5015880" y="2305385"/>
            <a:ext cx="1820580" cy="65482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847528" y="2252641"/>
            <a:ext cx="1841038" cy="65482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1225009" y="5733256"/>
            <a:ext cx="697541" cy="727251"/>
          </a:xfrm>
          <a:prstGeom prst="rect">
            <a:avLst/>
          </a:prstGeom>
          <a:pattFill prst="lgGrid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79" name="그룹 78"/>
          <p:cNvGrpSpPr/>
          <p:nvPr/>
        </p:nvGrpSpPr>
        <p:grpSpPr>
          <a:xfrm>
            <a:off x="4426377" y="3880779"/>
            <a:ext cx="2637449" cy="268301"/>
            <a:chOff x="2442078" y="4574075"/>
            <a:chExt cx="2895691" cy="360349"/>
          </a:xfrm>
        </p:grpSpPr>
        <p:cxnSp>
          <p:nvCxnSpPr>
            <p:cNvPr id="81" name="직선 연결선 80"/>
            <p:cNvCxnSpPr/>
            <p:nvPr/>
          </p:nvCxnSpPr>
          <p:spPr>
            <a:xfrm>
              <a:off x="2442078" y="4896441"/>
              <a:ext cx="0" cy="3798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/>
            <p:cNvSpPr/>
            <p:nvPr/>
          </p:nvSpPr>
          <p:spPr>
            <a:xfrm>
              <a:off x="3097599" y="4574075"/>
              <a:ext cx="2240170" cy="89649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아이디 또는 비밀번호를 확인해주세요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.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5034668" y="2241648"/>
            <a:ext cx="1841038" cy="65482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086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3907094" y="4031505"/>
            <a:ext cx="1820579" cy="234306"/>
          </a:xfrm>
          <a:prstGeom prst="rect">
            <a:avLst/>
          </a:prstGeom>
          <a:solidFill>
            <a:srgbClr val="FFCCC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1421298" y="7281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User login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421298" y="251724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회원가입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아이디 찾기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비밀번호 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352584" y="179244"/>
            <a:ext cx="442392" cy="365125"/>
          </a:xfrm>
        </p:spPr>
        <p:txBody>
          <a:bodyPr/>
          <a:lstStyle/>
          <a:p>
            <a:fld id="{38ED4125-7EC6-4860-B395-FED81210B21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63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72411"/>
              </p:ext>
            </p:extLst>
          </p:nvPr>
        </p:nvGraphicFramePr>
        <p:xfrm>
          <a:off x="9594296" y="836711"/>
          <a:ext cx="2478368" cy="4636492"/>
        </p:xfrm>
        <a:graphic>
          <a:graphicData uri="http://schemas.openxmlformats.org/drawingml/2006/table">
            <a:tbl>
              <a:tblPr/>
              <a:tblGrid>
                <a:gridCol w="27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1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회원가입 선택 시 화면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1-1: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사용자 이름 입력 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1-2: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이메일 주소 입력 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1-3: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비밀번호 입력 창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비밀번호는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7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자리 이상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영문 숫자 혼합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1-4: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비밀번호 재확인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1-5: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미 체크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가입 불가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보기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클릭 시 상세 약관 확인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1-6: 1-5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와 동일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아이디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비밀번호 찾기 선택 시 화면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2-1: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이메일 주소 입력 창 팝업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2-2: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팝업 종료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2-3: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이메일 주소 입력 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확인 버튼 선택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(2-4)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화면과 같이 임시 비밀번호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아이디 정보가 이메일로 발송됨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임시 비밀번호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임시 비밀번호 값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: 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katie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****(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뒤에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자리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비노출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2-5: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입력한 아이디가 맞지 않을 경우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2-6: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입력한 이메일이 없을 경우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456936" y="1341203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56936" y="1341880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595134" y="1413211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flipV="1">
            <a:off x="2769576" y="1404585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81544" y="1358455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06143" y="1409633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883166" y="3402892"/>
            <a:ext cx="1886410" cy="602607"/>
            <a:chOff x="1847528" y="3313109"/>
            <a:chExt cx="1886410" cy="602607"/>
          </a:xfrm>
        </p:grpSpPr>
        <p:sp>
          <p:nvSpPr>
            <p:cNvPr id="26" name="직사각형 25"/>
            <p:cNvSpPr/>
            <p:nvPr/>
          </p:nvSpPr>
          <p:spPr>
            <a:xfrm>
              <a:off x="1847528" y="3313109"/>
              <a:ext cx="927720" cy="121717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이메일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1919536" y="3510984"/>
              <a:ext cx="181440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919536" y="3915716"/>
              <a:ext cx="181440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1853091" y="3702100"/>
              <a:ext cx="927720" cy="121717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비밀번호 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70165" y="5154841"/>
            <a:ext cx="1944216" cy="433783"/>
            <a:chOff x="4792867" y="2459784"/>
            <a:chExt cx="1944216" cy="433783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4792867" y="2459784"/>
              <a:ext cx="1944216" cy="43378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20267" y="2551684"/>
              <a:ext cx="786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smtClean="0">
                  <a:solidFill>
                    <a:schemeClr val="bg1"/>
                  </a:solidFill>
                </a:rPr>
                <a:t>가입완료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415033" y="1341880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415033" y="1342557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3553231" y="1413888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flipV="1">
            <a:off x="5727673" y="1405262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439641" y="1359132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664240" y="1410310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3841263" y="3431895"/>
            <a:ext cx="1886410" cy="602607"/>
            <a:chOff x="1847528" y="3313109"/>
            <a:chExt cx="1886410" cy="602607"/>
          </a:xfrm>
        </p:grpSpPr>
        <p:sp>
          <p:nvSpPr>
            <p:cNvPr id="57" name="직사각형 56"/>
            <p:cNvSpPr/>
            <p:nvPr/>
          </p:nvSpPr>
          <p:spPr>
            <a:xfrm>
              <a:off x="1847528" y="3313109"/>
              <a:ext cx="927720" cy="121717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Username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1919536" y="3510984"/>
              <a:ext cx="181440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1919536" y="3915716"/>
              <a:ext cx="181440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1853091" y="3702100"/>
              <a:ext cx="927720" cy="121717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Password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 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3841263" y="4582240"/>
            <a:ext cx="1944216" cy="433783"/>
            <a:chOff x="4792867" y="2459784"/>
            <a:chExt cx="1944216" cy="433783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4792867" y="2459784"/>
              <a:ext cx="1944216" cy="43378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510038" y="2550885"/>
              <a:ext cx="786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bg1"/>
                  </a:solidFill>
                </a:rPr>
                <a:t>Login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918962" y="4322534"/>
            <a:ext cx="1035720" cy="128731"/>
            <a:chOff x="5663952" y="3249186"/>
            <a:chExt cx="1035720" cy="128731"/>
          </a:xfrm>
        </p:grpSpPr>
        <p:sp>
          <p:nvSpPr>
            <p:cNvPr id="66" name="직사각형 65"/>
            <p:cNvSpPr/>
            <p:nvPr/>
          </p:nvSpPr>
          <p:spPr>
            <a:xfrm>
              <a:off x="5771952" y="3256200"/>
              <a:ext cx="927720" cy="121717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자동 로그인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663952" y="3249186"/>
              <a:ext cx="108000" cy="124781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3769255" y="5158249"/>
            <a:ext cx="2138230" cy="159601"/>
            <a:chOff x="1840862" y="4870067"/>
            <a:chExt cx="2240170" cy="89649"/>
          </a:xfrm>
        </p:grpSpPr>
        <p:sp>
          <p:nvSpPr>
            <p:cNvPr id="70" name="직사각형 69"/>
            <p:cNvSpPr/>
            <p:nvPr/>
          </p:nvSpPr>
          <p:spPr>
            <a:xfrm>
              <a:off x="1840862" y="4870067"/>
              <a:ext cx="2240170" cy="89649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회원가입    아이디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찾기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비밀번호 찾기   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2442078" y="4896441"/>
              <a:ext cx="0" cy="3798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직선 연결선 71"/>
          <p:cNvCxnSpPr/>
          <p:nvPr/>
        </p:nvCxnSpPr>
        <p:spPr>
          <a:xfrm>
            <a:off x="5030895" y="5201434"/>
            <a:ext cx="0" cy="6762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800825" y="944066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73" name="타원 72"/>
          <p:cNvSpPr/>
          <p:nvPr/>
        </p:nvSpPr>
        <p:spPr>
          <a:xfrm>
            <a:off x="5566601" y="952369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625187" y="3721627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7" name="직사각형 76"/>
          <p:cNvSpPr/>
          <p:nvPr/>
        </p:nvSpPr>
        <p:spPr>
          <a:xfrm>
            <a:off x="3829676" y="2550847"/>
            <a:ext cx="1820580" cy="65482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3240173" y="4126241"/>
            <a:ext cx="2637449" cy="268301"/>
            <a:chOff x="2442078" y="4574075"/>
            <a:chExt cx="2895691" cy="360349"/>
          </a:xfrm>
        </p:grpSpPr>
        <p:cxnSp>
          <p:nvCxnSpPr>
            <p:cNvPr id="81" name="직선 연결선 80"/>
            <p:cNvCxnSpPr/>
            <p:nvPr/>
          </p:nvCxnSpPr>
          <p:spPr>
            <a:xfrm>
              <a:off x="2442078" y="4896441"/>
              <a:ext cx="0" cy="3798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/>
            <p:cNvSpPr/>
            <p:nvPr/>
          </p:nvSpPr>
          <p:spPr>
            <a:xfrm>
              <a:off x="3097599" y="4574075"/>
              <a:ext cx="2240170" cy="89649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rgbClr val="FF7C80"/>
                  </a:solidFill>
                  <a:latin typeface="+mn-ea"/>
                </a:rPr>
                <a:t>아이디 또는 비밀번호를 확인해주세요</a:t>
              </a:r>
              <a:r>
                <a:rPr lang="en-US" altLang="ko-KR" sz="800" dirty="0" smtClean="0">
                  <a:solidFill>
                    <a:srgbClr val="FF7C80"/>
                  </a:solidFill>
                  <a:latin typeface="+mn-ea"/>
                </a:rPr>
                <a:t>.</a:t>
              </a:r>
              <a:endParaRPr lang="ko-KR" altLang="en-US" sz="800" dirty="0">
                <a:solidFill>
                  <a:srgbClr val="FF7C80"/>
                </a:solidFill>
                <a:latin typeface="+mn-ea"/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3848464" y="2487110"/>
            <a:ext cx="1841038" cy="65482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7102" y="2263534"/>
            <a:ext cx="1841038" cy="65482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회원가입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6936" y="1556792"/>
            <a:ext cx="2802494" cy="494181"/>
            <a:chOff x="-1357101" y="1685396"/>
            <a:chExt cx="2802494" cy="494181"/>
          </a:xfrm>
        </p:grpSpPr>
        <p:sp>
          <p:nvSpPr>
            <p:cNvPr id="78" name="직사각형 77"/>
            <p:cNvSpPr/>
            <p:nvPr/>
          </p:nvSpPr>
          <p:spPr>
            <a:xfrm>
              <a:off x="-1357101" y="1685396"/>
              <a:ext cx="2802494" cy="494181"/>
            </a:xfrm>
            <a:prstGeom prst="rect">
              <a:avLst/>
            </a:prstGeom>
            <a:solidFill>
              <a:schemeClr val="bg1">
                <a:lumMod val="95000"/>
                <a:alpha val="5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-289774" y="1814044"/>
              <a:ext cx="9851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ysClr val="windowText" lastClr="000000"/>
                  </a:solidFill>
                </a:rPr>
                <a:t>회원가입</a:t>
              </a:r>
              <a:endParaRPr lang="ko-KR" altLang="en-US" sz="1100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883166" y="3037558"/>
            <a:ext cx="927720" cy="12171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이름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955174" y="3235433"/>
            <a:ext cx="18144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/>
          <p:cNvGrpSpPr/>
          <p:nvPr/>
        </p:nvGrpSpPr>
        <p:grpSpPr>
          <a:xfrm>
            <a:off x="896073" y="4169295"/>
            <a:ext cx="1880847" cy="213616"/>
            <a:chOff x="1853091" y="3702100"/>
            <a:chExt cx="1880847" cy="213616"/>
          </a:xfrm>
        </p:grpSpPr>
        <p:cxnSp>
          <p:nvCxnSpPr>
            <p:cNvPr id="91" name="직선 연결선 90"/>
            <p:cNvCxnSpPr/>
            <p:nvPr/>
          </p:nvCxnSpPr>
          <p:spPr>
            <a:xfrm>
              <a:off x="1919536" y="3915716"/>
              <a:ext cx="181440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/>
            <p:cNvSpPr/>
            <p:nvPr/>
          </p:nvSpPr>
          <p:spPr>
            <a:xfrm>
              <a:off x="1853091" y="3702100"/>
              <a:ext cx="927720" cy="121717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비밀번호 확인 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96351" y="4601833"/>
            <a:ext cx="2687004" cy="163107"/>
            <a:chOff x="1840635" y="4398198"/>
            <a:chExt cx="2687004" cy="163107"/>
          </a:xfrm>
        </p:grpSpPr>
        <p:sp>
          <p:nvSpPr>
            <p:cNvPr id="39" name="직사각형 38"/>
            <p:cNvSpPr/>
            <p:nvPr/>
          </p:nvSpPr>
          <p:spPr>
            <a:xfrm>
              <a:off x="1840635" y="4398198"/>
              <a:ext cx="2138230" cy="159601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이용약관</a:t>
              </a:r>
              <a:endParaRPr lang="en-US" altLang="ko-KR" sz="800" dirty="0" smtClean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</a:rPr>
                <a:t>개인정보 취급방침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389409" y="4401704"/>
              <a:ext cx="2138230" cy="159601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lang="ko-KR" altLang="en-US" sz="800" b="1" dirty="0" smtClean="0">
                  <a:solidFill>
                    <a:schemeClr val="tx1"/>
                  </a:solidFill>
                  <a:latin typeface="+mn-ea"/>
                </a:rPr>
                <a:t>보기</a:t>
              </a:r>
              <a:endParaRPr lang="en-US" altLang="ko-KR" sz="800" b="1" dirty="0" smtClean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+mn-ea"/>
                </a:rPr>
                <a:t>          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+mn-ea"/>
                </a:rPr>
                <a:t>보기</a:t>
              </a:r>
              <a:endParaRPr lang="ko-KR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757158" y="4514859"/>
            <a:ext cx="108000" cy="12478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5" name="직사각형 94"/>
          <p:cNvSpPr/>
          <p:nvPr/>
        </p:nvSpPr>
        <p:spPr>
          <a:xfrm>
            <a:off x="762165" y="4761741"/>
            <a:ext cx="108000" cy="12478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6" name="타원 95"/>
          <p:cNvSpPr/>
          <p:nvPr/>
        </p:nvSpPr>
        <p:spPr>
          <a:xfrm>
            <a:off x="625187" y="4098760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3" y="1639830"/>
            <a:ext cx="284346" cy="284346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sp>
        <p:nvSpPr>
          <p:cNvPr id="98" name="직사각형 97"/>
          <p:cNvSpPr/>
          <p:nvPr/>
        </p:nvSpPr>
        <p:spPr>
          <a:xfrm>
            <a:off x="3419225" y="1561101"/>
            <a:ext cx="2802494" cy="4676646"/>
          </a:xfrm>
          <a:prstGeom prst="rect">
            <a:avLst/>
          </a:prstGeom>
          <a:solidFill>
            <a:schemeClr val="tx1">
              <a:alpha val="34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736248" y="2853366"/>
            <a:ext cx="2193247" cy="1790294"/>
            <a:chOff x="3736248" y="2853366"/>
            <a:chExt cx="2193247" cy="1790294"/>
          </a:xfrm>
        </p:grpSpPr>
        <p:sp>
          <p:nvSpPr>
            <p:cNvPr id="99" name="모서리가 둥근 직사각형 98"/>
            <p:cNvSpPr/>
            <p:nvPr/>
          </p:nvSpPr>
          <p:spPr>
            <a:xfrm>
              <a:off x="3736248" y="2853366"/>
              <a:ext cx="2193247" cy="179029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곱셈 기호 99"/>
            <p:cNvSpPr/>
            <p:nvPr/>
          </p:nvSpPr>
          <p:spPr>
            <a:xfrm>
              <a:off x="5599492" y="3011581"/>
              <a:ext cx="180983" cy="174676"/>
            </a:xfrm>
            <a:prstGeom prst="mathMultiply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923508" y="3167356"/>
              <a:ext cx="1779726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spc="-11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이메일 주소를 입력해주세요</a:t>
              </a:r>
              <a:endParaRPr lang="en-US" altLang="ko-KR" sz="1050" b="1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3972962" y="3607401"/>
              <a:ext cx="1700711" cy="322923"/>
              <a:chOff x="1847528" y="3313109"/>
              <a:chExt cx="1886410" cy="197875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1847528" y="3313109"/>
                <a:ext cx="927720" cy="121717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900" dirty="0" smtClean="0">
                    <a:solidFill>
                      <a:schemeClr val="tx1"/>
                    </a:solidFill>
                    <a:latin typeface="+mn-ea"/>
                  </a:rPr>
                  <a:t>이메일</a:t>
                </a:r>
                <a:endParaRPr lang="ko-KR" altLang="en-US" sz="9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04" name="직선 연결선 103"/>
              <p:cNvCxnSpPr/>
              <p:nvPr/>
            </p:nvCxnSpPr>
            <p:spPr>
              <a:xfrm>
                <a:off x="1919536" y="3510984"/>
                <a:ext cx="1814402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그룹 106"/>
            <p:cNvGrpSpPr/>
            <p:nvPr/>
          </p:nvGrpSpPr>
          <p:grpSpPr>
            <a:xfrm>
              <a:off x="4022769" y="4059823"/>
              <a:ext cx="1704903" cy="418699"/>
              <a:chOff x="4792867" y="2459784"/>
              <a:chExt cx="1944216" cy="433783"/>
            </a:xfrm>
          </p:grpSpPr>
          <p:sp>
            <p:nvSpPr>
              <p:cNvPr id="108" name="모서리가 둥근 직사각형 107"/>
              <p:cNvSpPr/>
              <p:nvPr/>
            </p:nvSpPr>
            <p:spPr>
              <a:xfrm>
                <a:off x="4792867" y="2459784"/>
                <a:ext cx="1944216" cy="43378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5488861" y="2524551"/>
                <a:ext cx="7866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확인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1" name="직사각형 110"/>
          <p:cNvSpPr/>
          <p:nvPr/>
        </p:nvSpPr>
        <p:spPr>
          <a:xfrm>
            <a:off x="6379840" y="1337572"/>
            <a:ext cx="2802494" cy="180435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6379840" y="1338248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6518038" y="1409579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6629047" y="1406001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6794483" y="2546538"/>
            <a:ext cx="1820580" cy="65482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854034" y="1260548"/>
            <a:ext cx="1779726" cy="34256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 spc="-1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Explorer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76616" y="1002463"/>
            <a:ext cx="1465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ysClr val="windowText" lastClr="000000"/>
                </a:solidFill>
              </a:rPr>
              <a:t>[</a:t>
            </a:r>
            <a:r>
              <a:rPr lang="ko-KR" altLang="en-US" sz="1100" b="1" dirty="0" smtClean="0">
                <a:solidFill>
                  <a:sysClr val="windowText" lastClr="000000"/>
                </a:solidFill>
              </a:rPr>
              <a:t>회원가입 선택 화면</a:t>
            </a:r>
            <a:r>
              <a:rPr lang="en-US" altLang="ko-KR" sz="1100" b="1" dirty="0" smtClean="0">
                <a:solidFill>
                  <a:sysClr val="windowText" lastClr="000000"/>
                </a:solidFill>
              </a:rPr>
              <a:t>]</a:t>
            </a:r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332879" y="998938"/>
            <a:ext cx="2447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ysClr val="windowText" lastClr="000000"/>
                </a:solidFill>
              </a:rPr>
              <a:t>[</a:t>
            </a:r>
            <a:r>
              <a:rPr lang="ko-KR" altLang="en-US" sz="1100" b="1" dirty="0" smtClean="0">
                <a:solidFill>
                  <a:sysClr val="windowText" lastClr="000000"/>
                </a:solidFill>
              </a:rPr>
              <a:t>아이디</a:t>
            </a:r>
            <a:r>
              <a:rPr lang="en-US" altLang="ko-KR" sz="1100" b="1" dirty="0" smtClean="0">
                <a:solidFill>
                  <a:sysClr val="windowText" lastClr="000000"/>
                </a:solidFill>
              </a:rPr>
              <a:t>/</a:t>
            </a:r>
            <a:r>
              <a:rPr lang="ko-KR" altLang="en-US" sz="1100" b="1" dirty="0" smtClean="0">
                <a:solidFill>
                  <a:sysClr val="windowText" lastClr="000000"/>
                </a:solidFill>
              </a:rPr>
              <a:t>비밀번호 찾기 선택 화면</a:t>
            </a:r>
            <a:r>
              <a:rPr lang="en-US" altLang="ko-KR" sz="1100" b="1" dirty="0" smtClean="0">
                <a:solidFill>
                  <a:sysClr val="windowText" lastClr="000000"/>
                </a:solidFill>
              </a:rPr>
              <a:t>]</a:t>
            </a:r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621744" y="2995954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7" name="타원 146"/>
          <p:cNvSpPr/>
          <p:nvPr/>
        </p:nvSpPr>
        <p:spPr>
          <a:xfrm>
            <a:off x="621744" y="3338583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8" name="타원 147"/>
          <p:cNvSpPr/>
          <p:nvPr/>
        </p:nvSpPr>
        <p:spPr>
          <a:xfrm>
            <a:off x="1769803" y="4397888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9" name="타원 148"/>
          <p:cNvSpPr/>
          <p:nvPr/>
        </p:nvSpPr>
        <p:spPr>
          <a:xfrm>
            <a:off x="2209339" y="4633665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0" name="타원 149"/>
          <p:cNvSpPr/>
          <p:nvPr/>
        </p:nvSpPr>
        <p:spPr>
          <a:xfrm>
            <a:off x="2598357" y="5043323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1" name="타원 150"/>
          <p:cNvSpPr/>
          <p:nvPr/>
        </p:nvSpPr>
        <p:spPr>
          <a:xfrm>
            <a:off x="3751682" y="2739571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52" name="TextBox 151"/>
          <p:cNvSpPr txBox="1"/>
          <p:nvPr/>
        </p:nvSpPr>
        <p:spPr>
          <a:xfrm>
            <a:off x="573625" y="2808430"/>
            <a:ext cx="380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400000"/>
              </a:lnSpc>
            </a:pPr>
            <a:r>
              <a:rPr lang="en-US" altLang="ko-KR" sz="600" dirty="0" smtClean="0">
                <a:solidFill>
                  <a:schemeClr val="bg1"/>
                </a:solidFill>
              </a:rPr>
              <a:t>1-1</a:t>
            </a:r>
          </a:p>
          <a:p>
            <a:pPr>
              <a:lnSpc>
                <a:spcPct val="400000"/>
              </a:lnSpc>
            </a:pPr>
            <a:r>
              <a:rPr lang="en-US" altLang="ko-KR" sz="600" dirty="0" smtClean="0">
                <a:solidFill>
                  <a:schemeClr val="bg1"/>
                </a:solidFill>
              </a:rPr>
              <a:t>1-2</a:t>
            </a:r>
          </a:p>
          <a:p>
            <a:pPr>
              <a:lnSpc>
                <a:spcPct val="400000"/>
              </a:lnSpc>
            </a:pPr>
            <a:r>
              <a:rPr lang="en-US" altLang="ko-KR" sz="600" dirty="0" smtClean="0">
                <a:solidFill>
                  <a:schemeClr val="bg1"/>
                </a:solidFill>
              </a:rPr>
              <a:t>1-3</a:t>
            </a:r>
          </a:p>
          <a:p>
            <a:pPr>
              <a:lnSpc>
                <a:spcPct val="400000"/>
              </a:lnSpc>
            </a:pPr>
            <a:r>
              <a:rPr lang="en-US" altLang="ko-KR" sz="600" dirty="0" smtClean="0">
                <a:solidFill>
                  <a:schemeClr val="bg1"/>
                </a:solidFill>
              </a:rPr>
              <a:t>1-4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726580" y="4204665"/>
            <a:ext cx="380267" cy="386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400000"/>
              </a:lnSpc>
            </a:pPr>
            <a:r>
              <a:rPr lang="en-US" altLang="ko-KR" sz="600" dirty="0" smtClean="0">
                <a:solidFill>
                  <a:schemeClr val="bg1"/>
                </a:solidFill>
              </a:rPr>
              <a:t>1-5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165308" y="4451265"/>
            <a:ext cx="380267" cy="386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400000"/>
              </a:lnSpc>
            </a:pPr>
            <a:r>
              <a:rPr lang="en-US" altLang="ko-KR" sz="600" dirty="0" smtClean="0">
                <a:solidFill>
                  <a:schemeClr val="bg1"/>
                </a:solidFill>
              </a:rPr>
              <a:t>1-6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550777" y="4863251"/>
            <a:ext cx="380267" cy="386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400000"/>
              </a:lnSpc>
            </a:pPr>
            <a:r>
              <a:rPr lang="en-US" altLang="ko-KR" sz="600" dirty="0" smtClean="0">
                <a:solidFill>
                  <a:schemeClr val="bg1"/>
                </a:solidFill>
              </a:rPr>
              <a:t>1-7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711044" y="2563717"/>
            <a:ext cx="380267" cy="386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400000"/>
              </a:lnSpc>
            </a:pPr>
            <a:r>
              <a:rPr lang="en-US" altLang="ko-KR" sz="600" dirty="0" smtClean="0">
                <a:solidFill>
                  <a:schemeClr val="bg1"/>
                </a:solidFill>
              </a:rPr>
              <a:t>2-1</a:t>
            </a:r>
          </a:p>
        </p:txBody>
      </p:sp>
      <p:grpSp>
        <p:nvGrpSpPr>
          <p:cNvPr id="157" name="그룹 156"/>
          <p:cNvGrpSpPr/>
          <p:nvPr/>
        </p:nvGrpSpPr>
        <p:grpSpPr>
          <a:xfrm>
            <a:off x="6398810" y="3785592"/>
            <a:ext cx="2193247" cy="1087018"/>
            <a:chOff x="3713702" y="2968530"/>
            <a:chExt cx="2193247" cy="1595770"/>
          </a:xfrm>
        </p:grpSpPr>
        <p:sp>
          <p:nvSpPr>
            <p:cNvPr id="158" name="모서리가 둥근 직사각형 157"/>
            <p:cNvSpPr/>
            <p:nvPr/>
          </p:nvSpPr>
          <p:spPr>
            <a:xfrm>
              <a:off x="3713702" y="2968530"/>
              <a:ext cx="2193247" cy="159577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곱셈 기호 158"/>
            <p:cNvSpPr/>
            <p:nvPr/>
          </p:nvSpPr>
          <p:spPr>
            <a:xfrm>
              <a:off x="5599492" y="3011581"/>
              <a:ext cx="208817" cy="354111"/>
            </a:xfrm>
            <a:prstGeom prst="mathMultiply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3923508" y="3167356"/>
              <a:ext cx="1779726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spc="-110" dirty="0" smtClean="0">
                  <a:solidFill>
                    <a:srgbClr val="0070C0"/>
                  </a:solidFill>
                  <a:latin typeface="+mn-ea"/>
                  <a:hlinkClick r:id="rId5"/>
                </a:rPr>
                <a:t>aaa@gmail.co.kr</a:t>
              </a:r>
              <a:r>
                <a:rPr lang="en-US" altLang="ko-KR" sz="1050" b="1" spc="-110" dirty="0" smtClean="0">
                  <a:solidFill>
                    <a:srgbClr val="0070C0"/>
                  </a:solidFill>
                  <a:latin typeface="+mn-ea"/>
                </a:rPr>
                <a:t> </a:t>
              </a:r>
              <a:r>
                <a:rPr lang="ko-KR" altLang="en-US" sz="1050" dirty="0">
                  <a:solidFill>
                    <a:schemeClr val="tx1"/>
                  </a:solidFill>
                  <a:latin typeface="+mn-ea"/>
                </a:rPr>
                <a:t>과</a:t>
              </a:r>
              <a:endParaRPr lang="en-US" altLang="ko-KR" sz="1050" b="1" spc="-110" dirty="0" smtClean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3972962" y="3607394"/>
              <a:ext cx="1791997" cy="287284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일치하는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+mn-ea"/>
                </a:rPr>
                <a:t>아이디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가 없습니다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62" name="그룹 161"/>
            <p:cNvGrpSpPr/>
            <p:nvPr/>
          </p:nvGrpSpPr>
          <p:grpSpPr>
            <a:xfrm>
              <a:off x="4542040" y="3984970"/>
              <a:ext cx="796680" cy="396969"/>
              <a:chOff x="5385027" y="2382233"/>
              <a:chExt cx="908508" cy="411270"/>
            </a:xfrm>
          </p:grpSpPr>
          <p:sp>
            <p:nvSpPr>
              <p:cNvPr id="163" name="모서리가 둥근 직사각형 162"/>
              <p:cNvSpPr/>
              <p:nvPr/>
            </p:nvSpPr>
            <p:spPr>
              <a:xfrm>
                <a:off x="5385027" y="2382233"/>
                <a:ext cx="656925" cy="411270"/>
              </a:xfrm>
              <a:prstGeom prst="roundRect">
                <a:avLst>
                  <a:gd name="adj" fmla="val 19754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5506857" y="2402984"/>
                <a:ext cx="786678" cy="327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smtClean="0">
                    <a:solidFill>
                      <a:schemeClr val="bg1"/>
                    </a:solidFill>
                  </a:rPr>
                  <a:t>확인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7" name="그룹 166"/>
          <p:cNvGrpSpPr/>
          <p:nvPr/>
        </p:nvGrpSpPr>
        <p:grpSpPr>
          <a:xfrm>
            <a:off x="6421356" y="5197442"/>
            <a:ext cx="2193247" cy="1054863"/>
            <a:chOff x="3736248" y="2853366"/>
            <a:chExt cx="2193247" cy="1790294"/>
          </a:xfrm>
        </p:grpSpPr>
        <p:sp>
          <p:nvSpPr>
            <p:cNvPr id="168" name="모서리가 둥근 직사각형 167"/>
            <p:cNvSpPr/>
            <p:nvPr/>
          </p:nvSpPr>
          <p:spPr>
            <a:xfrm>
              <a:off x="3736248" y="2853366"/>
              <a:ext cx="2193247" cy="179029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곱셈 기호 168"/>
            <p:cNvSpPr/>
            <p:nvPr/>
          </p:nvSpPr>
          <p:spPr>
            <a:xfrm>
              <a:off x="5599492" y="3011581"/>
              <a:ext cx="208817" cy="354111"/>
            </a:xfrm>
            <a:prstGeom prst="mathMultiply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3923508" y="3167356"/>
              <a:ext cx="1779726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spc="-110" dirty="0" smtClean="0">
                  <a:solidFill>
                    <a:srgbClr val="0070C0"/>
                  </a:solidFill>
                  <a:latin typeface="+mn-ea"/>
                  <a:hlinkClick r:id="rId5"/>
                </a:rPr>
                <a:t>aaa@gmail.co.kr</a:t>
              </a:r>
              <a:r>
                <a:rPr lang="en-US" altLang="ko-KR" sz="1050" b="1" spc="-110" dirty="0" smtClean="0">
                  <a:solidFill>
                    <a:srgbClr val="0070C0"/>
                  </a:solidFill>
                  <a:latin typeface="+mn-ea"/>
                </a:rPr>
                <a:t> </a:t>
              </a:r>
              <a:r>
                <a:rPr lang="ko-KR" altLang="en-US" sz="1050" dirty="0">
                  <a:solidFill>
                    <a:schemeClr val="tx1"/>
                  </a:solidFill>
                  <a:latin typeface="+mn-ea"/>
                </a:rPr>
                <a:t>과</a:t>
              </a:r>
              <a:endParaRPr lang="en-US" altLang="ko-KR" sz="1050" b="1" spc="-110" dirty="0" smtClean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3972962" y="3607394"/>
              <a:ext cx="1791997" cy="287284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등록된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+mn-ea"/>
                </a:rPr>
                <a:t>이메일 주소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가 없습니다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72" name="그룹 171"/>
            <p:cNvGrpSpPr/>
            <p:nvPr/>
          </p:nvGrpSpPr>
          <p:grpSpPr>
            <a:xfrm>
              <a:off x="4542040" y="4081554"/>
              <a:ext cx="796680" cy="396968"/>
              <a:chOff x="5385027" y="2482297"/>
              <a:chExt cx="908508" cy="411269"/>
            </a:xfrm>
          </p:grpSpPr>
          <p:sp>
            <p:nvSpPr>
              <p:cNvPr id="173" name="모서리가 둥근 직사각형 172"/>
              <p:cNvSpPr/>
              <p:nvPr/>
            </p:nvSpPr>
            <p:spPr>
              <a:xfrm>
                <a:off x="5385027" y="2482297"/>
                <a:ext cx="656925" cy="411269"/>
              </a:xfrm>
              <a:prstGeom prst="roundRect">
                <a:avLst>
                  <a:gd name="adj" fmla="val 19754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5506857" y="2503048"/>
                <a:ext cx="786678" cy="327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smtClean="0">
                    <a:solidFill>
                      <a:schemeClr val="bg1"/>
                    </a:solidFill>
                  </a:rPr>
                  <a:t>확인</a:t>
                </a:r>
                <a:endParaRPr lang="ko-KR" altLang="en-US" sz="8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75" name="TextBox 174"/>
          <p:cNvSpPr txBox="1"/>
          <p:nvPr/>
        </p:nvSpPr>
        <p:spPr>
          <a:xfrm>
            <a:off x="6318757" y="3527066"/>
            <a:ext cx="2447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ysClr val="windowText" lastClr="000000"/>
                </a:solidFill>
              </a:rPr>
              <a:t>[</a:t>
            </a:r>
            <a:r>
              <a:rPr lang="ko-KR" altLang="en-US" sz="900" b="1" dirty="0" err="1" smtClean="0">
                <a:solidFill>
                  <a:sysClr val="windowText" lastClr="000000"/>
                </a:solidFill>
              </a:rPr>
              <a:t>아이디입력</a:t>
            </a:r>
            <a:r>
              <a:rPr lang="ko-KR" altLang="en-US" sz="900" b="1" dirty="0" smtClean="0">
                <a:solidFill>
                  <a:sysClr val="windowText" lastClr="000000"/>
                </a:solidFill>
              </a:rPr>
              <a:t> 불일치</a:t>
            </a:r>
            <a:r>
              <a:rPr lang="en-US" altLang="ko-KR" sz="900" b="1" dirty="0" smtClean="0">
                <a:solidFill>
                  <a:sysClr val="windowText" lastClr="000000"/>
                </a:solidFill>
              </a:rPr>
              <a:t>]</a:t>
            </a:r>
            <a:endParaRPr lang="ko-KR" altLang="en-US" sz="900" b="1" dirty="0">
              <a:solidFill>
                <a:sysClr val="windowText" lastClr="00000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318757" y="4916041"/>
            <a:ext cx="2447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ysClr val="windowText" lastClr="000000"/>
                </a:solidFill>
              </a:rPr>
              <a:t>[</a:t>
            </a:r>
            <a:r>
              <a:rPr lang="ko-KR" altLang="en-US" sz="900" b="1" dirty="0" smtClean="0">
                <a:solidFill>
                  <a:sysClr val="windowText" lastClr="000000"/>
                </a:solidFill>
              </a:rPr>
              <a:t>등록된 이메일 불일치</a:t>
            </a:r>
            <a:r>
              <a:rPr lang="en-US" altLang="ko-KR" sz="900" b="1" dirty="0" smtClean="0">
                <a:solidFill>
                  <a:sysClr val="windowText" lastClr="000000"/>
                </a:solidFill>
              </a:rPr>
              <a:t>]</a:t>
            </a:r>
            <a:endParaRPr lang="ko-KR" altLang="en-US" sz="900" b="1" dirty="0">
              <a:solidFill>
                <a:sysClr val="windowText" lastClr="00000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2093" y="1897427"/>
            <a:ext cx="2716382" cy="1211360"/>
          </a:xfrm>
          <a:prstGeom prst="rect">
            <a:avLst/>
          </a:prstGeom>
        </p:spPr>
      </p:pic>
      <p:sp>
        <p:nvSpPr>
          <p:cNvPr id="177" name="TextBox 176"/>
          <p:cNvSpPr txBox="1"/>
          <p:nvPr/>
        </p:nvSpPr>
        <p:spPr>
          <a:xfrm>
            <a:off x="6379840" y="1633668"/>
            <a:ext cx="2447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ysClr val="windowText" lastClr="000000"/>
                </a:solidFill>
              </a:rPr>
              <a:t>[</a:t>
            </a:r>
            <a:r>
              <a:rPr lang="ko-KR" altLang="en-US" sz="1100" b="1" dirty="0" smtClean="0">
                <a:solidFill>
                  <a:sysClr val="windowText" lastClr="000000"/>
                </a:solidFill>
              </a:rPr>
              <a:t>나의 </a:t>
            </a:r>
            <a:r>
              <a:rPr lang="ko-KR" altLang="en-US" sz="1100" b="1" dirty="0" err="1" smtClean="0">
                <a:solidFill>
                  <a:sysClr val="windowText" lastClr="000000"/>
                </a:solidFill>
              </a:rPr>
              <a:t>메일함</a:t>
            </a:r>
            <a:r>
              <a:rPr lang="ko-KR" altLang="en-US" sz="1100" b="1" dirty="0" smtClean="0">
                <a:solidFill>
                  <a:sysClr val="windowText" lastClr="000000"/>
                </a:solidFill>
              </a:rPr>
              <a:t> 예시</a:t>
            </a:r>
            <a:r>
              <a:rPr lang="en-US" altLang="ko-KR" sz="1100" b="1" dirty="0" smtClean="0">
                <a:solidFill>
                  <a:sysClr val="windowText" lastClr="000000"/>
                </a:solidFill>
              </a:rPr>
              <a:t>]</a:t>
            </a:r>
            <a:endParaRPr lang="ko-KR" altLang="en-US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179" name="타원 178"/>
          <p:cNvSpPr/>
          <p:nvPr/>
        </p:nvSpPr>
        <p:spPr>
          <a:xfrm>
            <a:off x="8437522" y="3642482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0" name="TextBox 179"/>
          <p:cNvSpPr txBox="1"/>
          <p:nvPr/>
        </p:nvSpPr>
        <p:spPr>
          <a:xfrm>
            <a:off x="8391718" y="3457208"/>
            <a:ext cx="380267" cy="386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400000"/>
              </a:lnSpc>
            </a:pPr>
            <a:r>
              <a:rPr lang="en-US" altLang="ko-KR" sz="600" dirty="0" smtClean="0">
                <a:solidFill>
                  <a:schemeClr val="bg1"/>
                </a:solidFill>
              </a:rPr>
              <a:t>2-2</a:t>
            </a:r>
          </a:p>
        </p:txBody>
      </p:sp>
      <p:sp>
        <p:nvSpPr>
          <p:cNvPr id="181" name="타원 180"/>
          <p:cNvSpPr/>
          <p:nvPr/>
        </p:nvSpPr>
        <p:spPr>
          <a:xfrm>
            <a:off x="8482443" y="5089430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2" name="TextBox 181"/>
          <p:cNvSpPr txBox="1"/>
          <p:nvPr/>
        </p:nvSpPr>
        <p:spPr>
          <a:xfrm>
            <a:off x="8441441" y="4904533"/>
            <a:ext cx="380267" cy="386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400000"/>
              </a:lnSpc>
            </a:pPr>
            <a:r>
              <a:rPr lang="en-US" altLang="ko-KR" sz="600" dirty="0" smtClean="0">
                <a:solidFill>
                  <a:schemeClr val="bg1"/>
                </a:solidFill>
              </a:rPr>
              <a:t>2-3</a:t>
            </a:r>
          </a:p>
        </p:txBody>
      </p:sp>
      <p:sp>
        <p:nvSpPr>
          <p:cNvPr id="183" name="타원 182"/>
          <p:cNvSpPr/>
          <p:nvPr/>
        </p:nvSpPr>
        <p:spPr>
          <a:xfrm>
            <a:off x="5749770" y="2823685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4" name="타원 183"/>
          <p:cNvSpPr/>
          <p:nvPr/>
        </p:nvSpPr>
        <p:spPr>
          <a:xfrm>
            <a:off x="5549051" y="3985503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5" name="TextBox 184"/>
          <p:cNvSpPr txBox="1"/>
          <p:nvPr/>
        </p:nvSpPr>
        <p:spPr>
          <a:xfrm>
            <a:off x="5719046" y="2638967"/>
            <a:ext cx="380267" cy="386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400000"/>
              </a:lnSpc>
            </a:pPr>
            <a:r>
              <a:rPr lang="en-US" altLang="ko-KR" sz="600" dirty="0" smtClean="0">
                <a:solidFill>
                  <a:schemeClr val="bg1"/>
                </a:solidFill>
              </a:rPr>
              <a:t>2-2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508743" y="3792970"/>
            <a:ext cx="380267" cy="386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400000"/>
              </a:lnSpc>
            </a:pPr>
            <a:r>
              <a:rPr lang="en-US" altLang="ko-KR" sz="600" dirty="0" smtClean="0">
                <a:solidFill>
                  <a:schemeClr val="bg1"/>
                </a:solidFill>
              </a:rPr>
              <a:t>2-3</a:t>
            </a:r>
          </a:p>
        </p:txBody>
      </p:sp>
      <p:sp>
        <p:nvSpPr>
          <p:cNvPr id="187" name="타원 186"/>
          <p:cNvSpPr/>
          <p:nvPr/>
        </p:nvSpPr>
        <p:spPr>
          <a:xfrm>
            <a:off x="8049581" y="1294141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8" name="TextBox 187"/>
          <p:cNvSpPr txBox="1"/>
          <p:nvPr/>
        </p:nvSpPr>
        <p:spPr>
          <a:xfrm>
            <a:off x="8008075" y="1108192"/>
            <a:ext cx="380267" cy="386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400000"/>
              </a:lnSpc>
            </a:pPr>
            <a:r>
              <a:rPr lang="en-US" altLang="ko-KR" sz="600" dirty="0" smtClean="0">
                <a:solidFill>
                  <a:schemeClr val="bg1"/>
                </a:solidFill>
              </a:rPr>
              <a:t>2-4</a:t>
            </a:r>
          </a:p>
        </p:txBody>
      </p:sp>
    </p:spTree>
    <p:extLst>
      <p:ext uri="{BB962C8B-B14F-4D97-AF65-F5344CB8AC3E}">
        <p14:creationId xmlns:p14="http://schemas.microsoft.com/office/powerpoint/2010/main" val="231126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3312084" y="1560289"/>
            <a:ext cx="2802494" cy="4677023"/>
          </a:xfrm>
          <a:prstGeom prst="rect">
            <a:avLst/>
          </a:prstGeom>
          <a:solidFill>
            <a:srgbClr val="0D0D0D">
              <a:alpha val="15000"/>
            </a:srgb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23773" y="1548077"/>
            <a:ext cx="2802494" cy="4677023"/>
          </a:xfrm>
          <a:prstGeom prst="rect">
            <a:avLst/>
          </a:prstGeom>
          <a:solidFill>
            <a:srgbClr val="0D0D0D">
              <a:alpha val="15000"/>
            </a:srgb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1421298" y="7281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Guide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421298" y="251724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사용자가이드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처음 앱 실행 시 노출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352584" y="179244"/>
            <a:ext cx="442392" cy="365125"/>
          </a:xfrm>
        </p:spPr>
        <p:txBody>
          <a:bodyPr/>
          <a:lstStyle/>
          <a:p>
            <a:fld id="{38ED4125-7EC6-4860-B395-FED81210B21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63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73226"/>
              </p:ext>
            </p:extLst>
          </p:nvPr>
        </p:nvGraphicFramePr>
        <p:xfrm>
          <a:off x="9594296" y="836711"/>
          <a:ext cx="2478368" cy="2184964"/>
        </p:xfrm>
        <a:graphic>
          <a:graphicData uri="http://schemas.openxmlformats.org/drawingml/2006/table">
            <a:tbl>
              <a:tblPr/>
              <a:tblGrid>
                <a:gridCol w="27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1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사용자 앱을 처음 실행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스크린의 가이드 화면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좌우 스크롤로 다음 가이드 화면으로 이동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(1)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스캔하면 물체의 사이즈를 확인가능 하다는 가이드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3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(2)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컬러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배치 및 다양한 편집으로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인테리어를 미리 체험 가능 가이드 노출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27379" y="1328857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27379" y="1329534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65577" y="1400865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flipV="1">
            <a:off x="2640019" y="1392239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51987" y="1346109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76586" y="1397287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315690" y="1324193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315690" y="1324870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3453888" y="1396201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flipV="1">
            <a:off x="5628330" y="1387575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340298" y="1341445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564897" y="1392623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57149" y="5201953"/>
            <a:ext cx="2605728" cy="34256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내가 원하는 사물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공간을 선택하여</a:t>
            </a:r>
            <a:endParaRPr lang="en-US" altLang="ko-KR" sz="1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입체적인 결과물로 확인할 수 있어요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554323" y="5778017"/>
            <a:ext cx="423422" cy="84212"/>
            <a:chOff x="1554323" y="5533337"/>
            <a:chExt cx="423422" cy="84212"/>
          </a:xfrm>
        </p:grpSpPr>
        <p:grpSp>
          <p:nvGrpSpPr>
            <p:cNvPr id="13" name="그룹 12"/>
            <p:cNvGrpSpPr/>
            <p:nvPr/>
          </p:nvGrpSpPr>
          <p:grpSpPr>
            <a:xfrm>
              <a:off x="1554323" y="5541963"/>
              <a:ext cx="183017" cy="75586"/>
              <a:chOff x="1711896" y="1345574"/>
              <a:chExt cx="183017" cy="75586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1711896" y="1349152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822905" y="1345574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1794728" y="5533337"/>
              <a:ext cx="183017" cy="75586"/>
              <a:chOff x="1711896" y="1345574"/>
              <a:chExt cx="183017" cy="75586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1711896" y="1349152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822905" y="1345574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751" y="1847514"/>
            <a:ext cx="1873190" cy="313841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29" y="1825152"/>
            <a:ext cx="1815330" cy="311892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18" y="2673568"/>
            <a:ext cx="1344336" cy="930694"/>
          </a:xfrm>
          <a:prstGeom prst="rect">
            <a:avLst/>
          </a:prstGeom>
        </p:spPr>
      </p:pic>
      <p:sp>
        <p:nvSpPr>
          <p:cNvPr id="90" name="직사각형 89"/>
          <p:cNvSpPr/>
          <p:nvPr/>
        </p:nvSpPr>
        <p:spPr>
          <a:xfrm>
            <a:off x="6295686" y="1548077"/>
            <a:ext cx="2802494" cy="4677023"/>
          </a:xfrm>
          <a:prstGeom prst="rect">
            <a:avLst/>
          </a:prstGeom>
          <a:solidFill>
            <a:srgbClr val="0D0D0D">
              <a:alpha val="15000"/>
            </a:srgb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6299292" y="1311981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6299292" y="1312658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437490" y="1383989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 flipV="1">
            <a:off x="8611932" y="1375363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323900" y="1329233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6548499" y="1380411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3453888" y="5201953"/>
            <a:ext cx="2605728" cy="34256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카메라로 스캔하면 물체의</a:t>
            </a:r>
            <a:endParaRPr lang="en-US" altLang="ko-KR" sz="1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실제 사이즈를 알 수 있어요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</a:p>
        </p:txBody>
      </p:sp>
      <p:grpSp>
        <p:nvGrpSpPr>
          <p:cNvPr id="107" name="그룹 106"/>
          <p:cNvGrpSpPr/>
          <p:nvPr/>
        </p:nvGrpSpPr>
        <p:grpSpPr>
          <a:xfrm>
            <a:off x="4545041" y="5804276"/>
            <a:ext cx="423422" cy="84212"/>
            <a:chOff x="1554323" y="5533337"/>
            <a:chExt cx="423422" cy="84212"/>
          </a:xfrm>
        </p:grpSpPr>
        <p:grpSp>
          <p:nvGrpSpPr>
            <p:cNvPr id="108" name="그룹 107"/>
            <p:cNvGrpSpPr/>
            <p:nvPr/>
          </p:nvGrpSpPr>
          <p:grpSpPr>
            <a:xfrm>
              <a:off x="1554323" y="5541963"/>
              <a:ext cx="183017" cy="75586"/>
              <a:chOff x="1711896" y="1345574"/>
              <a:chExt cx="183017" cy="75586"/>
            </a:xfrm>
          </p:grpSpPr>
          <p:sp>
            <p:nvSpPr>
              <p:cNvPr id="112" name="타원 111"/>
              <p:cNvSpPr/>
              <p:nvPr/>
            </p:nvSpPr>
            <p:spPr>
              <a:xfrm>
                <a:off x="1711896" y="1349152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1822905" y="1345574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1794728" y="5533337"/>
              <a:ext cx="183017" cy="75586"/>
              <a:chOff x="1711896" y="1345574"/>
              <a:chExt cx="183017" cy="75586"/>
            </a:xfrm>
          </p:grpSpPr>
          <p:sp>
            <p:nvSpPr>
              <p:cNvPr id="110" name="타원 109"/>
              <p:cNvSpPr/>
              <p:nvPr/>
            </p:nvSpPr>
            <p:spPr>
              <a:xfrm>
                <a:off x="1711896" y="1349152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1822905" y="1345574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6577" y="1826311"/>
            <a:ext cx="1893216" cy="3180820"/>
          </a:xfrm>
          <a:prstGeom prst="rect">
            <a:avLst/>
          </a:prstGeom>
        </p:spPr>
      </p:pic>
      <p:sp>
        <p:nvSpPr>
          <p:cNvPr id="114" name="직사각형 113"/>
          <p:cNvSpPr/>
          <p:nvPr/>
        </p:nvSpPr>
        <p:spPr>
          <a:xfrm>
            <a:off x="6450051" y="5129945"/>
            <a:ext cx="2605728" cy="86409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컬러를 내 맘대로 바꾸고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 방 적합한 곳을 찾아 배치 해 보세요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다양한 인테리어를 미리 계획하고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체험해볼 수 있어요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7511474" y="5884910"/>
            <a:ext cx="423422" cy="84212"/>
            <a:chOff x="1554323" y="5533337"/>
            <a:chExt cx="423422" cy="84212"/>
          </a:xfrm>
        </p:grpSpPr>
        <p:grpSp>
          <p:nvGrpSpPr>
            <p:cNvPr id="116" name="그룹 115"/>
            <p:cNvGrpSpPr/>
            <p:nvPr/>
          </p:nvGrpSpPr>
          <p:grpSpPr>
            <a:xfrm>
              <a:off x="1554323" y="5541963"/>
              <a:ext cx="183017" cy="75586"/>
              <a:chOff x="1711896" y="1345574"/>
              <a:chExt cx="183017" cy="75586"/>
            </a:xfrm>
          </p:grpSpPr>
          <p:sp>
            <p:nvSpPr>
              <p:cNvPr id="120" name="타원 119"/>
              <p:cNvSpPr/>
              <p:nvPr/>
            </p:nvSpPr>
            <p:spPr>
              <a:xfrm>
                <a:off x="1711896" y="1349152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822905" y="1345574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>
              <a:off x="1794728" y="5533337"/>
              <a:ext cx="183017" cy="75586"/>
              <a:chOff x="1711896" y="1345574"/>
              <a:chExt cx="183017" cy="75586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711896" y="1349152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822905" y="1345574"/>
                <a:ext cx="72008" cy="7200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8" name="직사각형 37"/>
          <p:cNvSpPr/>
          <p:nvPr/>
        </p:nvSpPr>
        <p:spPr>
          <a:xfrm>
            <a:off x="7176119" y="2923575"/>
            <a:ext cx="1069499" cy="61056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4206540" y="2894697"/>
            <a:ext cx="1097372" cy="152400"/>
            <a:chOff x="4206540" y="2734798"/>
            <a:chExt cx="1097372" cy="152400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4206540" y="2734798"/>
              <a:ext cx="0" cy="144016"/>
            </a:xfrm>
            <a:prstGeom prst="line">
              <a:avLst/>
            </a:prstGeom>
            <a:ln w="28575">
              <a:solidFill>
                <a:srgbClr val="FF6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5303912" y="2743182"/>
              <a:ext cx="0" cy="144016"/>
            </a:xfrm>
            <a:prstGeom prst="line">
              <a:avLst/>
            </a:prstGeom>
            <a:ln w="28575">
              <a:solidFill>
                <a:srgbClr val="FF6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4206540" y="2806806"/>
              <a:ext cx="1097372" cy="0"/>
            </a:xfrm>
            <a:prstGeom prst="line">
              <a:avLst/>
            </a:prstGeom>
            <a:ln w="28575">
              <a:solidFill>
                <a:srgbClr val="FF66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타원 123"/>
          <p:cNvSpPr/>
          <p:nvPr/>
        </p:nvSpPr>
        <p:spPr>
          <a:xfrm>
            <a:off x="213958" y="1505699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125" name="타원 124"/>
          <p:cNvSpPr/>
          <p:nvPr/>
        </p:nvSpPr>
        <p:spPr>
          <a:xfrm>
            <a:off x="3658065" y="1781811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127" name="타원 126"/>
          <p:cNvSpPr/>
          <p:nvPr/>
        </p:nvSpPr>
        <p:spPr>
          <a:xfrm>
            <a:off x="6703423" y="1753593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5634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그림 12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21670" y="1573095"/>
            <a:ext cx="2797732" cy="3881703"/>
          </a:xfrm>
          <a:prstGeom prst="rect">
            <a:avLst/>
          </a:prstGeom>
        </p:spPr>
      </p:pic>
      <p:sp>
        <p:nvSpPr>
          <p:cNvPr id="128" name="직사각형 127"/>
          <p:cNvSpPr/>
          <p:nvPr/>
        </p:nvSpPr>
        <p:spPr>
          <a:xfrm>
            <a:off x="3311210" y="1573095"/>
            <a:ext cx="2784229" cy="3859924"/>
          </a:xfrm>
          <a:prstGeom prst="rect">
            <a:avLst/>
          </a:prstGeom>
          <a:solidFill>
            <a:srgbClr val="000000">
              <a:alpha val="15000"/>
            </a:srgb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3309188" y="1314974"/>
            <a:ext cx="2802494" cy="48578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3309188" y="1331076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3447386" y="1402407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 flipV="1">
            <a:off x="5621828" y="1393781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333796" y="1347651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3558395" y="1398829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3775418" y="3389014"/>
            <a:ext cx="1841038" cy="65482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3882653" y="3179938"/>
            <a:ext cx="1723345" cy="1677784"/>
            <a:chOff x="907654" y="2772391"/>
            <a:chExt cx="1723345" cy="1677784"/>
          </a:xfrm>
        </p:grpSpPr>
        <p:sp>
          <p:nvSpPr>
            <p:cNvPr id="139" name="타원 138"/>
            <p:cNvSpPr/>
            <p:nvPr/>
          </p:nvSpPr>
          <p:spPr>
            <a:xfrm>
              <a:off x="907654" y="2772391"/>
              <a:ext cx="1723345" cy="1677784"/>
            </a:xfrm>
            <a:prstGeom prst="ellipse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980736" y="2846640"/>
              <a:ext cx="1589212" cy="1529285"/>
            </a:xfrm>
            <a:prstGeom prst="ellipse">
              <a:avLst/>
            </a:prstGeom>
            <a:noFill/>
            <a:ln w="317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1703512" y="3501008"/>
              <a:ext cx="144659" cy="139420"/>
              <a:chOff x="1559496" y="3377414"/>
              <a:chExt cx="369970" cy="327745"/>
            </a:xfrm>
          </p:grpSpPr>
          <p:cxnSp>
            <p:nvCxnSpPr>
              <p:cNvPr id="142" name="직선 연결선 141"/>
              <p:cNvCxnSpPr/>
              <p:nvPr/>
            </p:nvCxnSpPr>
            <p:spPr>
              <a:xfrm>
                <a:off x="1750898" y="3377414"/>
                <a:ext cx="0" cy="327745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>
                <a:off x="1559496" y="3541286"/>
                <a:ext cx="36997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4" name="그룹 143"/>
          <p:cNvGrpSpPr/>
          <p:nvPr/>
        </p:nvGrpSpPr>
        <p:grpSpPr>
          <a:xfrm>
            <a:off x="3321669" y="5428570"/>
            <a:ext cx="2778082" cy="727378"/>
            <a:chOff x="3338393" y="5383717"/>
            <a:chExt cx="2802494" cy="727378"/>
          </a:xfrm>
        </p:grpSpPr>
        <p:sp>
          <p:nvSpPr>
            <p:cNvPr id="145" name="직사각형 144"/>
            <p:cNvSpPr/>
            <p:nvPr/>
          </p:nvSpPr>
          <p:spPr>
            <a:xfrm>
              <a:off x="3338393" y="5383717"/>
              <a:ext cx="2802494" cy="72737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6" name="그림 14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9782" y="5456137"/>
              <a:ext cx="626302" cy="626302"/>
            </a:xfrm>
            <a:prstGeom prst="rect">
              <a:avLst/>
            </a:prstGeom>
          </p:spPr>
        </p:pic>
        <p:sp>
          <p:nvSpPr>
            <p:cNvPr id="147" name="타원 146"/>
            <p:cNvSpPr/>
            <p:nvPr/>
          </p:nvSpPr>
          <p:spPr>
            <a:xfrm>
              <a:off x="3628254" y="5589240"/>
              <a:ext cx="372605" cy="390592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3490222" y="5621895"/>
              <a:ext cx="640155" cy="342560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latin typeface="+mn-ea"/>
                </a:rPr>
                <a:t>Photo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</a:rPr>
                <a:t>0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9" name="타원 148"/>
            <p:cNvSpPr/>
            <p:nvPr/>
          </p:nvSpPr>
          <p:spPr>
            <a:xfrm>
              <a:off x="5496230" y="5532318"/>
              <a:ext cx="372605" cy="37801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4" name="그림 15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034" y="1571209"/>
            <a:ext cx="440839" cy="440839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chemeClr val="bg1">
                <a:alpha val="97000"/>
              </a:schemeClr>
            </a:outerShdw>
          </a:effectLst>
        </p:spPr>
      </p:pic>
      <p:sp>
        <p:nvSpPr>
          <p:cNvPr id="200" name="직사각형 199"/>
          <p:cNvSpPr/>
          <p:nvPr/>
        </p:nvSpPr>
        <p:spPr>
          <a:xfrm>
            <a:off x="1421298" y="7281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처음 로그인 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옵션 선택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스캔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촬영모드로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진입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421298" y="251724"/>
            <a:ext cx="3672000" cy="17196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처음 로그인 한 사용자의 경우 스캔 화면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352584" y="179244"/>
            <a:ext cx="442392" cy="365125"/>
          </a:xfrm>
        </p:spPr>
        <p:txBody>
          <a:bodyPr/>
          <a:lstStyle/>
          <a:p>
            <a:fld id="{38ED4125-7EC6-4860-B395-FED81210B21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63" name="Group 49"/>
          <p:cNvGraphicFramePr>
            <a:graphicFrameLocks noGrp="1"/>
          </p:cNvGraphicFramePr>
          <p:nvPr>
            <p:extLst/>
          </p:nvPr>
        </p:nvGraphicFramePr>
        <p:xfrm>
          <a:off x="9594296" y="836711"/>
          <a:ext cx="2478368" cy="3044229"/>
        </p:xfrm>
        <a:graphic>
          <a:graphicData uri="http://schemas.openxmlformats.org/drawingml/2006/table">
            <a:tbl>
              <a:tblPr/>
              <a:tblGrid>
                <a:gridCol w="27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1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사물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공간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옵션 중 선택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클릭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뒤로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3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처음 방문하였을 경우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안내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멘트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하단의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+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버튼을 눌러 새로운 프로젝트 생성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4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샘플 리스트 화면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187077"/>
                  </a:ext>
                </a:extLst>
              </a:tr>
              <a:tr h="717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5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+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버튼 선택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새로운 프로젝트 생성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058662"/>
                  </a:ext>
                </a:extLst>
              </a:tr>
              <a:tr h="523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6</a:t>
                      </a: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휴지통 버튼 선택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Gill Sans"/>
                        </a:rPr>
                        <a:t>저장된 리스트 삭제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Gill Sans"/>
                      </a:endParaRPr>
                    </a:p>
                  </a:txBody>
                  <a:tcPr marL="77359" marR="77359" marT="40507" marB="4050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139162"/>
                  </a:ext>
                </a:extLst>
              </a:tr>
            </a:tbl>
          </a:graphicData>
        </a:graphic>
      </p:graphicFrame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137" y="3991985"/>
            <a:ext cx="2316686" cy="21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3773" y="1322570"/>
            <a:ext cx="2802494" cy="48965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23773" y="1323247"/>
            <a:ext cx="2802494" cy="20764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61971" y="1394578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flipV="1">
            <a:off x="2636413" y="1385952"/>
            <a:ext cx="489854" cy="11660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00:00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48381" y="1339822"/>
            <a:ext cx="489854" cy="1853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+mn-ea"/>
              </a:rPr>
              <a:t>LTE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72980" y="1391000"/>
            <a:ext cx="72008" cy="720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790003" y="3381185"/>
            <a:ext cx="1841038" cy="65482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1225009" y="5733256"/>
            <a:ext cx="697541" cy="727251"/>
          </a:xfrm>
          <a:prstGeom prst="rect">
            <a:avLst/>
          </a:prstGeom>
          <a:pattFill prst="lgGrid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773" y="3826089"/>
            <a:ext cx="2802494" cy="2323053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323773" y="3828819"/>
            <a:ext cx="2795411" cy="2395032"/>
            <a:chOff x="1429045" y="1988877"/>
            <a:chExt cx="2795411" cy="2325859"/>
          </a:xfrm>
        </p:grpSpPr>
        <p:sp>
          <p:nvSpPr>
            <p:cNvPr id="78" name="직사각형 77"/>
            <p:cNvSpPr/>
            <p:nvPr/>
          </p:nvSpPr>
          <p:spPr>
            <a:xfrm>
              <a:off x="1429045" y="1988877"/>
              <a:ext cx="2795411" cy="2325859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1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1913718" y="3013836"/>
              <a:ext cx="1814848" cy="876318"/>
              <a:chOff x="4792867" y="1960335"/>
              <a:chExt cx="1944216" cy="1181412"/>
            </a:xfrm>
          </p:grpSpPr>
          <p:sp>
            <p:nvSpPr>
              <p:cNvPr id="87" name="모서리가 둥근 직사각형 86"/>
              <p:cNvSpPr/>
              <p:nvPr/>
            </p:nvSpPr>
            <p:spPr>
              <a:xfrm>
                <a:off x="4792867" y="2707965"/>
                <a:ext cx="1944216" cy="433782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528837" y="1960335"/>
                <a:ext cx="786677" cy="342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공간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8784" y="2115794"/>
            <a:ext cx="1731875" cy="1102371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-402211" y="1520156"/>
            <a:ext cx="3535341" cy="2268884"/>
            <a:chOff x="1905971" y="1456527"/>
            <a:chExt cx="3535341" cy="2268884"/>
          </a:xfrm>
        </p:grpSpPr>
        <p:sp>
          <p:nvSpPr>
            <p:cNvPr id="5" name="직사각형 4"/>
            <p:cNvSpPr/>
            <p:nvPr/>
          </p:nvSpPr>
          <p:spPr>
            <a:xfrm>
              <a:off x="2638818" y="1456527"/>
              <a:ext cx="2802494" cy="2268884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5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905971" y="2424041"/>
              <a:ext cx="2664382" cy="947376"/>
              <a:chOff x="4784568" y="1165200"/>
              <a:chExt cx="2854307" cy="1277208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4784568" y="2008625"/>
                <a:ext cx="1944216" cy="433783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52198" y="1165200"/>
                <a:ext cx="786677" cy="352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사물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9" name="타원 18"/>
          <p:cNvSpPr/>
          <p:nvPr/>
        </p:nvSpPr>
        <p:spPr>
          <a:xfrm>
            <a:off x="230937" y="1514769"/>
            <a:ext cx="216024" cy="216024"/>
          </a:xfrm>
          <a:prstGeom prst="ellipse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2251076" y="4094931"/>
            <a:ext cx="1814848" cy="321761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60" name="그룹 159"/>
          <p:cNvGrpSpPr/>
          <p:nvPr/>
        </p:nvGrpSpPr>
        <p:grpSpPr>
          <a:xfrm>
            <a:off x="3537639" y="2019407"/>
            <a:ext cx="2259364" cy="661973"/>
            <a:chOff x="1171897" y="4789793"/>
            <a:chExt cx="2259364" cy="661973"/>
          </a:xfrm>
        </p:grpSpPr>
        <p:sp>
          <p:nvSpPr>
            <p:cNvPr id="161" name="모서리가 둥근 직사각형 160"/>
            <p:cNvSpPr/>
            <p:nvPr/>
          </p:nvSpPr>
          <p:spPr>
            <a:xfrm>
              <a:off x="1171897" y="4789793"/>
              <a:ext cx="2259364" cy="563148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자유형 161"/>
            <p:cNvSpPr/>
            <p:nvPr/>
          </p:nvSpPr>
          <p:spPr>
            <a:xfrm>
              <a:off x="1343113" y="5336671"/>
              <a:ext cx="255671" cy="115095"/>
            </a:xfrm>
            <a:custGeom>
              <a:avLst/>
              <a:gdLst>
                <a:gd name="connsiteX0" fmla="*/ 126074 w 255671"/>
                <a:gd name="connsiteY0" fmla="*/ 21072 h 254151"/>
                <a:gd name="connsiteX1" fmla="*/ 108822 w 255671"/>
                <a:gd name="connsiteY1" fmla="*/ 64204 h 254151"/>
                <a:gd name="connsiteX2" fmla="*/ 91569 w 255671"/>
                <a:gd name="connsiteY2" fmla="*/ 115963 h 254151"/>
                <a:gd name="connsiteX3" fmla="*/ 48437 w 255671"/>
                <a:gd name="connsiteY3" fmla="*/ 176348 h 254151"/>
                <a:gd name="connsiteX4" fmla="*/ 39810 w 255671"/>
                <a:gd name="connsiteY4" fmla="*/ 202227 h 254151"/>
                <a:gd name="connsiteX5" fmla="*/ 5305 w 255671"/>
                <a:gd name="connsiteY5" fmla="*/ 253985 h 254151"/>
                <a:gd name="connsiteX6" fmla="*/ 65689 w 255671"/>
                <a:gd name="connsiteY6" fmla="*/ 245359 h 254151"/>
                <a:gd name="connsiteX7" fmla="*/ 91569 w 255671"/>
                <a:gd name="connsiteY7" fmla="*/ 236733 h 254151"/>
                <a:gd name="connsiteX8" fmla="*/ 134701 w 255671"/>
                <a:gd name="connsiteY8" fmla="*/ 184974 h 254151"/>
                <a:gd name="connsiteX9" fmla="*/ 186459 w 255671"/>
                <a:gd name="connsiteY9" fmla="*/ 133216 h 254151"/>
                <a:gd name="connsiteX10" fmla="*/ 246844 w 255671"/>
                <a:gd name="connsiteY10" fmla="*/ 55578 h 254151"/>
                <a:gd name="connsiteX11" fmla="*/ 255471 w 255671"/>
                <a:gd name="connsiteY11" fmla="*/ 29699 h 254151"/>
                <a:gd name="connsiteX12" fmla="*/ 238218 w 255671"/>
                <a:gd name="connsiteY12" fmla="*/ 3819 h 254151"/>
                <a:gd name="connsiteX13" fmla="*/ 126074 w 255671"/>
                <a:gd name="connsiteY13" fmla="*/ 21072 h 25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5671" h="254151">
                  <a:moveTo>
                    <a:pt x="126074" y="21072"/>
                  </a:moveTo>
                  <a:cubicBezTo>
                    <a:pt x="104508" y="31136"/>
                    <a:pt x="114114" y="49651"/>
                    <a:pt x="108822" y="64204"/>
                  </a:cubicBezTo>
                  <a:cubicBezTo>
                    <a:pt x="102607" y="81295"/>
                    <a:pt x="102481" y="101414"/>
                    <a:pt x="91569" y="115963"/>
                  </a:cubicBezTo>
                  <a:cubicBezTo>
                    <a:pt x="85697" y="123792"/>
                    <a:pt x="54750" y="163723"/>
                    <a:pt x="48437" y="176348"/>
                  </a:cubicBezTo>
                  <a:cubicBezTo>
                    <a:pt x="44371" y="184481"/>
                    <a:pt x="44226" y="194278"/>
                    <a:pt x="39810" y="202227"/>
                  </a:cubicBezTo>
                  <a:cubicBezTo>
                    <a:pt x="29740" y="220353"/>
                    <a:pt x="-15222" y="256917"/>
                    <a:pt x="5305" y="253985"/>
                  </a:cubicBezTo>
                  <a:lnTo>
                    <a:pt x="65689" y="245359"/>
                  </a:lnTo>
                  <a:cubicBezTo>
                    <a:pt x="74316" y="242484"/>
                    <a:pt x="84003" y="241777"/>
                    <a:pt x="91569" y="236733"/>
                  </a:cubicBezTo>
                  <a:cubicBezTo>
                    <a:pt x="123748" y="215280"/>
                    <a:pt x="111557" y="211011"/>
                    <a:pt x="134701" y="184974"/>
                  </a:cubicBezTo>
                  <a:cubicBezTo>
                    <a:pt x="150911" y="166738"/>
                    <a:pt x="172925" y="153517"/>
                    <a:pt x="186459" y="133216"/>
                  </a:cubicBezTo>
                  <a:cubicBezTo>
                    <a:pt x="227732" y="71306"/>
                    <a:pt x="206303" y="96119"/>
                    <a:pt x="246844" y="55578"/>
                  </a:cubicBezTo>
                  <a:cubicBezTo>
                    <a:pt x="249720" y="46952"/>
                    <a:pt x="256966" y="38668"/>
                    <a:pt x="255471" y="29699"/>
                  </a:cubicBezTo>
                  <a:cubicBezTo>
                    <a:pt x="253767" y="19472"/>
                    <a:pt x="248465" y="5396"/>
                    <a:pt x="238218" y="3819"/>
                  </a:cubicBezTo>
                  <a:cubicBezTo>
                    <a:pt x="160265" y="-8174"/>
                    <a:pt x="147640" y="11008"/>
                    <a:pt x="126074" y="21072"/>
                  </a:cubicBez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3" name="직사각형 162"/>
          <p:cNvSpPr/>
          <p:nvPr/>
        </p:nvSpPr>
        <p:spPr>
          <a:xfrm>
            <a:off x="3559981" y="2112723"/>
            <a:ext cx="2605728" cy="34256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+mn-ea"/>
              </a:rPr>
              <a:t>바닥을 스캔 한 후 물체를 스캔해 주세요</a:t>
            </a:r>
            <a:r>
              <a:rPr lang="en-US" altLang="ko-KR" sz="900" b="1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356126" y="5658109"/>
            <a:ext cx="634579" cy="34256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+mn-ea"/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282598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17163</TotalTime>
  <Words>2105</Words>
  <Application>Microsoft Office PowerPoint</Application>
  <PresentationFormat>와이드스크린</PresentationFormat>
  <Paragraphs>848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Adobe 고딕 Std B</vt:lpstr>
      <vt:lpstr>Gill Sans</vt:lpstr>
      <vt:lpstr>굴림체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박정민</dc:creator>
  <cp:lastModifiedBy>admin</cp:lastModifiedBy>
  <cp:revision>623</cp:revision>
  <cp:lastPrinted>2019-09-03T01:03:27Z</cp:lastPrinted>
  <dcterms:created xsi:type="dcterms:W3CDTF">2013-03-02T03:40:57Z</dcterms:created>
  <dcterms:modified xsi:type="dcterms:W3CDTF">2019-09-03T05:00:42Z</dcterms:modified>
</cp:coreProperties>
</file>