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Patron Facade y Bridge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Pockwester a la Parilla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Patrón Facade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89600"/>
            <a:ext cx="4369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Utilizado principalmente para la programación orientada a objetos.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Soluciona problemas sobre diseño para una fácil reutilización de software orientado a objetos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El objetivo es ser una biblioteca de clases. Simplificando el código mediante una interfaz intermediaria.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2" name="Shape 62"/>
          <p:cNvSpPr txBox="1"/>
          <p:nvPr/>
        </p:nvSpPr>
        <p:spPr>
          <a:xfrm>
            <a:off x="5684150" y="507950"/>
            <a:ext cx="292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878787"/>
                </a:solidFill>
                <a:highlight>
                  <a:srgbClr val="FFFFFF"/>
                </a:highlight>
              </a:rPr>
              <a:t>Façade: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an outward appearance that is maintained to conceal a less pleasant or creditable reality.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900" y="1416050"/>
            <a:ext cx="4157700" cy="31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Facilitar</a:t>
            </a:r>
            <a:r>
              <a:rPr lang="en" sz="1600"/>
              <a:t> las pruebas y el uso de un sistema complejo que tiene un alto acoplamiento.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Posibilidad de implementar nuevas funcionalidades generales sobre el sistema complejo base.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825" y="1050325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58775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30225"/>
            <a:ext cx="8616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 tienen 4 tipos diferentes de dispositivos: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b="1" lang="en" sz="1800"/>
              <a:t>Luces, DVD, TV </a:t>
            </a:r>
            <a:r>
              <a:rPr lang="en" sz="1800"/>
              <a:t>y</a:t>
            </a:r>
            <a:r>
              <a:rPr b="1" lang="en" sz="1800"/>
              <a:t> Reproductor de Audio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Con funciones de: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Apagado</a:t>
            </a:r>
            <a:r>
              <a:rPr lang="en" sz="1800"/>
              <a:t>, </a:t>
            </a:r>
            <a:r>
              <a:rPr b="1" lang="en" sz="1800"/>
              <a:t>Prendido</a:t>
            </a:r>
            <a:r>
              <a:rPr lang="en" sz="1800"/>
              <a:t>, </a:t>
            </a:r>
            <a:r>
              <a:rPr b="1" lang="en" sz="1800"/>
              <a:t>Reproducir</a:t>
            </a:r>
            <a:r>
              <a:rPr lang="en" sz="1800"/>
              <a:t>, </a:t>
            </a:r>
            <a:r>
              <a:rPr b="1" lang="en" sz="1800"/>
              <a:t>Detener</a:t>
            </a:r>
            <a:r>
              <a:rPr lang="en" sz="1800"/>
              <a:t>,</a:t>
            </a:r>
            <a:r>
              <a:rPr lang="en"/>
              <a:t> </a:t>
            </a:r>
            <a:r>
              <a:rPr lang="en" sz="900"/>
              <a:t>etc...</a:t>
            </a:r>
          </a:p>
          <a:p>
            <a:pPr indent="457200" lvl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638175"/>
            <a:ext cx="534352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00" y="1197900"/>
            <a:ext cx="1065500" cy="14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163" y="1237000"/>
            <a:ext cx="1344325" cy="13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6150" y="3910050"/>
            <a:ext cx="3831698" cy="14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58775"/>
            <a:ext cx="34242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 - Continuado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30225"/>
            <a:ext cx="3675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 luces se encuentran en recámaras diferentes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Se requiere hacer un sistema que </a:t>
            </a:r>
            <a:r>
              <a:rPr b="1" lang="en"/>
              <a:t>centralice </a:t>
            </a:r>
            <a:r>
              <a:rPr lang="en"/>
              <a:t>estas funciones, y además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Tenga modos que combinen funciones de estos 4 diferentes dispositivos. 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Ej: empezar modo película = </a:t>
            </a:r>
          </a:p>
          <a:p>
            <a:pPr indent="38735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1. Prender </a:t>
            </a:r>
            <a:r>
              <a:rPr b="1" lang="en" sz="1100"/>
              <a:t>TV</a:t>
            </a:r>
          </a:p>
          <a:p>
            <a:pPr indent="38735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2. Prender </a:t>
            </a:r>
            <a:r>
              <a:rPr b="1" lang="en" sz="1100"/>
              <a:t>DVD</a:t>
            </a:r>
          </a:p>
          <a:p>
            <a:pPr indent="38735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3. Reproducir </a:t>
            </a:r>
            <a:r>
              <a:rPr b="1" lang="en" sz="1100"/>
              <a:t>DVD</a:t>
            </a: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acade_DIagrama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00" y="139950"/>
            <a:ext cx="46482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Patrón Bridge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4369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 usa para separar una abstracción de su implementación y pueden variar independientemente.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Es un patrón de diseño estructural.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 crea un 'puente' entre la implementación y la abstracción para unirlas.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25" y="1183075"/>
            <a:ext cx="4157700" cy="277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Usos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89600"/>
            <a:ext cx="45195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Para bindear en run-time la implementación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Cuando se tiene un exceso de clases debido a una interfaz acoplada y muchas implementación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Para compartir una implementación en varios objetos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Para mapear clases ortogonales (Automóvil-Transmisión, Figuras-Dibujos)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5TWBr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50" y="1860775"/>
            <a:ext cx="4008000" cy="20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281275" y="3864775"/>
            <a:ext cx="3012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crux of Bridge Pattern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Ejercicio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67825" y="431675"/>
            <a:ext cx="51159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Se ha desarrollado un control remoto adaptable a cualquier TV. El control remoto va estar cambiando y las teles también.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25" y="1460400"/>
            <a:ext cx="5500425" cy="35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83100" y="68825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925"/>
            <a:ext cx="8839200" cy="312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