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3346a852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3346a852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3346a85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3346a85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3417a94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3417a94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3417a94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3417a94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3417a94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3417a94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de4bad83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de4bad83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(Katie)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de4bad83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de4bad83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(Katie)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de4bad83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de4bad83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de4bad83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de4bad83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de4bad83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de4bad83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de4bad83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de4bad83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de4bad83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de4bad83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3346a85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3346a85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eqk5ploxzTCpdskRBMthVmIJQ-FrbnTm/view" TargetMode="External"/><Relationship Id="rId4" Type="http://schemas.openxmlformats.org/officeDocument/2006/relationships/image" Target="../media/image2.jpg"/><Relationship Id="rId10" Type="http://schemas.openxmlformats.org/officeDocument/2006/relationships/image" Target="../media/image6.jpg"/><Relationship Id="rId9" Type="http://schemas.openxmlformats.org/officeDocument/2006/relationships/hyperlink" Target="http://drive.google.com/file/d/1ky01ZEVPn3qP_GnaJ6cvC5Qlo6OaFPei/view" TargetMode="External"/><Relationship Id="rId5" Type="http://schemas.openxmlformats.org/officeDocument/2006/relationships/hyperlink" Target="http://drive.google.com/file/d/1Rn0hAAPaFD9i2-yJKYQgLSfynRAFXUkT/view" TargetMode="External"/><Relationship Id="rId6" Type="http://schemas.openxmlformats.org/officeDocument/2006/relationships/image" Target="../media/image4.jpg"/><Relationship Id="rId7" Type="http://schemas.openxmlformats.org/officeDocument/2006/relationships/hyperlink" Target="http://drive.google.com/file/d/1DRx-G1ekmUtDqgsb5tHKCNiWnydfWBLv/view" TargetMode="External"/><Relationship Id="rId8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impleisbetterthancomplex.com/tutorial/2018/08/13/how-to-use-bootstrap-4-forms-with-django.html" TargetMode="External"/><Relationship Id="rId4" Type="http://schemas.openxmlformats.org/officeDocument/2006/relationships/hyperlink" Target="https://docs.djangoproject.com/en/3.2/intro/tutorial01/" TargetMode="External"/><Relationship Id="rId5" Type="http://schemas.openxmlformats.org/officeDocument/2006/relationships/hyperlink" Target="https://developer.mozilla.org/en-US/docs/Learn/Server-side/Django/Form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ParkingGenie Application Development</a:t>
            </a:r>
            <a:endParaRPr sz="33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3450 - Group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Katie Corcoran, Noah Hammons, Jontay Reaves, &amp; Ben Richards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Lot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Noah</a:t>
            </a:r>
            <a:r>
              <a:rPr b="1" lang="en"/>
              <a:t> </a:t>
            </a:r>
            <a:r>
              <a:rPr lang="en"/>
              <a:t>implemented this requirement. He split the requirement into two tasks over one sprint: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Form: </a:t>
            </a:r>
            <a:r>
              <a:rPr lang="en"/>
              <a:t>Create a form to allow the user to submit the new lot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"/>
              <a:t>Authentication: </a:t>
            </a:r>
            <a:r>
              <a:rPr lang="en"/>
              <a:t>Only allow users with owner permissions to create new lots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Lot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 Unit Testing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add lot requirement is tested in the Views Test Case, in test_user_views. This test creates a user with owner permissions, then verifies they can create a lot using the UI form.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 Down Chart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38" y="1314575"/>
            <a:ext cx="58197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videos</a:t>
            </a:r>
            <a:endParaRPr/>
          </a:p>
        </p:txBody>
      </p:sp>
      <p:pic>
        <p:nvPicPr>
          <p:cNvPr id="144" name="Google Shape;144;p25" title="Buying_A_Lot_use_case.3g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1899637"/>
            <a:ext cx="2011551" cy="16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 title="Add_Funds_use_case.3gp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2900" y="1899625"/>
            <a:ext cx="2011550" cy="164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 title="Add_A_lot_use_case.3gp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5600" y="1899624"/>
            <a:ext cx="2011550" cy="1645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 title="Login_usecase.3gp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20775" y="1899625"/>
            <a:ext cx="2011550" cy="164583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465750" y="3849600"/>
            <a:ext cx="1692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343250" y="3640475"/>
            <a:ext cx="19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Buying a lot use case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2785025" y="3697525"/>
            <a:ext cx="14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Adding Funds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5028125" y="3697525"/>
            <a:ext cx="14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Adding a lot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7423550" y="3697525"/>
            <a:ext cx="9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112625" y="1351575"/>
            <a:ext cx="89205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Freitas, V. (2018, August 13). </a:t>
            </a:r>
            <a:r>
              <a:rPr i="1" lang="en" sz="1100">
                <a:latin typeface="Times New Roman"/>
                <a:ea typeface="Times New Roman"/>
                <a:cs typeface="Times New Roman"/>
                <a:sym typeface="Times New Roman"/>
              </a:rPr>
              <a:t>How to Use Bootstrap 4 Forms With Django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. Simple Is Better Than Complex. </a:t>
            </a:r>
            <a:r>
              <a:rPr lang="en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https://simpleisbetterthancomplex.com/tutorial/2018/08/13/how-to-use-bootstrap-4-forms-with-django.html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Freitas, V. (2016, July 26). </a:t>
            </a:r>
            <a:r>
              <a:rPr i="1" lang="en" sz="1100">
                <a:latin typeface="Times New Roman"/>
                <a:ea typeface="Times New Roman"/>
                <a:cs typeface="Times New Roman"/>
                <a:sym typeface="Times New Roman"/>
              </a:rPr>
              <a:t>How to Reset Migrations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. Simple Is Better Than Complex. https://simpleisbetterthancomplex.com/tutorial/2016/07/26/how-to-reset-migrations.html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latin typeface="Times New Roman"/>
                <a:ea typeface="Times New Roman"/>
                <a:cs typeface="Times New Roman"/>
                <a:sym typeface="Times New Roman"/>
              </a:rPr>
              <a:t>Writing your first Django app, part 1 | Django documentation | Django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. (2021). Django. </a:t>
            </a:r>
            <a:r>
              <a:rPr lang="en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https://docs.djangoproject.com/en/3.2/intro/tutorial01/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latin typeface="Times New Roman"/>
                <a:ea typeface="Times New Roman"/>
                <a:cs typeface="Times New Roman"/>
                <a:sym typeface="Times New Roman"/>
              </a:rPr>
              <a:t>Django Tutorial Part 8: User authentication and permissions - Learn web development | MDN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. (2021, March 23). MDN Web Docs. https://developer.mozilla.org/en-US/docs/Learn/Server-side/Django/Authentication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latin typeface="Times New Roman"/>
                <a:ea typeface="Times New Roman"/>
                <a:cs typeface="Times New Roman"/>
                <a:sym typeface="Times New Roman"/>
              </a:rPr>
              <a:t>Django Tutorial Part 9: Working with forms - Learn web development | MDN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. (2021, March 18). MDN Web Docs.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https://developer.mozilla.org/en-US/docs/Learn/Server-side/Django/Forms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ParkingGenie Application Overview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Major Design Decisions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 users into lot owner, employee, and user to accomplish different application tasks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foreign keys to accomplish the Events -&gt; Lots/Spaces -&gt; Reservations 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Agile Practices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Short stand-up meetings to stay up-to-date on each other’s progress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Splitting work into sprints, and ensuring that assigned work is completed within each sprint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Deployment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 tests that ensure each page is loaded correctly and submits any forms successfully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Comprehensive system </a:t>
            </a:r>
            <a:r>
              <a:rPr lang="en"/>
              <a:t>testing</a:t>
            </a:r>
            <a:r>
              <a:rPr lang="en"/>
              <a:t> steps to validate user experience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1: User Authentication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user authentication </a:t>
            </a:r>
            <a:r>
              <a:rPr lang="en"/>
              <a:t>requirement includes signing up new users, logging in, and logging out, as well as differentiating users between </a:t>
            </a:r>
            <a:r>
              <a:rPr b="1" lang="en"/>
              <a:t>employee</a:t>
            </a:r>
            <a:r>
              <a:rPr lang="en"/>
              <a:t>, </a:t>
            </a:r>
            <a:r>
              <a:rPr b="1" lang="en"/>
              <a:t>lot owner</a:t>
            </a:r>
            <a:r>
              <a:rPr lang="en"/>
              <a:t>, and </a:t>
            </a:r>
            <a:r>
              <a:rPr b="1" lang="en"/>
              <a:t>standard user.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requirement was a must-have functional requirement in our application, and its design heavily influenced how our application runs.</a:t>
            </a:r>
            <a:endParaRPr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 rot="10800000">
            <a:off x="9144000" y="5030775"/>
            <a:ext cx="27900" cy="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525" y="1448099"/>
            <a:ext cx="4183799" cy="31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1: User Authentication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Jontay </a:t>
            </a:r>
            <a:r>
              <a:rPr lang="en"/>
              <a:t>implemented this requirement. He split the requirement into three main tasks over the course of two sprints: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Authentication</a:t>
            </a:r>
            <a:r>
              <a:rPr lang="en"/>
              <a:t>: Logging in/out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Sign Up</a:t>
            </a:r>
            <a:r>
              <a:rPr lang="en"/>
              <a:t>: UI elements to register new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Differentiation</a:t>
            </a:r>
            <a:r>
              <a:rPr lang="en"/>
              <a:t>: Split users into groups based on permissions</a:t>
            </a:r>
            <a:endParaRPr/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8777750" y="4505250"/>
            <a:ext cx="54600" cy="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1: User Authentication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 Unit Testing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user authentication requirement is tested in the Views Test Case, test_user_views test. This test first signs up a new user, logs in as that user, adds spaces to reserve, then makes a reservation under that user.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2: Reservations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reservations </a:t>
            </a:r>
            <a:r>
              <a:rPr lang="en"/>
              <a:t>requirement involved creating a form for users to fill out to reserve a </a:t>
            </a:r>
            <a:r>
              <a:rPr b="1" lang="en"/>
              <a:t>space</a:t>
            </a:r>
            <a:r>
              <a:rPr lang="en"/>
              <a:t> in a </a:t>
            </a:r>
            <a:r>
              <a:rPr b="1" lang="en"/>
              <a:t>lot</a:t>
            </a:r>
            <a:r>
              <a:rPr lang="en"/>
              <a:t> for an </a:t>
            </a:r>
            <a:r>
              <a:rPr b="1" lang="en"/>
              <a:t>event</a:t>
            </a:r>
            <a:r>
              <a:rPr lang="en"/>
              <a:t>, saving those reservations, and tying them to a user if the user is logged 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reservation requirement is the core purpose of our application. It is important that the reservation functionality performs reliably at all times.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9018025" y="5053400"/>
            <a:ext cx="67500" cy="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375" y="1666450"/>
            <a:ext cx="4527601" cy="2754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2: Reservations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Katie </a:t>
            </a:r>
            <a:r>
              <a:rPr lang="en"/>
              <a:t>implemented the reservation logic. The requirement was split into three main categories over the course of two sprints: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 </a:t>
            </a:r>
            <a:r>
              <a:rPr b="1" lang="en"/>
              <a:t>Lots</a:t>
            </a:r>
            <a:r>
              <a:rPr lang="en"/>
              <a:t> and </a:t>
            </a:r>
            <a:r>
              <a:rPr b="1" lang="en"/>
              <a:t>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the reservation form and save reservations, tying each to a </a:t>
            </a:r>
            <a:r>
              <a:rPr b="1" lang="en"/>
              <a:t>Lot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Tie a user to a reservation if one is logged 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2: Reservations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 Unit Testing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reservation requirement is tested in the Views Test Case, in both test_reservation_process and test_user_views. The first test posts a reservation form without a logged in user, and the second test posts a reservation with a user. The reservation should save successfully in both instances.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3: Add a Lot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add a lot </a:t>
            </a:r>
            <a:r>
              <a:rPr lang="en"/>
              <a:t>requirement allows a user with an </a:t>
            </a:r>
            <a:r>
              <a:rPr b="1" lang="en"/>
              <a:t>owner </a:t>
            </a:r>
            <a:r>
              <a:rPr lang="en"/>
              <a:t>role to add a new lot for an event via the UI.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requirement was a should-have functional requirement in our application. It makes the process of an owner making their parking spaces available for an event run smoothly.</a:t>
            </a:r>
            <a:endParaRPr/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9040100" y="5096075"/>
            <a:ext cx="103800" cy="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32782" l="0" r="0" t="0"/>
          <a:stretch/>
        </p:blipFill>
        <p:spPr>
          <a:xfrm>
            <a:off x="4436875" y="1900050"/>
            <a:ext cx="4527600" cy="228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