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999EA-76CB-4C2A-A2D9-D53D14796EA0}" v="28" dt="2024-11-08T21:52:3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DeLucio" userId="3c4a5ec069519422" providerId="LiveId" clId="{462999EA-76CB-4C2A-A2D9-D53D14796EA0}"/>
    <pc:docChg chg="undo custSel addSld modSld">
      <pc:chgData name="Katie DeLucio" userId="3c4a5ec069519422" providerId="LiveId" clId="{462999EA-76CB-4C2A-A2D9-D53D14796EA0}" dt="2024-11-08T21:53:07.863" v="1627" actId="1076"/>
      <pc:docMkLst>
        <pc:docMk/>
      </pc:docMkLst>
      <pc:sldChg chg="addSp delSp delDesignElem">
        <pc:chgData name="Katie DeLucio" userId="3c4a5ec069519422" providerId="LiveId" clId="{462999EA-76CB-4C2A-A2D9-D53D14796EA0}" dt="2024-11-08T21:07:21.366" v="63"/>
        <pc:sldMkLst>
          <pc:docMk/>
          <pc:sldMk cId="3180639061" sldId="256"/>
        </pc:sldMkLst>
        <pc:spChg chg="add del">
          <ac:chgData name="Katie DeLucio" userId="3c4a5ec069519422" providerId="LiveId" clId="{462999EA-76CB-4C2A-A2D9-D53D14796EA0}" dt="2024-11-08T21:07:21.366" v="63"/>
          <ac:spMkLst>
            <pc:docMk/>
            <pc:sldMk cId="3180639061" sldId="256"/>
            <ac:spMk id="9" creationId="{9B37791B-B040-4694-BFDC-8DD132D86E8E}"/>
          </ac:spMkLst>
        </pc:spChg>
        <pc:grpChg chg="add del">
          <ac:chgData name="Katie DeLucio" userId="3c4a5ec069519422" providerId="LiveId" clId="{462999EA-76CB-4C2A-A2D9-D53D14796EA0}" dt="2024-11-08T21:07:21.366" v="63"/>
          <ac:grpSpMkLst>
            <pc:docMk/>
            <pc:sldMk cId="3180639061" sldId="256"/>
            <ac:grpSpMk id="11" creationId="{4252769E-B9F0-4068-A645-5BBEF16E9C28}"/>
          </ac:grpSpMkLst>
        </pc:grpChg>
      </pc:sldChg>
      <pc:sldChg chg="addSp delSp modSp mod">
        <pc:chgData name="Katie DeLucio" userId="3c4a5ec069519422" providerId="LiveId" clId="{462999EA-76CB-4C2A-A2D9-D53D14796EA0}" dt="2024-11-08T21:10:57.506" v="177" actId="14100"/>
        <pc:sldMkLst>
          <pc:docMk/>
          <pc:sldMk cId="2403671500" sldId="257"/>
        </pc:sldMkLst>
        <pc:spChg chg="mod">
          <ac:chgData name="Katie DeLucio" userId="3c4a5ec069519422" providerId="LiveId" clId="{462999EA-76CB-4C2A-A2D9-D53D14796EA0}" dt="2024-11-08T20:57:54.300" v="25" actId="14100"/>
          <ac:spMkLst>
            <pc:docMk/>
            <pc:sldMk cId="2403671500" sldId="257"/>
            <ac:spMk id="2" creationId="{931E6EA4-D2A2-D33D-3937-CAB66B5D0871}"/>
          </ac:spMkLst>
        </pc:spChg>
        <pc:spChg chg="del mod">
          <ac:chgData name="Katie DeLucio" userId="3c4a5ec069519422" providerId="LiveId" clId="{462999EA-76CB-4C2A-A2D9-D53D14796EA0}" dt="2024-11-08T21:00:37.769" v="27" actId="931"/>
          <ac:spMkLst>
            <pc:docMk/>
            <pc:sldMk cId="2403671500" sldId="257"/>
            <ac:spMk id="3" creationId="{BA7EDF1F-9D16-460B-D624-685849A30302}"/>
          </ac:spMkLst>
        </pc:spChg>
        <pc:spChg chg="add del mod">
          <ac:chgData name="Katie DeLucio" userId="3c4a5ec069519422" providerId="LiveId" clId="{462999EA-76CB-4C2A-A2D9-D53D14796EA0}" dt="2024-11-08T21:06:18.414" v="36"/>
          <ac:spMkLst>
            <pc:docMk/>
            <pc:sldMk cId="2403671500" sldId="257"/>
            <ac:spMk id="6" creationId="{45D2D133-B829-A8D6-4F97-50941B046812}"/>
          </ac:spMkLst>
        </pc:spChg>
        <pc:spChg chg="add mod">
          <ac:chgData name="Katie DeLucio" userId="3c4a5ec069519422" providerId="LiveId" clId="{462999EA-76CB-4C2A-A2D9-D53D14796EA0}" dt="2024-11-08T21:09:16.830" v="174" actId="20577"/>
          <ac:spMkLst>
            <pc:docMk/>
            <pc:sldMk cId="2403671500" sldId="257"/>
            <ac:spMk id="7" creationId="{0314A62A-2DFA-4142-F915-5A8E808B2D50}"/>
          </ac:spMkLst>
        </pc:spChg>
        <pc:picChg chg="add mod">
          <ac:chgData name="Katie DeLucio" userId="3c4a5ec069519422" providerId="LiveId" clId="{462999EA-76CB-4C2A-A2D9-D53D14796EA0}" dt="2024-11-08T21:01:06.132" v="31" actId="1076"/>
          <ac:picMkLst>
            <pc:docMk/>
            <pc:sldMk cId="2403671500" sldId="257"/>
            <ac:picMk id="5" creationId="{52D67ADC-4721-C335-ED04-B3CDA112879F}"/>
          </ac:picMkLst>
        </pc:picChg>
        <pc:picChg chg="add mod">
          <ac:chgData name="Katie DeLucio" userId="3c4a5ec069519422" providerId="LiveId" clId="{462999EA-76CB-4C2A-A2D9-D53D14796EA0}" dt="2024-11-08T21:10:57.506" v="177" actId="14100"/>
          <ac:picMkLst>
            <pc:docMk/>
            <pc:sldMk cId="2403671500" sldId="257"/>
            <ac:picMk id="9" creationId="{60628E4C-FBDA-59DA-5732-62E5FE789A32}"/>
          </ac:picMkLst>
        </pc:picChg>
      </pc:sldChg>
      <pc:sldChg chg="addSp delSp modSp new mod setBg">
        <pc:chgData name="Katie DeLucio" userId="3c4a5ec069519422" providerId="LiveId" clId="{462999EA-76CB-4C2A-A2D9-D53D14796EA0}" dt="2024-11-08T21:22:51.856" v="278" actId="1076"/>
        <pc:sldMkLst>
          <pc:docMk/>
          <pc:sldMk cId="1587596448" sldId="258"/>
        </pc:sldMkLst>
        <pc:spChg chg="mod">
          <ac:chgData name="Katie DeLucio" userId="3c4a5ec069519422" providerId="LiveId" clId="{462999EA-76CB-4C2A-A2D9-D53D14796EA0}" dt="2024-11-08T21:20:54.444" v="195" actId="1076"/>
          <ac:spMkLst>
            <pc:docMk/>
            <pc:sldMk cId="1587596448" sldId="258"/>
            <ac:spMk id="2" creationId="{A6C96D38-8C6A-433F-FB7A-DB36F6D75701}"/>
          </ac:spMkLst>
        </pc:spChg>
        <pc:spChg chg="del mod">
          <ac:chgData name="Katie DeLucio" userId="3c4a5ec069519422" providerId="LiveId" clId="{462999EA-76CB-4C2A-A2D9-D53D14796EA0}" dt="2024-11-08T21:21:06.660" v="197" actId="931"/>
          <ac:spMkLst>
            <pc:docMk/>
            <pc:sldMk cId="1587596448" sldId="258"/>
            <ac:spMk id="3" creationId="{10BAC8E2-096A-F8B4-246C-8CF4B3A24339}"/>
          </ac:spMkLst>
        </pc:spChg>
        <pc:spChg chg="add mod">
          <ac:chgData name="Katie DeLucio" userId="3c4a5ec069519422" providerId="LiveId" clId="{462999EA-76CB-4C2A-A2D9-D53D14796EA0}" dt="2024-11-08T21:22:51.856" v="278" actId="1076"/>
          <ac:spMkLst>
            <pc:docMk/>
            <pc:sldMk cId="1587596448" sldId="258"/>
            <ac:spMk id="6" creationId="{C65BBF92-80D6-FC41-25C7-2EF6C76C1842}"/>
          </ac:spMkLst>
        </pc:spChg>
        <pc:picChg chg="add mod">
          <ac:chgData name="Katie DeLucio" userId="3c4a5ec069519422" providerId="LiveId" clId="{462999EA-76CB-4C2A-A2D9-D53D14796EA0}" dt="2024-11-08T21:21:32.378" v="202" actId="1076"/>
          <ac:picMkLst>
            <pc:docMk/>
            <pc:sldMk cId="1587596448" sldId="258"/>
            <ac:picMk id="5" creationId="{30F271F6-102C-89D4-4B07-A81BBEC70897}"/>
          </ac:picMkLst>
        </pc:picChg>
      </pc:sldChg>
      <pc:sldChg chg="addSp delSp modSp new mod">
        <pc:chgData name="Katie DeLucio" userId="3c4a5ec069519422" providerId="LiveId" clId="{462999EA-76CB-4C2A-A2D9-D53D14796EA0}" dt="2024-11-08T21:26:08.903" v="449" actId="1076"/>
        <pc:sldMkLst>
          <pc:docMk/>
          <pc:sldMk cId="769156751" sldId="259"/>
        </pc:sldMkLst>
        <pc:spChg chg="mod">
          <ac:chgData name="Katie DeLucio" userId="3c4a5ec069519422" providerId="LiveId" clId="{462999EA-76CB-4C2A-A2D9-D53D14796EA0}" dt="2024-11-08T21:23:44.740" v="302" actId="1076"/>
          <ac:spMkLst>
            <pc:docMk/>
            <pc:sldMk cId="769156751" sldId="259"/>
            <ac:spMk id="2" creationId="{FA3DCC99-2A97-5385-4990-DD90581005A4}"/>
          </ac:spMkLst>
        </pc:spChg>
        <pc:spChg chg="del">
          <ac:chgData name="Katie DeLucio" userId="3c4a5ec069519422" providerId="LiveId" clId="{462999EA-76CB-4C2A-A2D9-D53D14796EA0}" dt="2024-11-08T21:23:59.064" v="303" actId="931"/>
          <ac:spMkLst>
            <pc:docMk/>
            <pc:sldMk cId="769156751" sldId="259"/>
            <ac:spMk id="3" creationId="{AD361850-B397-4BA5-6773-B124CB8F6842}"/>
          </ac:spMkLst>
        </pc:spChg>
        <pc:spChg chg="add mod">
          <ac:chgData name="Katie DeLucio" userId="3c4a5ec069519422" providerId="LiveId" clId="{462999EA-76CB-4C2A-A2D9-D53D14796EA0}" dt="2024-11-08T21:26:08.903" v="449" actId="1076"/>
          <ac:spMkLst>
            <pc:docMk/>
            <pc:sldMk cId="769156751" sldId="259"/>
            <ac:spMk id="6" creationId="{29EC2742-1CA2-AAD4-9D13-264E32900955}"/>
          </ac:spMkLst>
        </pc:spChg>
        <pc:picChg chg="add mod">
          <ac:chgData name="Katie DeLucio" userId="3c4a5ec069519422" providerId="LiveId" clId="{462999EA-76CB-4C2A-A2D9-D53D14796EA0}" dt="2024-11-08T21:24:38.159" v="310" actId="1076"/>
          <ac:picMkLst>
            <pc:docMk/>
            <pc:sldMk cId="769156751" sldId="259"/>
            <ac:picMk id="5" creationId="{6532D893-80C1-F011-E551-14AE29033AFA}"/>
          </ac:picMkLst>
        </pc:picChg>
      </pc:sldChg>
      <pc:sldChg chg="addSp delSp modSp new mod">
        <pc:chgData name="Katie DeLucio" userId="3c4a5ec069519422" providerId="LiveId" clId="{462999EA-76CB-4C2A-A2D9-D53D14796EA0}" dt="2024-11-08T21:35:47.078" v="638" actId="20577"/>
        <pc:sldMkLst>
          <pc:docMk/>
          <pc:sldMk cId="2873179213" sldId="260"/>
        </pc:sldMkLst>
        <pc:spChg chg="mod">
          <ac:chgData name="Katie DeLucio" userId="3c4a5ec069519422" providerId="LiveId" clId="{462999EA-76CB-4C2A-A2D9-D53D14796EA0}" dt="2024-11-08T21:32:26.562" v="469" actId="1076"/>
          <ac:spMkLst>
            <pc:docMk/>
            <pc:sldMk cId="2873179213" sldId="260"/>
            <ac:spMk id="2" creationId="{C642AE99-032D-600B-6C97-1117251BC16C}"/>
          </ac:spMkLst>
        </pc:spChg>
        <pc:spChg chg="del">
          <ac:chgData name="Katie DeLucio" userId="3c4a5ec069519422" providerId="LiveId" clId="{462999EA-76CB-4C2A-A2D9-D53D14796EA0}" dt="2024-11-08T21:32:34.875" v="470" actId="931"/>
          <ac:spMkLst>
            <pc:docMk/>
            <pc:sldMk cId="2873179213" sldId="260"/>
            <ac:spMk id="3" creationId="{CE8EEBA0-E145-4F1B-3BF5-043C7E7D312A}"/>
          </ac:spMkLst>
        </pc:spChg>
        <pc:spChg chg="add mod">
          <ac:chgData name="Katie DeLucio" userId="3c4a5ec069519422" providerId="LiveId" clId="{462999EA-76CB-4C2A-A2D9-D53D14796EA0}" dt="2024-11-08T21:35:47.078" v="638" actId="20577"/>
          <ac:spMkLst>
            <pc:docMk/>
            <pc:sldMk cId="2873179213" sldId="260"/>
            <ac:spMk id="8" creationId="{4278F73C-5DA9-0AE1-0607-391EE2DB2735}"/>
          </ac:spMkLst>
        </pc:spChg>
        <pc:picChg chg="add mod">
          <ac:chgData name="Katie DeLucio" userId="3c4a5ec069519422" providerId="LiveId" clId="{462999EA-76CB-4C2A-A2D9-D53D14796EA0}" dt="2024-11-08T21:33:33.451" v="481" actId="1076"/>
          <ac:picMkLst>
            <pc:docMk/>
            <pc:sldMk cId="2873179213" sldId="260"/>
            <ac:picMk id="5" creationId="{FE29EA4D-56B9-8D09-8474-53AF49233FFE}"/>
          </ac:picMkLst>
        </pc:picChg>
        <pc:picChg chg="add mod">
          <ac:chgData name="Katie DeLucio" userId="3c4a5ec069519422" providerId="LiveId" clId="{462999EA-76CB-4C2A-A2D9-D53D14796EA0}" dt="2024-11-08T21:33:50.208" v="484" actId="1076"/>
          <ac:picMkLst>
            <pc:docMk/>
            <pc:sldMk cId="2873179213" sldId="260"/>
            <ac:picMk id="7" creationId="{E1A9FCEC-9C5E-3865-8034-CF3D6E1AE444}"/>
          </ac:picMkLst>
        </pc:picChg>
      </pc:sldChg>
      <pc:sldChg chg="addSp delSp modSp new mod">
        <pc:chgData name="Katie DeLucio" userId="3c4a5ec069519422" providerId="LiveId" clId="{462999EA-76CB-4C2A-A2D9-D53D14796EA0}" dt="2024-11-08T21:38:48.517" v="855" actId="20577"/>
        <pc:sldMkLst>
          <pc:docMk/>
          <pc:sldMk cId="526557755" sldId="261"/>
        </pc:sldMkLst>
        <pc:spChg chg="mod">
          <ac:chgData name="Katie DeLucio" userId="3c4a5ec069519422" providerId="LiveId" clId="{462999EA-76CB-4C2A-A2D9-D53D14796EA0}" dt="2024-11-08T21:36:47.329" v="660" actId="1076"/>
          <ac:spMkLst>
            <pc:docMk/>
            <pc:sldMk cId="526557755" sldId="261"/>
            <ac:spMk id="2" creationId="{B3822CA2-9C40-CA52-78C3-394692EFEA1E}"/>
          </ac:spMkLst>
        </pc:spChg>
        <pc:spChg chg="del">
          <ac:chgData name="Katie DeLucio" userId="3c4a5ec069519422" providerId="LiveId" clId="{462999EA-76CB-4C2A-A2D9-D53D14796EA0}" dt="2024-11-08T21:36:54.404" v="661" actId="931"/>
          <ac:spMkLst>
            <pc:docMk/>
            <pc:sldMk cId="526557755" sldId="261"/>
            <ac:spMk id="3" creationId="{61BB82BB-17F4-7A7C-CC40-33D1939F87C8}"/>
          </ac:spMkLst>
        </pc:spChg>
        <pc:spChg chg="add mod">
          <ac:chgData name="Katie DeLucio" userId="3c4a5ec069519422" providerId="LiveId" clId="{462999EA-76CB-4C2A-A2D9-D53D14796EA0}" dt="2024-11-08T21:38:48.517" v="855" actId="20577"/>
          <ac:spMkLst>
            <pc:docMk/>
            <pc:sldMk cId="526557755" sldId="261"/>
            <ac:spMk id="6" creationId="{67D59EA5-D85F-D9E3-6E83-97C4590ABABC}"/>
          </ac:spMkLst>
        </pc:spChg>
        <pc:picChg chg="add mod">
          <ac:chgData name="Katie DeLucio" userId="3c4a5ec069519422" providerId="LiveId" clId="{462999EA-76CB-4C2A-A2D9-D53D14796EA0}" dt="2024-11-08T21:37:15.567" v="665" actId="1076"/>
          <ac:picMkLst>
            <pc:docMk/>
            <pc:sldMk cId="526557755" sldId="261"/>
            <ac:picMk id="5" creationId="{89B44238-D942-A9DF-9D33-5358B3A7FEEC}"/>
          </ac:picMkLst>
        </pc:picChg>
      </pc:sldChg>
      <pc:sldChg chg="addSp delSp modSp new mod">
        <pc:chgData name="Katie DeLucio" userId="3c4a5ec069519422" providerId="LiveId" clId="{462999EA-76CB-4C2A-A2D9-D53D14796EA0}" dt="2024-11-08T21:41:44.473" v="1049" actId="1076"/>
        <pc:sldMkLst>
          <pc:docMk/>
          <pc:sldMk cId="2064107684" sldId="262"/>
        </pc:sldMkLst>
        <pc:spChg chg="mod">
          <ac:chgData name="Katie DeLucio" userId="3c4a5ec069519422" providerId="LiveId" clId="{462999EA-76CB-4C2A-A2D9-D53D14796EA0}" dt="2024-11-08T21:39:44.410" v="879" actId="1076"/>
          <ac:spMkLst>
            <pc:docMk/>
            <pc:sldMk cId="2064107684" sldId="262"/>
            <ac:spMk id="2" creationId="{7C36D28F-BD1F-2B19-6C0D-B51D6BB60EC9}"/>
          </ac:spMkLst>
        </pc:spChg>
        <pc:spChg chg="del">
          <ac:chgData name="Katie DeLucio" userId="3c4a5ec069519422" providerId="LiveId" clId="{462999EA-76CB-4C2A-A2D9-D53D14796EA0}" dt="2024-11-08T21:39:58.039" v="880" actId="931"/>
          <ac:spMkLst>
            <pc:docMk/>
            <pc:sldMk cId="2064107684" sldId="262"/>
            <ac:spMk id="3" creationId="{5F2A8A0E-2F81-75E0-FE25-A94E0E83F9B5}"/>
          </ac:spMkLst>
        </pc:spChg>
        <pc:spChg chg="add mod">
          <ac:chgData name="Katie DeLucio" userId="3c4a5ec069519422" providerId="LiveId" clId="{462999EA-76CB-4C2A-A2D9-D53D14796EA0}" dt="2024-11-08T21:41:44.473" v="1049" actId="1076"/>
          <ac:spMkLst>
            <pc:docMk/>
            <pc:sldMk cId="2064107684" sldId="262"/>
            <ac:spMk id="6" creationId="{38B0F840-AB40-BD28-1480-37219A4E43AB}"/>
          </ac:spMkLst>
        </pc:spChg>
        <pc:picChg chg="add mod">
          <ac:chgData name="Katie DeLucio" userId="3c4a5ec069519422" providerId="LiveId" clId="{462999EA-76CB-4C2A-A2D9-D53D14796EA0}" dt="2024-11-08T21:40:12.500" v="884" actId="1076"/>
          <ac:picMkLst>
            <pc:docMk/>
            <pc:sldMk cId="2064107684" sldId="262"/>
            <ac:picMk id="5" creationId="{9AAD135D-B710-2747-65CF-C607A416B447}"/>
          </ac:picMkLst>
        </pc:picChg>
      </pc:sldChg>
      <pc:sldChg chg="addSp delSp modSp new mod">
        <pc:chgData name="Katie DeLucio" userId="3c4a5ec069519422" providerId="LiveId" clId="{462999EA-76CB-4C2A-A2D9-D53D14796EA0}" dt="2024-11-08T21:44:11.226" v="1221" actId="20577"/>
        <pc:sldMkLst>
          <pc:docMk/>
          <pc:sldMk cId="2146805559" sldId="263"/>
        </pc:sldMkLst>
        <pc:spChg chg="mod">
          <ac:chgData name="Katie DeLucio" userId="3c4a5ec069519422" providerId="LiveId" clId="{462999EA-76CB-4C2A-A2D9-D53D14796EA0}" dt="2024-11-08T21:42:26.581" v="1066" actId="1076"/>
          <ac:spMkLst>
            <pc:docMk/>
            <pc:sldMk cId="2146805559" sldId="263"/>
            <ac:spMk id="2" creationId="{F1D33EC2-5685-554F-12ED-3ECF328E4448}"/>
          </ac:spMkLst>
        </pc:spChg>
        <pc:spChg chg="del">
          <ac:chgData name="Katie DeLucio" userId="3c4a5ec069519422" providerId="LiveId" clId="{462999EA-76CB-4C2A-A2D9-D53D14796EA0}" dt="2024-11-08T21:42:31.591" v="1067"/>
          <ac:spMkLst>
            <pc:docMk/>
            <pc:sldMk cId="2146805559" sldId="263"/>
            <ac:spMk id="3" creationId="{FBEBB1FF-EE6E-FE7D-BE1F-34B417588B9F}"/>
          </ac:spMkLst>
        </pc:spChg>
        <pc:spChg chg="add mod">
          <ac:chgData name="Katie DeLucio" userId="3c4a5ec069519422" providerId="LiveId" clId="{462999EA-76CB-4C2A-A2D9-D53D14796EA0}" dt="2024-11-08T21:44:11.226" v="1221" actId="20577"/>
          <ac:spMkLst>
            <pc:docMk/>
            <pc:sldMk cId="2146805559" sldId="263"/>
            <ac:spMk id="6" creationId="{73DE0992-DF7B-83C6-9CC3-FB221F39ED34}"/>
          </ac:spMkLst>
        </pc:spChg>
        <pc:picChg chg="add mod">
          <ac:chgData name="Katie DeLucio" userId="3c4a5ec069519422" providerId="LiveId" clId="{462999EA-76CB-4C2A-A2D9-D53D14796EA0}" dt="2024-11-08T21:42:44.973" v="1071" actId="1076"/>
          <ac:picMkLst>
            <pc:docMk/>
            <pc:sldMk cId="2146805559" sldId="263"/>
            <ac:picMk id="5" creationId="{D9A4DD3F-3FBB-6A8D-BB3C-F8C20D185294}"/>
          </ac:picMkLst>
        </pc:picChg>
      </pc:sldChg>
      <pc:sldChg chg="addSp delSp modSp new mod">
        <pc:chgData name="Katie DeLucio" userId="3c4a5ec069519422" providerId="LiveId" clId="{462999EA-76CB-4C2A-A2D9-D53D14796EA0}" dt="2024-11-08T21:51:11.131" v="1558" actId="1076"/>
        <pc:sldMkLst>
          <pc:docMk/>
          <pc:sldMk cId="3525399936" sldId="264"/>
        </pc:sldMkLst>
        <pc:spChg chg="mod">
          <ac:chgData name="Katie DeLucio" userId="3c4a5ec069519422" providerId="LiveId" clId="{462999EA-76CB-4C2A-A2D9-D53D14796EA0}" dt="2024-11-08T21:51:11.131" v="1558" actId="1076"/>
          <ac:spMkLst>
            <pc:docMk/>
            <pc:sldMk cId="3525399936" sldId="264"/>
            <ac:spMk id="2" creationId="{8169AE49-9B83-BB2F-CEBB-5309398F7DA5}"/>
          </ac:spMkLst>
        </pc:spChg>
        <pc:spChg chg="del">
          <ac:chgData name="Katie DeLucio" userId="3c4a5ec069519422" providerId="LiveId" clId="{462999EA-76CB-4C2A-A2D9-D53D14796EA0}" dt="2024-11-08T21:46:02.256" v="1353"/>
          <ac:spMkLst>
            <pc:docMk/>
            <pc:sldMk cId="3525399936" sldId="264"/>
            <ac:spMk id="3" creationId="{0A53EBDA-FD57-62AF-EE59-DBBB6441C30C}"/>
          </ac:spMkLst>
        </pc:spChg>
        <pc:spChg chg="add mod">
          <ac:chgData name="Katie DeLucio" userId="3c4a5ec069519422" providerId="LiveId" clId="{462999EA-76CB-4C2A-A2D9-D53D14796EA0}" dt="2024-11-08T21:47:13.768" v="1380" actId="1076"/>
          <ac:spMkLst>
            <pc:docMk/>
            <pc:sldMk cId="3525399936" sldId="264"/>
            <ac:spMk id="8" creationId="{CA5BE26F-9039-9F09-F598-7B1D7EDACEA0}"/>
          </ac:spMkLst>
        </pc:spChg>
        <pc:spChg chg="add mod">
          <ac:chgData name="Katie DeLucio" userId="3c4a5ec069519422" providerId="LiveId" clId="{462999EA-76CB-4C2A-A2D9-D53D14796EA0}" dt="2024-11-08T21:47:38.361" v="1395" actId="1076"/>
          <ac:spMkLst>
            <pc:docMk/>
            <pc:sldMk cId="3525399936" sldId="264"/>
            <ac:spMk id="9" creationId="{D644F8A7-B9A3-D3B2-0551-D85094B93472}"/>
          </ac:spMkLst>
        </pc:spChg>
        <pc:spChg chg="add mod">
          <ac:chgData name="Katie DeLucio" userId="3c4a5ec069519422" providerId="LiveId" clId="{462999EA-76CB-4C2A-A2D9-D53D14796EA0}" dt="2024-11-08T21:51:01.869" v="1557" actId="1076"/>
          <ac:spMkLst>
            <pc:docMk/>
            <pc:sldMk cId="3525399936" sldId="264"/>
            <ac:spMk id="10" creationId="{06C3CD60-6CA8-282C-643D-D66E04592AA4}"/>
          </ac:spMkLst>
        </pc:spChg>
        <pc:picChg chg="add mod">
          <ac:chgData name="Katie DeLucio" userId="3c4a5ec069519422" providerId="LiveId" clId="{462999EA-76CB-4C2A-A2D9-D53D14796EA0}" dt="2024-11-08T21:46:38.019" v="1363" actId="1076"/>
          <ac:picMkLst>
            <pc:docMk/>
            <pc:sldMk cId="3525399936" sldId="264"/>
            <ac:picMk id="5" creationId="{8E7BDAA9-CA91-15D9-4FC7-83A733826D2A}"/>
          </ac:picMkLst>
        </pc:picChg>
        <pc:picChg chg="add mod">
          <ac:chgData name="Katie DeLucio" userId="3c4a5ec069519422" providerId="LiveId" clId="{462999EA-76CB-4C2A-A2D9-D53D14796EA0}" dt="2024-11-08T21:46:40.404" v="1364" actId="1076"/>
          <ac:picMkLst>
            <pc:docMk/>
            <pc:sldMk cId="3525399936" sldId="264"/>
            <ac:picMk id="7" creationId="{0E23892E-A40F-B35B-6EF5-46CF163D9A02}"/>
          </ac:picMkLst>
        </pc:picChg>
      </pc:sldChg>
      <pc:sldChg chg="addSp delSp modSp new mod">
        <pc:chgData name="Katie DeLucio" userId="3c4a5ec069519422" providerId="LiveId" clId="{462999EA-76CB-4C2A-A2D9-D53D14796EA0}" dt="2024-11-08T21:53:07.863" v="1627" actId="1076"/>
        <pc:sldMkLst>
          <pc:docMk/>
          <pc:sldMk cId="559493229" sldId="265"/>
        </pc:sldMkLst>
        <pc:spChg chg="mod">
          <ac:chgData name="Katie DeLucio" userId="3c4a5ec069519422" providerId="LiveId" clId="{462999EA-76CB-4C2A-A2D9-D53D14796EA0}" dt="2024-11-08T21:52:18.073" v="1585" actId="1076"/>
          <ac:spMkLst>
            <pc:docMk/>
            <pc:sldMk cId="559493229" sldId="265"/>
            <ac:spMk id="2" creationId="{82810AC7-C929-844D-16DC-BC5B57ECD828}"/>
          </ac:spMkLst>
        </pc:spChg>
        <pc:spChg chg="del">
          <ac:chgData name="Katie DeLucio" userId="3c4a5ec069519422" providerId="LiveId" clId="{462999EA-76CB-4C2A-A2D9-D53D14796EA0}" dt="2024-11-08T21:51:53.740" v="1580"/>
          <ac:spMkLst>
            <pc:docMk/>
            <pc:sldMk cId="559493229" sldId="265"/>
            <ac:spMk id="3" creationId="{E739B883-B68E-E72D-18C3-BFBA6E8ECBC7}"/>
          </ac:spMkLst>
        </pc:spChg>
        <pc:spChg chg="add mod">
          <ac:chgData name="Katie DeLucio" userId="3c4a5ec069519422" providerId="LiveId" clId="{462999EA-76CB-4C2A-A2D9-D53D14796EA0}" dt="2024-11-08T21:53:07.863" v="1627" actId="1076"/>
          <ac:spMkLst>
            <pc:docMk/>
            <pc:sldMk cId="559493229" sldId="265"/>
            <ac:spMk id="6" creationId="{591E28DA-0178-1FCD-1BA4-6935111D77E7}"/>
          </ac:spMkLst>
        </pc:spChg>
        <pc:picChg chg="add mod">
          <ac:chgData name="Katie DeLucio" userId="3c4a5ec069519422" providerId="LiveId" clId="{462999EA-76CB-4C2A-A2D9-D53D14796EA0}" dt="2024-11-08T21:52:31.275" v="1587" actId="1076"/>
          <ac:picMkLst>
            <pc:docMk/>
            <pc:sldMk cId="559493229" sldId="265"/>
            <ac:picMk id="5" creationId="{5F5B3C11-7565-D6A9-18DB-12E2D226EA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C7789-EDBB-8B79-91A0-DF111E38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0000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B8D30B-8BF8-C61D-DA02-B8ACD9B7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7400"/>
              <a:t>INFO-C451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9297F-ACA9-D644-A31C-823C3EF9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18063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0AC7-C929-844D-16DC-BC5B57EC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249918"/>
            <a:ext cx="9144000" cy="1263649"/>
          </a:xfrm>
        </p:spPr>
        <p:txBody>
          <a:bodyPr/>
          <a:lstStyle/>
          <a:p>
            <a:r>
              <a:rPr lang="en-US" dirty="0"/>
              <a:t>Exit the System</a:t>
            </a:r>
          </a:p>
        </p:txBody>
      </p:sp>
      <p:pic>
        <p:nvPicPr>
          <p:cNvPr id="5" name="Content Placeholder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5F5B3C11-7565-D6A9-18DB-12E2D226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" y="2035134"/>
            <a:ext cx="5158053" cy="3529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E28DA-0178-1FCD-1BA4-6935111D77E7}"/>
              </a:ext>
            </a:extLst>
          </p:cNvPr>
          <p:cNvSpPr txBox="1"/>
          <p:nvPr/>
        </p:nvSpPr>
        <p:spPr>
          <a:xfrm>
            <a:off x="6565864" y="3244334"/>
            <a:ext cx="445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(6) Exit.  Exits the system.</a:t>
            </a:r>
          </a:p>
        </p:txBody>
      </p:sp>
    </p:spTree>
    <p:extLst>
      <p:ext uri="{BB962C8B-B14F-4D97-AF65-F5344CB8AC3E}">
        <p14:creationId xmlns:p14="http://schemas.microsoft.com/office/powerpoint/2010/main" val="55949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6EA4-D2A2-D33D-3937-CAB66B5D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783771"/>
          </a:xfrm>
        </p:spPr>
        <p:txBody>
          <a:bodyPr/>
          <a:lstStyle/>
          <a:p>
            <a:r>
              <a:rPr lang="en-US" dirty="0"/>
              <a:t>User Log on Screen</a:t>
            </a:r>
          </a:p>
        </p:txBody>
      </p:sp>
      <p:pic>
        <p:nvPicPr>
          <p:cNvPr id="5" name="Content Placeholder 4" descr="A screenshot of a login box&#10;&#10;Description automatically generated">
            <a:extLst>
              <a:ext uri="{FF2B5EF4-FFF2-40B4-BE49-F238E27FC236}">
                <a16:creationId xmlns:a16="http://schemas.microsoft.com/office/drawing/2014/main" id="{52D67ADC-4721-C335-ED04-B3CDA1128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43" y="2123871"/>
            <a:ext cx="4295996" cy="3972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4A62A-2DFA-4142-F915-5A8E808B2D50}"/>
              </a:ext>
            </a:extLst>
          </p:cNvPr>
          <p:cNvSpPr txBox="1"/>
          <p:nvPr/>
        </p:nvSpPr>
        <p:spPr>
          <a:xfrm>
            <a:off x="6477000" y="2471057"/>
            <a:ext cx="5114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Authenticates username and password.</a:t>
            </a:r>
          </a:p>
          <a:p>
            <a:r>
              <a:rPr lang="en-US" dirty="0"/>
              <a:t>If username and password is invalid, error</a:t>
            </a:r>
          </a:p>
          <a:p>
            <a:r>
              <a:rPr lang="en-US" dirty="0"/>
              <a:t>message displays.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28E4C-FBDA-59DA-5732-62E5FE78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08" y="4211717"/>
            <a:ext cx="5473981" cy="3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6D38-8C6A-433F-FB7A-DB36F6D7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544285"/>
            <a:ext cx="9144000" cy="1263649"/>
          </a:xfrm>
        </p:spPr>
        <p:txBody>
          <a:bodyPr/>
          <a:lstStyle/>
          <a:p>
            <a:r>
              <a:rPr lang="en-US" dirty="0"/>
              <a:t>Menu Displays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0F271F6-102C-89D4-4B07-A81BBEC70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08" y="2216343"/>
            <a:ext cx="5493033" cy="32862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BBF92-80D6-FC41-25C7-2EF6C76C1842}"/>
              </a:ext>
            </a:extLst>
          </p:cNvPr>
          <p:cNvSpPr txBox="1"/>
          <p:nvPr/>
        </p:nvSpPr>
        <p:spPr>
          <a:xfrm>
            <a:off x="7739497" y="3105834"/>
            <a:ext cx="3794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number next to function</a:t>
            </a:r>
          </a:p>
          <a:p>
            <a:r>
              <a:rPr lang="en-US" dirty="0"/>
              <a:t>you would like to perform. </a:t>
            </a:r>
          </a:p>
        </p:txBody>
      </p:sp>
    </p:spTree>
    <p:extLst>
      <p:ext uri="{BB962C8B-B14F-4D97-AF65-F5344CB8AC3E}">
        <p14:creationId xmlns:p14="http://schemas.microsoft.com/office/powerpoint/2010/main" val="15875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CC99-2A97-5385-4990-DD905810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2" y="489858"/>
            <a:ext cx="9144000" cy="1263649"/>
          </a:xfrm>
        </p:spPr>
        <p:txBody>
          <a:bodyPr/>
          <a:lstStyle/>
          <a:p>
            <a:r>
              <a:rPr lang="en-US" dirty="0"/>
              <a:t>View List of Employees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32D893-80C1-F011-E551-14AE2903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0" y="1578429"/>
            <a:ext cx="5143764" cy="4675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C2742-1CA2-AAD4-9D13-264E32900955}"/>
              </a:ext>
            </a:extLst>
          </p:cNvPr>
          <p:cNvSpPr txBox="1"/>
          <p:nvPr/>
        </p:nvSpPr>
        <p:spPr>
          <a:xfrm>
            <a:off x="6815840" y="2992813"/>
            <a:ext cx="459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(2) View Employee provides</a:t>
            </a:r>
          </a:p>
          <a:p>
            <a:r>
              <a:rPr lang="en-US" dirty="0"/>
              <a:t>a list of employees and corresponding</a:t>
            </a:r>
          </a:p>
          <a:p>
            <a:r>
              <a:rPr lang="en-US" dirty="0"/>
              <a:t>information stored in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76915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AE99-032D-600B-6C97-1117251B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489857"/>
            <a:ext cx="9144000" cy="1263649"/>
          </a:xfrm>
        </p:spPr>
        <p:txBody>
          <a:bodyPr/>
          <a:lstStyle/>
          <a:p>
            <a:r>
              <a:rPr lang="en-US" dirty="0"/>
              <a:t>Add New Employee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29EA4D-56B9-8D09-8474-53AF49233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" y="1869558"/>
            <a:ext cx="5178691" cy="4200740"/>
          </a:xfrm>
        </p:spPr>
      </p:pic>
      <p:pic>
        <p:nvPicPr>
          <p:cNvPr id="7" name="Picture 6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E1A9FCEC-9C5E-3865-8034-CF3D6E1AE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61" y="3045955"/>
            <a:ext cx="5413654" cy="3024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78F73C-5DA9-0AE1-0607-391EE2DB2735}"/>
              </a:ext>
            </a:extLst>
          </p:cNvPr>
          <p:cNvSpPr txBox="1"/>
          <p:nvPr/>
        </p:nvSpPr>
        <p:spPr>
          <a:xfrm>
            <a:off x="6129951" y="1121681"/>
            <a:ext cx="577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(1) Add Employee. Add new employee</a:t>
            </a:r>
          </a:p>
          <a:p>
            <a:r>
              <a:rPr lang="en-US" dirty="0"/>
              <a:t>information.  Error occurs if employee ID is not</a:t>
            </a:r>
          </a:p>
          <a:p>
            <a:r>
              <a:rPr lang="en-US" dirty="0"/>
              <a:t>unique as this is primary key on employee </a:t>
            </a:r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87317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2CA2-9C40-CA52-78C3-394692E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457200"/>
            <a:ext cx="9144000" cy="1263649"/>
          </a:xfrm>
        </p:spPr>
        <p:txBody>
          <a:bodyPr/>
          <a:lstStyle/>
          <a:p>
            <a:r>
              <a:rPr lang="en-US" dirty="0"/>
              <a:t>Update Employee Name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B44238-D942-A9DF-9D33-5358B3A7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7" y="1976609"/>
            <a:ext cx="6324926" cy="4242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59EA5-D85F-D9E3-6E83-97C4590ABABC}"/>
              </a:ext>
            </a:extLst>
          </p:cNvPr>
          <p:cNvSpPr txBox="1"/>
          <p:nvPr/>
        </p:nvSpPr>
        <p:spPr>
          <a:xfrm>
            <a:off x="7402285" y="2999866"/>
            <a:ext cx="4651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(3) Update Employee</a:t>
            </a:r>
          </a:p>
          <a:p>
            <a:r>
              <a:rPr lang="en-US" dirty="0"/>
              <a:t>Name. Function can be used to</a:t>
            </a:r>
          </a:p>
          <a:p>
            <a:r>
              <a:rPr lang="en-US" dirty="0"/>
              <a:t>change name on record for employee,</a:t>
            </a:r>
          </a:p>
          <a:p>
            <a:r>
              <a:rPr lang="en-US" dirty="0"/>
              <a:t>like in the case of name change</a:t>
            </a:r>
          </a:p>
          <a:p>
            <a:r>
              <a:rPr lang="en-US" dirty="0"/>
              <a:t>due to change in marital status.</a:t>
            </a:r>
          </a:p>
        </p:txBody>
      </p:sp>
    </p:spTree>
    <p:extLst>
      <p:ext uri="{BB962C8B-B14F-4D97-AF65-F5344CB8AC3E}">
        <p14:creationId xmlns:p14="http://schemas.microsoft.com/office/powerpoint/2010/main" val="52655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28F-BD1F-2B19-6C0D-B51D6BB6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370115"/>
            <a:ext cx="9144000" cy="1263649"/>
          </a:xfrm>
        </p:spPr>
        <p:txBody>
          <a:bodyPr/>
          <a:lstStyle/>
          <a:p>
            <a:r>
              <a:rPr lang="en-US" dirty="0"/>
              <a:t>Update Employee Salary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AAD135D-B710-2747-65CF-C607A416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1775675"/>
            <a:ext cx="6909156" cy="4305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0F840-AB40-BD28-1480-37219A4E43AB}"/>
              </a:ext>
            </a:extLst>
          </p:cNvPr>
          <p:cNvSpPr txBox="1"/>
          <p:nvPr/>
        </p:nvSpPr>
        <p:spPr>
          <a:xfrm>
            <a:off x="7467600" y="2828835"/>
            <a:ext cx="4647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(4) Update Employee</a:t>
            </a:r>
          </a:p>
          <a:p>
            <a:r>
              <a:rPr lang="en-US" dirty="0"/>
              <a:t>Salary.  Function used to update </a:t>
            </a:r>
          </a:p>
          <a:p>
            <a:r>
              <a:rPr lang="en-US" dirty="0"/>
              <a:t>salary on employee record in the case</a:t>
            </a:r>
          </a:p>
          <a:p>
            <a:r>
              <a:rPr lang="en-US" dirty="0"/>
              <a:t>of a raise or change in job status.</a:t>
            </a:r>
          </a:p>
        </p:txBody>
      </p:sp>
    </p:spTree>
    <p:extLst>
      <p:ext uri="{BB962C8B-B14F-4D97-AF65-F5344CB8AC3E}">
        <p14:creationId xmlns:p14="http://schemas.microsoft.com/office/powerpoint/2010/main" val="20641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3EC2-5685-554F-12ED-3ECF328E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402771"/>
            <a:ext cx="9144000" cy="1263649"/>
          </a:xfrm>
        </p:spPr>
        <p:txBody>
          <a:bodyPr/>
          <a:lstStyle/>
          <a:p>
            <a:r>
              <a:rPr lang="en-US" dirty="0"/>
              <a:t>Delete Employee</a:t>
            </a:r>
          </a:p>
        </p:txBody>
      </p:sp>
      <p:pic>
        <p:nvPicPr>
          <p:cNvPr id="5" name="Content Placeholder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D9A4DD3F-3FBB-6A8D-BB3C-F8C20D18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9" y="1994759"/>
            <a:ext cx="5575586" cy="37339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E0992-DF7B-83C6-9CC3-FB221F39ED34}"/>
              </a:ext>
            </a:extLst>
          </p:cNvPr>
          <p:cNvSpPr txBox="1"/>
          <p:nvPr/>
        </p:nvSpPr>
        <p:spPr>
          <a:xfrm>
            <a:off x="6672943" y="2828835"/>
            <a:ext cx="487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(5) Delete Employee.</a:t>
            </a:r>
          </a:p>
          <a:p>
            <a:r>
              <a:rPr lang="en-US" dirty="0"/>
              <a:t>Function is used to delete employee</a:t>
            </a:r>
          </a:p>
          <a:p>
            <a:r>
              <a:rPr lang="en-US" dirty="0"/>
              <a:t>record from database.  Used in event of</a:t>
            </a:r>
          </a:p>
          <a:p>
            <a:r>
              <a:rPr lang="en-US" dirty="0"/>
              <a:t>employee termination.</a:t>
            </a:r>
          </a:p>
        </p:txBody>
      </p:sp>
    </p:spTree>
    <p:extLst>
      <p:ext uri="{BB962C8B-B14F-4D97-AF65-F5344CB8AC3E}">
        <p14:creationId xmlns:p14="http://schemas.microsoft.com/office/powerpoint/2010/main" val="214680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E49-9B83-BB2F-CEBB-5309398F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610" y="147017"/>
            <a:ext cx="9144000" cy="1263649"/>
          </a:xfrm>
        </p:spPr>
        <p:txBody>
          <a:bodyPr/>
          <a:lstStyle/>
          <a:p>
            <a:r>
              <a:rPr lang="en-US" dirty="0"/>
              <a:t>All Changes Saved on Database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7BDAA9-CA91-15D9-4FC7-83A73382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" y="2591611"/>
            <a:ext cx="4115011" cy="374034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E23892E-A40F-B35B-6EF5-46CF163D9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91" y="2572560"/>
            <a:ext cx="3924502" cy="3759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BE26F-9039-9F09-F598-7B1D7EDACEA0}"/>
              </a:ext>
            </a:extLst>
          </p:cNvPr>
          <p:cNvSpPr txBox="1"/>
          <p:nvPr/>
        </p:nvSpPr>
        <p:spPr>
          <a:xfrm>
            <a:off x="1812349" y="2203228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changes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4F8A7-B9A3-D3B2-0551-D85094B93472}"/>
              </a:ext>
            </a:extLst>
          </p:cNvPr>
          <p:cNvSpPr txBox="1"/>
          <p:nvPr/>
        </p:nvSpPr>
        <p:spPr>
          <a:xfrm>
            <a:off x="8066710" y="220322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3CD60-6CA8-282C-643D-D66E04592AA4}"/>
              </a:ext>
            </a:extLst>
          </p:cNvPr>
          <p:cNvSpPr txBox="1"/>
          <p:nvPr/>
        </p:nvSpPr>
        <p:spPr>
          <a:xfrm>
            <a:off x="1324047" y="1161304"/>
            <a:ext cx="916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25 was added to database.  Employee 9 had a last name change.  </a:t>
            </a:r>
          </a:p>
          <a:p>
            <a:r>
              <a:rPr lang="en-US" dirty="0"/>
              <a:t>Employee 8 had a salary change.  Employee 12 was deleted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352539993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236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Verdana Pro</vt:lpstr>
      <vt:lpstr>Verdana Pro Cond SemiBold</vt:lpstr>
      <vt:lpstr>TornVTI</vt:lpstr>
      <vt:lpstr>INFO-C451 Project</vt:lpstr>
      <vt:lpstr>User Log on Screen</vt:lpstr>
      <vt:lpstr>Menu Displays</vt:lpstr>
      <vt:lpstr>View List of Employees</vt:lpstr>
      <vt:lpstr>Add New Employee</vt:lpstr>
      <vt:lpstr>Update Employee Name</vt:lpstr>
      <vt:lpstr>Update Employee Salary</vt:lpstr>
      <vt:lpstr>Delete Employee</vt:lpstr>
      <vt:lpstr>All Changes Saved on Database</vt:lpstr>
      <vt:lpstr>Exit the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DeLucio</dc:creator>
  <cp:lastModifiedBy>Katie DeLucio</cp:lastModifiedBy>
  <cp:revision>1</cp:revision>
  <dcterms:created xsi:type="dcterms:W3CDTF">2024-11-07T20:59:16Z</dcterms:created>
  <dcterms:modified xsi:type="dcterms:W3CDTF">2024-11-08T21:53:14Z</dcterms:modified>
</cp:coreProperties>
</file>