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 id="2147483684" r:id="rId3"/>
  </p:sldMasterIdLst>
  <p:notesMasterIdLst>
    <p:notesMasterId r:id="rId5"/>
  </p:notesMasterIdLst>
  <p:handoutMasterIdLst>
    <p:handoutMasterId r:id="rId6"/>
  </p:handoutMasterIdLst>
  <p:sldIdLst>
    <p:sldId id="258" r:id="rId4"/>
  </p:sldIdLst>
  <p:sldSz cx="30275213" cy="42803763"/>
  <p:notesSz cx="7315200" cy="9601200"/>
  <p:defaultTextStyle>
    <a:defPPr>
      <a:defRPr lang="en-US"/>
    </a:defPPr>
    <a:lvl1pPr marL="0" algn="l" defTabSz="3219544" rtl="0" eaLnBrk="1" latinLnBrk="0" hangingPunct="1">
      <a:defRPr sz="6308" kern="1200">
        <a:solidFill>
          <a:schemeClr val="tx1"/>
        </a:solidFill>
        <a:latin typeface="+mn-lt"/>
        <a:ea typeface="+mn-ea"/>
        <a:cs typeface="+mn-cs"/>
      </a:defRPr>
    </a:lvl1pPr>
    <a:lvl2pPr marL="1609774" algn="l" defTabSz="3219544" rtl="0" eaLnBrk="1" latinLnBrk="0" hangingPunct="1">
      <a:defRPr sz="6308" kern="1200">
        <a:solidFill>
          <a:schemeClr val="tx1"/>
        </a:solidFill>
        <a:latin typeface="+mn-lt"/>
        <a:ea typeface="+mn-ea"/>
        <a:cs typeface="+mn-cs"/>
      </a:defRPr>
    </a:lvl2pPr>
    <a:lvl3pPr marL="3219544" algn="l" defTabSz="3219544" rtl="0" eaLnBrk="1" latinLnBrk="0" hangingPunct="1">
      <a:defRPr sz="6308" kern="1200">
        <a:solidFill>
          <a:schemeClr val="tx1"/>
        </a:solidFill>
        <a:latin typeface="+mn-lt"/>
        <a:ea typeface="+mn-ea"/>
        <a:cs typeface="+mn-cs"/>
      </a:defRPr>
    </a:lvl3pPr>
    <a:lvl4pPr marL="4829318" algn="l" defTabSz="3219544" rtl="0" eaLnBrk="1" latinLnBrk="0" hangingPunct="1">
      <a:defRPr sz="6308" kern="1200">
        <a:solidFill>
          <a:schemeClr val="tx1"/>
        </a:solidFill>
        <a:latin typeface="+mn-lt"/>
        <a:ea typeface="+mn-ea"/>
        <a:cs typeface="+mn-cs"/>
      </a:defRPr>
    </a:lvl4pPr>
    <a:lvl5pPr marL="6439088" algn="l" defTabSz="3219544" rtl="0" eaLnBrk="1" latinLnBrk="0" hangingPunct="1">
      <a:defRPr sz="6308" kern="1200">
        <a:solidFill>
          <a:schemeClr val="tx1"/>
        </a:solidFill>
        <a:latin typeface="+mn-lt"/>
        <a:ea typeface="+mn-ea"/>
        <a:cs typeface="+mn-cs"/>
      </a:defRPr>
    </a:lvl5pPr>
    <a:lvl6pPr marL="8048862" algn="l" defTabSz="3219544" rtl="0" eaLnBrk="1" latinLnBrk="0" hangingPunct="1">
      <a:defRPr sz="6308" kern="1200">
        <a:solidFill>
          <a:schemeClr val="tx1"/>
        </a:solidFill>
        <a:latin typeface="+mn-lt"/>
        <a:ea typeface="+mn-ea"/>
        <a:cs typeface="+mn-cs"/>
      </a:defRPr>
    </a:lvl6pPr>
    <a:lvl7pPr marL="9658636" algn="l" defTabSz="3219544" rtl="0" eaLnBrk="1" latinLnBrk="0" hangingPunct="1">
      <a:defRPr sz="6308" kern="1200">
        <a:solidFill>
          <a:schemeClr val="tx1"/>
        </a:solidFill>
        <a:latin typeface="+mn-lt"/>
        <a:ea typeface="+mn-ea"/>
        <a:cs typeface="+mn-cs"/>
      </a:defRPr>
    </a:lvl7pPr>
    <a:lvl8pPr marL="11268406" algn="l" defTabSz="3219544" rtl="0" eaLnBrk="1" latinLnBrk="0" hangingPunct="1">
      <a:defRPr sz="6308" kern="1200">
        <a:solidFill>
          <a:schemeClr val="tx1"/>
        </a:solidFill>
        <a:latin typeface="+mn-lt"/>
        <a:ea typeface="+mn-ea"/>
        <a:cs typeface="+mn-cs"/>
      </a:defRPr>
    </a:lvl8pPr>
    <a:lvl9pPr marL="12878180" algn="l" defTabSz="3219544" rtl="0" eaLnBrk="1" latinLnBrk="0" hangingPunct="1">
      <a:defRPr sz="630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9"/>
    <a:srgbClr val="FFFF19"/>
    <a:srgbClr val="FFC000"/>
    <a:srgbClr val="C7D5ED"/>
    <a:srgbClr val="F6F8FC"/>
    <a:srgbClr val="545554"/>
    <a:srgbClr val="F3F5FA"/>
    <a:srgbClr val="CDD2DE"/>
    <a:srgbClr val="E3E9E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28CF65-4451-45DA-AA2C-5898A9BF11AF}" v="189" dt="2020-02-13T02:24:24.6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1" autoAdjust="0"/>
    <p:restoredTop sz="94664" autoAdjust="0"/>
  </p:normalViewPr>
  <p:slideViewPr>
    <p:cSldViewPr snapToGrid="0" snapToObjects="1" showGuides="1">
      <p:cViewPr>
        <p:scale>
          <a:sx n="25" d="100"/>
          <a:sy n="25" d="100"/>
        </p:scale>
        <p:origin x="1248" y="3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ie Drax" userId="f60ed373-08c4-477a-9943-3fe1f39763a1" providerId="ADAL" clId="{28E84394-5293-4BF7-80C2-1DD6450190BD}"/>
    <pc:docChg chg="undo redo custSel modSld">
      <pc:chgData name="Katie Drax" userId="f60ed373-08c4-477a-9943-3fe1f39763a1" providerId="ADAL" clId="{28E84394-5293-4BF7-80C2-1DD6450190BD}" dt="2020-02-13T02:26:19.942" v="1887" actId="20577"/>
      <pc:docMkLst>
        <pc:docMk/>
      </pc:docMkLst>
      <pc:sldChg chg="addSp delSp modSp">
        <pc:chgData name="Katie Drax" userId="f60ed373-08c4-477a-9943-3fe1f39763a1" providerId="ADAL" clId="{28E84394-5293-4BF7-80C2-1DD6450190BD}" dt="2020-02-13T02:26:19.942" v="1887" actId="20577"/>
        <pc:sldMkLst>
          <pc:docMk/>
          <pc:sldMk cId="3409579361" sldId="258"/>
        </pc:sldMkLst>
        <pc:spChg chg="mod">
          <ac:chgData name="Katie Drax" userId="f60ed373-08c4-477a-9943-3fe1f39763a1" providerId="ADAL" clId="{28E84394-5293-4BF7-80C2-1DD6450190BD}" dt="2020-02-12T23:45:35.770" v="646" actId="14100"/>
          <ac:spMkLst>
            <pc:docMk/>
            <pc:sldMk cId="3409579361" sldId="258"/>
            <ac:spMk id="2" creationId="{F55F9D69-A7F5-C74D-8E79-892D03500B3D}"/>
          </ac:spMkLst>
        </pc:spChg>
        <pc:spChg chg="mod">
          <ac:chgData name="Katie Drax" userId="f60ed373-08c4-477a-9943-3fe1f39763a1" providerId="ADAL" clId="{28E84394-5293-4BF7-80C2-1DD6450190BD}" dt="2020-02-12T23:45:35.435" v="645" actId="121"/>
          <ac:spMkLst>
            <pc:docMk/>
            <pc:sldMk cId="3409579361" sldId="258"/>
            <ac:spMk id="3" creationId="{6A634281-119C-B24D-AE5A-F111F5884869}"/>
          </ac:spMkLst>
        </pc:spChg>
        <pc:spChg chg="mod">
          <ac:chgData name="Katie Drax" userId="f60ed373-08c4-477a-9943-3fe1f39763a1" providerId="ADAL" clId="{28E84394-5293-4BF7-80C2-1DD6450190BD}" dt="2020-02-12T23:35:10.633" v="340" actId="122"/>
          <ac:spMkLst>
            <pc:docMk/>
            <pc:sldMk cId="3409579361" sldId="258"/>
            <ac:spMk id="4" creationId="{2FA54416-0FC6-2C4E-B207-63D604B94F46}"/>
          </ac:spMkLst>
        </pc:spChg>
        <pc:spChg chg="mod">
          <ac:chgData name="Katie Drax" userId="f60ed373-08c4-477a-9943-3fe1f39763a1" providerId="ADAL" clId="{28E84394-5293-4BF7-80C2-1DD6450190BD}" dt="2020-02-12T23:43:11.769" v="608"/>
          <ac:spMkLst>
            <pc:docMk/>
            <pc:sldMk cId="3409579361" sldId="258"/>
            <ac:spMk id="5" creationId="{8B5BAAF6-1F22-F14E-934F-A6A7C176D542}"/>
          </ac:spMkLst>
        </pc:spChg>
        <pc:spChg chg="mod">
          <ac:chgData name="Katie Drax" userId="f60ed373-08c4-477a-9943-3fe1f39763a1" providerId="ADAL" clId="{28E84394-5293-4BF7-80C2-1DD6450190BD}" dt="2020-02-12T23:42:29.485" v="601"/>
          <ac:spMkLst>
            <pc:docMk/>
            <pc:sldMk cId="3409579361" sldId="258"/>
            <ac:spMk id="6" creationId="{FECA0F07-42D7-8C4F-B782-30617B9FCC55}"/>
          </ac:spMkLst>
        </pc:spChg>
        <pc:spChg chg="mod">
          <ac:chgData name="Katie Drax" userId="f60ed373-08c4-477a-9943-3fe1f39763a1" providerId="ADAL" clId="{28E84394-5293-4BF7-80C2-1DD6450190BD}" dt="2020-02-13T02:21:04.105" v="1731" actId="1076"/>
          <ac:spMkLst>
            <pc:docMk/>
            <pc:sldMk cId="3409579361" sldId="258"/>
            <ac:spMk id="7" creationId="{332602E8-1F07-B641-A5D0-C4D38D296F9A}"/>
          </ac:spMkLst>
        </pc:spChg>
        <pc:spChg chg="mod">
          <ac:chgData name="Katie Drax" userId="f60ed373-08c4-477a-9943-3fe1f39763a1" providerId="ADAL" clId="{28E84394-5293-4BF7-80C2-1DD6450190BD}" dt="2020-02-13T02:26:12.691" v="1884" actId="1076"/>
          <ac:spMkLst>
            <pc:docMk/>
            <pc:sldMk cId="3409579361" sldId="258"/>
            <ac:spMk id="8" creationId="{FD2D4E86-D304-9E43-B51E-AAD55FC0894F}"/>
          </ac:spMkLst>
        </pc:spChg>
        <pc:spChg chg="mod">
          <ac:chgData name="Katie Drax" userId="f60ed373-08c4-477a-9943-3fe1f39763a1" providerId="ADAL" clId="{28E84394-5293-4BF7-80C2-1DD6450190BD}" dt="2020-02-13T02:24:42.674" v="1861" actId="1076"/>
          <ac:spMkLst>
            <pc:docMk/>
            <pc:sldMk cId="3409579361" sldId="258"/>
            <ac:spMk id="9" creationId="{12AD8C3C-1417-C247-8F55-FF17FD5F1FD7}"/>
          </ac:spMkLst>
        </pc:spChg>
        <pc:spChg chg="del mod">
          <ac:chgData name="Katie Drax" userId="f60ed373-08c4-477a-9943-3fe1f39763a1" providerId="ADAL" clId="{28E84394-5293-4BF7-80C2-1DD6450190BD}" dt="2020-02-13T02:14:40.398" v="1544" actId="478"/>
          <ac:spMkLst>
            <pc:docMk/>
            <pc:sldMk cId="3409579361" sldId="258"/>
            <ac:spMk id="10" creationId="{1DE70514-8253-C547-9504-7914917A513A}"/>
          </ac:spMkLst>
        </pc:spChg>
        <pc:spChg chg="mod">
          <ac:chgData name="Katie Drax" userId="f60ed373-08c4-477a-9943-3fe1f39763a1" providerId="ADAL" clId="{28E84394-5293-4BF7-80C2-1DD6450190BD}" dt="2020-02-13T02:22:08.329" v="1748" actId="1076"/>
          <ac:spMkLst>
            <pc:docMk/>
            <pc:sldMk cId="3409579361" sldId="258"/>
            <ac:spMk id="13" creationId="{34A4B20B-53D6-294D-A7A5-61C678F20006}"/>
          </ac:spMkLst>
        </pc:spChg>
        <pc:spChg chg="mod">
          <ac:chgData name="Katie Drax" userId="f60ed373-08c4-477a-9943-3fe1f39763a1" providerId="ADAL" clId="{28E84394-5293-4BF7-80C2-1DD6450190BD}" dt="2020-02-13T02:26:19.942" v="1887" actId="20577"/>
          <ac:spMkLst>
            <pc:docMk/>
            <pc:sldMk cId="3409579361" sldId="258"/>
            <ac:spMk id="14" creationId="{50A13337-E308-4340-892D-7067A93D0F9C}"/>
          </ac:spMkLst>
        </pc:spChg>
        <pc:spChg chg="mod">
          <ac:chgData name="Katie Drax" userId="f60ed373-08c4-477a-9943-3fe1f39763a1" providerId="ADAL" clId="{28E84394-5293-4BF7-80C2-1DD6450190BD}" dt="2020-02-13T02:24:19.442" v="1837" actId="20577"/>
          <ac:spMkLst>
            <pc:docMk/>
            <pc:sldMk cId="3409579361" sldId="258"/>
            <ac:spMk id="15" creationId="{4EA47521-DC3B-FD48-BEDF-63ED67CCF6E6}"/>
          </ac:spMkLst>
        </pc:spChg>
        <pc:spChg chg="mod">
          <ac:chgData name="Katie Drax" userId="f60ed373-08c4-477a-9943-3fe1f39763a1" providerId="ADAL" clId="{28E84394-5293-4BF7-80C2-1DD6450190BD}" dt="2020-02-12T23:41:27.561" v="594" actId="1036"/>
          <ac:spMkLst>
            <pc:docMk/>
            <pc:sldMk cId="3409579361" sldId="258"/>
            <ac:spMk id="16" creationId="{58705BA1-37E3-3643-8BF1-351065B287D5}"/>
          </ac:spMkLst>
        </pc:spChg>
        <pc:spChg chg="mod">
          <ac:chgData name="Katie Drax" userId="f60ed373-08c4-477a-9943-3fe1f39763a1" providerId="ADAL" clId="{28E84394-5293-4BF7-80C2-1DD6450190BD}" dt="2020-02-12T23:41:20.406" v="592" actId="1076"/>
          <ac:spMkLst>
            <pc:docMk/>
            <pc:sldMk cId="3409579361" sldId="258"/>
            <ac:spMk id="17" creationId="{F5B690EF-7A13-B94A-A8F7-45215D88B865}"/>
          </ac:spMkLst>
        </pc:spChg>
        <pc:spChg chg="mod">
          <ac:chgData name="Katie Drax" userId="f60ed373-08c4-477a-9943-3fe1f39763a1" providerId="ADAL" clId="{28E84394-5293-4BF7-80C2-1DD6450190BD}" dt="2020-02-13T02:21:04.105" v="1731" actId="1076"/>
          <ac:spMkLst>
            <pc:docMk/>
            <pc:sldMk cId="3409579361" sldId="258"/>
            <ac:spMk id="18" creationId="{35FDEEF0-C191-8646-8DA0-C39A1724ED21}"/>
          </ac:spMkLst>
        </pc:spChg>
        <pc:spChg chg="mod">
          <ac:chgData name="Katie Drax" userId="f60ed373-08c4-477a-9943-3fe1f39763a1" providerId="ADAL" clId="{28E84394-5293-4BF7-80C2-1DD6450190BD}" dt="2020-02-13T02:21:09.238" v="1733" actId="20577"/>
          <ac:spMkLst>
            <pc:docMk/>
            <pc:sldMk cId="3409579361" sldId="258"/>
            <ac:spMk id="20" creationId="{E6399A58-A767-4856-85F5-BFB60BBEEF22}"/>
          </ac:spMkLst>
        </pc:spChg>
        <pc:spChg chg="del mod">
          <ac:chgData name="Katie Drax" userId="f60ed373-08c4-477a-9943-3fe1f39763a1" providerId="ADAL" clId="{28E84394-5293-4BF7-80C2-1DD6450190BD}" dt="2020-02-13T00:00:43.321" v="979" actId="478"/>
          <ac:spMkLst>
            <pc:docMk/>
            <pc:sldMk cId="3409579361" sldId="258"/>
            <ac:spMk id="21" creationId="{5B080154-8465-436F-83DE-ADBE24FB135B}"/>
          </ac:spMkLst>
        </pc:spChg>
        <pc:spChg chg="del mod">
          <ac:chgData name="Katie Drax" userId="f60ed373-08c4-477a-9943-3fe1f39763a1" providerId="ADAL" clId="{28E84394-5293-4BF7-80C2-1DD6450190BD}" dt="2020-02-13T02:15:17.110" v="1551" actId="478"/>
          <ac:spMkLst>
            <pc:docMk/>
            <pc:sldMk cId="3409579361" sldId="258"/>
            <ac:spMk id="22" creationId="{36C8038F-7DB0-4128-A18F-21773F22D8A8}"/>
          </ac:spMkLst>
        </pc:spChg>
        <pc:spChg chg="mod">
          <ac:chgData name="Katie Drax" userId="f60ed373-08c4-477a-9943-3fe1f39763a1" providerId="ADAL" clId="{28E84394-5293-4BF7-80C2-1DD6450190BD}" dt="2020-02-13T02:14:38.092" v="1543" actId="1076"/>
          <ac:spMkLst>
            <pc:docMk/>
            <pc:sldMk cId="3409579361" sldId="258"/>
            <ac:spMk id="24" creationId="{B1B82712-F0AB-41C4-B442-581D422A080A}"/>
          </ac:spMkLst>
        </pc:spChg>
        <pc:spChg chg="del mod">
          <ac:chgData name="Katie Drax" userId="f60ed373-08c4-477a-9943-3fe1f39763a1" providerId="ADAL" clId="{28E84394-5293-4BF7-80C2-1DD6450190BD}" dt="2020-02-12T23:48:17.198" v="655" actId="478"/>
          <ac:spMkLst>
            <pc:docMk/>
            <pc:sldMk cId="3409579361" sldId="258"/>
            <ac:spMk id="36" creationId="{D78C4C07-2109-47F5-9906-FA24538FA9EB}"/>
          </ac:spMkLst>
        </pc:spChg>
        <pc:spChg chg="del mod">
          <ac:chgData name="Katie Drax" userId="f60ed373-08c4-477a-9943-3fe1f39763a1" providerId="ADAL" clId="{28E84394-5293-4BF7-80C2-1DD6450190BD}" dt="2020-02-13T02:14:20.873" v="1539"/>
          <ac:spMkLst>
            <pc:docMk/>
            <pc:sldMk cId="3409579361" sldId="258"/>
            <ac:spMk id="37" creationId="{39C88CA0-7287-45F4-B6E9-97F3E7B80C35}"/>
          </ac:spMkLst>
        </pc:spChg>
        <pc:spChg chg="mod">
          <ac:chgData name="Katie Drax" userId="f60ed373-08c4-477a-9943-3fe1f39763a1" providerId="ADAL" clId="{28E84394-5293-4BF7-80C2-1DD6450190BD}" dt="2020-02-13T02:21:04.105" v="1731" actId="1076"/>
          <ac:spMkLst>
            <pc:docMk/>
            <pc:sldMk cId="3409579361" sldId="258"/>
            <ac:spMk id="76" creationId="{FEB947B7-724D-4557-9FF1-5342EB094B26}"/>
          </ac:spMkLst>
        </pc:spChg>
        <pc:spChg chg="mod">
          <ac:chgData name="Katie Drax" userId="f60ed373-08c4-477a-9943-3fe1f39763a1" providerId="ADAL" clId="{28E84394-5293-4BF7-80C2-1DD6450190BD}" dt="2020-02-13T02:21:04.105" v="1731" actId="1076"/>
          <ac:spMkLst>
            <pc:docMk/>
            <pc:sldMk cId="3409579361" sldId="258"/>
            <ac:spMk id="78" creationId="{E8ECD390-8BAA-4BC2-92FE-C6048B5ECEB0}"/>
          </ac:spMkLst>
        </pc:spChg>
        <pc:spChg chg="mod">
          <ac:chgData name="Katie Drax" userId="f60ed373-08c4-477a-9943-3fe1f39763a1" providerId="ADAL" clId="{28E84394-5293-4BF7-80C2-1DD6450190BD}" dt="2020-02-13T02:26:02.811" v="1874" actId="1076"/>
          <ac:spMkLst>
            <pc:docMk/>
            <pc:sldMk cId="3409579361" sldId="258"/>
            <ac:spMk id="80" creationId="{DB4DD832-5ED9-4B80-91B6-EB21C37E49CC}"/>
          </ac:spMkLst>
        </pc:spChg>
        <pc:spChg chg="mod">
          <ac:chgData name="Katie Drax" userId="f60ed373-08c4-477a-9943-3fe1f39763a1" providerId="ADAL" clId="{28E84394-5293-4BF7-80C2-1DD6450190BD}" dt="2020-02-13T02:21:04.105" v="1731" actId="1076"/>
          <ac:spMkLst>
            <pc:docMk/>
            <pc:sldMk cId="3409579361" sldId="258"/>
            <ac:spMk id="81" creationId="{B6D224EC-48B2-4F21-9BB7-4B47D2F7BE45}"/>
          </ac:spMkLst>
        </pc:spChg>
        <pc:spChg chg="mod">
          <ac:chgData name="Katie Drax" userId="f60ed373-08c4-477a-9943-3fe1f39763a1" providerId="ADAL" clId="{28E84394-5293-4BF7-80C2-1DD6450190BD}" dt="2020-02-13T02:21:04.105" v="1731" actId="1076"/>
          <ac:spMkLst>
            <pc:docMk/>
            <pc:sldMk cId="3409579361" sldId="258"/>
            <ac:spMk id="82" creationId="{8B0786F5-B11C-461C-A1F8-DFD8E2DA0775}"/>
          </ac:spMkLst>
        </pc:spChg>
        <pc:spChg chg="mod">
          <ac:chgData name="Katie Drax" userId="f60ed373-08c4-477a-9943-3fe1f39763a1" providerId="ADAL" clId="{28E84394-5293-4BF7-80C2-1DD6450190BD}" dt="2020-02-13T02:26:05.375" v="1882" actId="20577"/>
          <ac:spMkLst>
            <pc:docMk/>
            <pc:sldMk cId="3409579361" sldId="258"/>
            <ac:spMk id="83" creationId="{D368B637-F20F-44B6-8DDF-AACAF4CA4CFE}"/>
          </ac:spMkLst>
        </pc:spChg>
        <pc:spChg chg="mod">
          <ac:chgData name="Katie Drax" userId="f60ed373-08c4-477a-9943-3fe1f39763a1" providerId="ADAL" clId="{28E84394-5293-4BF7-80C2-1DD6450190BD}" dt="2020-02-13T02:21:04.105" v="1731" actId="1076"/>
          <ac:spMkLst>
            <pc:docMk/>
            <pc:sldMk cId="3409579361" sldId="258"/>
            <ac:spMk id="84" creationId="{3E7849FE-51A3-4EF1-90A9-F68B619B69EA}"/>
          </ac:spMkLst>
        </pc:spChg>
        <pc:spChg chg="mod">
          <ac:chgData name="Katie Drax" userId="f60ed373-08c4-477a-9943-3fe1f39763a1" providerId="ADAL" clId="{28E84394-5293-4BF7-80C2-1DD6450190BD}" dt="2020-02-13T02:21:04.105" v="1731" actId="1076"/>
          <ac:spMkLst>
            <pc:docMk/>
            <pc:sldMk cId="3409579361" sldId="258"/>
            <ac:spMk id="95" creationId="{1BFB4A2B-321B-4734-A27B-82F4A7BC5C90}"/>
          </ac:spMkLst>
        </pc:spChg>
        <pc:spChg chg="mod">
          <ac:chgData name="Katie Drax" userId="f60ed373-08c4-477a-9943-3fe1f39763a1" providerId="ADAL" clId="{28E84394-5293-4BF7-80C2-1DD6450190BD}" dt="2020-02-13T02:26:05.085" v="1881" actId="20577"/>
          <ac:spMkLst>
            <pc:docMk/>
            <pc:sldMk cId="3409579361" sldId="258"/>
            <ac:spMk id="97" creationId="{0AED0AE8-A07E-4DF7-AB3B-5CC47B678903}"/>
          </ac:spMkLst>
        </pc:spChg>
        <pc:spChg chg="add del mod">
          <ac:chgData name="Katie Drax" userId="f60ed373-08c4-477a-9943-3fe1f39763a1" providerId="ADAL" clId="{28E84394-5293-4BF7-80C2-1DD6450190BD}" dt="2020-02-13T02:14:42.149" v="1545" actId="478"/>
          <ac:spMkLst>
            <pc:docMk/>
            <pc:sldMk cId="3409579361" sldId="258"/>
            <ac:spMk id="103" creationId="{273F589B-3F0A-4655-8D76-F448CD6C046C}"/>
          </ac:spMkLst>
        </pc:spChg>
        <pc:spChg chg="add mod ord">
          <ac:chgData name="Katie Drax" userId="f60ed373-08c4-477a-9943-3fe1f39763a1" providerId="ADAL" clId="{28E84394-5293-4BF7-80C2-1DD6450190BD}" dt="2020-02-13T02:20:05.228" v="1714" actId="1035"/>
          <ac:spMkLst>
            <pc:docMk/>
            <pc:sldMk cId="3409579361" sldId="258"/>
            <ac:spMk id="104" creationId="{4A2967A7-D03B-41DD-9853-550F886B8F80}"/>
          </ac:spMkLst>
        </pc:spChg>
        <pc:spChg chg="add mod">
          <ac:chgData name="Katie Drax" userId="f60ed373-08c4-477a-9943-3fe1f39763a1" providerId="ADAL" clId="{28E84394-5293-4BF7-80C2-1DD6450190BD}" dt="2020-02-13T02:23:30.578" v="1824" actId="1076"/>
          <ac:spMkLst>
            <pc:docMk/>
            <pc:sldMk cId="3409579361" sldId="258"/>
            <ac:spMk id="105" creationId="{DC0FFA3A-39C5-4023-91B8-1C301F51FF79}"/>
          </ac:spMkLst>
        </pc:spChg>
        <pc:spChg chg="add del mod">
          <ac:chgData name="Katie Drax" userId="f60ed373-08c4-477a-9943-3fe1f39763a1" providerId="ADAL" clId="{28E84394-5293-4BF7-80C2-1DD6450190BD}" dt="2020-02-12T23:55:35.398" v="860" actId="478"/>
          <ac:spMkLst>
            <pc:docMk/>
            <pc:sldMk cId="3409579361" sldId="258"/>
            <ac:spMk id="109" creationId="{F8D0B838-86E9-449A-9E36-8F39BBF2883D}"/>
          </ac:spMkLst>
        </pc:spChg>
        <pc:spChg chg="add del">
          <ac:chgData name="Katie Drax" userId="f60ed373-08c4-477a-9943-3fe1f39763a1" providerId="ADAL" clId="{28E84394-5293-4BF7-80C2-1DD6450190BD}" dt="2020-02-13T00:00:04.206" v="961"/>
          <ac:spMkLst>
            <pc:docMk/>
            <pc:sldMk cId="3409579361" sldId="258"/>
            <ac:spMk id="112" creationId="{C46B0845-8F9E-4B89-B78A-667B9C741577}"/>
          </ac:spMkLst>
        </pc:spChg>
        <pc:spChg chg="add mod">
          <ac:chgData name="Katie Drax" userId="f60ed373-08c4-477a-9943-3fe1f39763a1" providerId="ADAL" clId="{28E84394-5293-4BF7-80C2-1DD6450190BD}" dt="2020-02-13T02:22:08.329" v="1748" actId="1076"/>
          <ac:spMkLst>
            <pc:docMk/>
            <pc:sldMk cId="3409579361" sldId="258"/>
            <ac:spMk id="113" creationId="{E2FFF84C-DB45-4A16-A204-2D48A46B0A7F}"/>
          </ac:spMkLst>
        </pc:spChg>
        <pc:spChg chg="add">
          <ac:chgData name="Katie Drax" userId="f60ed373-08c4-477a-9943-3fe1f39763a1" providerId="ADAL" clId="{28E84394-5293-4BF7-80C2-1DD6450190BD}" dt="2020-02-13T02:24:24.626" v="1839"/>
          <ac:spMkLst>
            <pc:docMk/>
            <pc:sldMk cId="3409579361" sldId="258"/>
            <ac:spMk id="119" creationId="{19E6BB7B-6E4E-4C6C-A869-FD947F79E20A}"/>
          </ac:spMkLst>
        </pc:spChg>
        <pc:graphicFrameChg chg="mod modGraphic">
          <ac:chgData name="Katie Drax" userId="f60ed373-08c4-477a-9943-3fe1f39763a1" providerId="ADAL" clId="{28E84394-5293-4BF7-80C2-1DD6450190BD}" dt="2020-02-13T02:24:46.353" v="1862" actId="1076"/>
          <ac:graphicFrameMkLst>
            <pc:docMk/>
            <pc:sldMk cId="3409579361" sldId="258"/>
            <ac:graphicFrameMk id="28" creationId="{2089ADE7-40C2-493F-A5A5-9E3B410C03C4}"/>
          </ac:graphicFrameMkLst>
        </pc:graphicFrameChg>
        <pc:picChg chg="add del mod">
          <ac:chgData name="Katie Drax" userId="f60ed373-08c4-477a-9943-3fe1f39763a1" providerId="ADAL" clId="{28E84394-5293-4BF7-80C2-1DD6450190BD}" dt="2020-02-12T23:48:17.198" v="655" actId="478"/>
          <ac:picMkLst>
            <pc:docMk/>
            <pc:sldMk cId="3409579361" sldId="258"/>
            <ac:picMk id="29" creationId="{B3C67914-0D3E-4D30-8963-D40F05E71ED7}"/>
          </ac:picMkLst>
        </pc:picChg>
        <pc:picChg chg="mod">
          <ac:chgData name="Katie Drax" userId="f60ed373-08c4-477a-9943-3fe1f39763a1" providerId="ADAL" clId="{28E84394-5293-4BF7-80C2-1DD6450190BD}" dt="2020-02-13T02:16:37.638" v="1566" actId="1076"/>
          <ac:picMkLst>
            <pc:docMk/>
            <pc:sldMk cId="3409579361" sldId="258"/>
            <ac:picMk id="50" creationId="{A45CC958-655C-453E-A053-BC8098DD409E}"/>
          </ac:picMkLst>
        </pc:picChg>
        <pc:picChg chg="add del mod">
          <ac:chgData name="Katie Drax" userId="f60ed373-08c4-477a-9943-3fe1f39763a1" providerId="ADAL" clId="{28E84394-5293-4BF7-80C2-1DD6450190BD}" dt="2020-02-13T02:13:57.476" v="1518" actId="478"/>
          <ac:picMkLst>
            <pc:docMk/>
            <pc:sldMk cId="3409579361" sldId="258"/>
            <ac:picMk id="99" creationId="{CA6CF2F5-E64E-4377-9D7A-8E0E9096FB29}"/>
          </ac:picMkLst>
        </pc:picChg>
        <pc:picChg chg="add del mod">
          <ac:chgData name="Katie Drax" userId="f60ed373-08c4-477a-9943-3fe1f39763a1" providerId="ADAL" clId="{28E84394-5293-4BF7-80C2-1DD6450190BD}" dt="2020-02-13T02:13:59.286" v="1519" actId="478"/>
          <ac:picMkLst>
            <pc:docMk/>
            <pc:sldMk cId="3409579361" sldId="258"/>
            <ac:picMk id="100" creationId="{A0FAE6A5-86EE-446C-812F-C7CA07B8CE14}"/>
          </ac:picMkLst>
        </pc:picChg>
        <pc:picChg chg="add mod">
          <ac:chgData name="Katie Drax" userId="f60ed373-08c4-477a-9943-3fe1f39763a1" providerId="ADAL" clId="{28E84394-5293-4BF7-80C2-1DD6450190BD}" dt="2020-02-13T02:23:33.106" v="1825" actId="1076"/>
          <ac:picMkLst>
            <pc:docMk/>
            <pc:sldMk cId="3409579361" sldId="258"/>
            <ac:picMk id="101" creationId="{354860C7-84E6-41F6-8EA2-40A8DC8FDB04}"/>
          </ac:picMkLst>
        </pc:picChg>
        <pc:picChg chg="add del mod">
          <ac:chgData name="Katie Drax" userId="f60ed373-08c4-477a-9943-3fe1f39763a1" providerId="ADAL" clId="{28E84394-5293-4BF7-80C2-1DD6450190BD}" dt="2020-02-12T23:26:08.414" v="12" actId="478"/>
          <ac:picMkLst>
            <pc:docMk/>
            <pc:sldMk cId="3409579361" sldId="258"/>
            <ac:picMk id="1028" creationId="{8F8D0C2F-4DF3-43A5-8C5D-D61D2B2DC107}"/>
          </ac:picMkLst>
        </pc:picChg>
        <pc:picChg chg="add mod">
          <ac:chgData name="Katie Drax" userId="f60ed373-08c4-477a-9943-3fe1f39763a1" providerId="ADAL" clId="{28E84394-5293-4BF7-80C2-1DD6450190BD}" dt="2020-02-12T23:35:37.574" v="343" actId="1076"/>
          <ac:picMkLst>
            <pc:docMk/>
            <pc:sldMk cId="3409579361" sldId="258"/>
            <ac:picMk id="1030" creationId="{72CFBC70-84A6-4B4D-8721-E5EA52596E0A}"/>
          </ac:picMkLst>
        </pc:picChg>
        <pc:picChg chg="add del mod">
          <ac:chgData name="Katie Drax" userId="f60ed373-08c4-477a-9943-3fe1f39763a1" providerId="ADAL" clId="{28E84394-5293-4BF7-80C2-1DD6450190BD}" dt="2020-02-13T02:14:00.836" v="1521" actId="478"/>
          <ac:picMkLst>
            <pc:docMk/>
            <pc:sldMk cId="3409579361" sldId="258"/>
            <ac:picMk id="1032" creationId="{E911D39C-7DFE-4C2E-AD7A-20517A177AB5}"/>
          </ac:picMkLst>
        </pc:picChg>
        <pc:picChg chg="mod">
          <ac:chgData name="Katie Drax" userId="f60ed373-08c4-477a-9943-3fe1f39763a1" providerId="ADAL" clId="{28E84394-5293-4BF7-80C2-1DD6450190BD}" dt="2020-02-12T23:24:40.915" v="2" actId="2711"/>
          <ac:picMkLst>
            <pc:docMk/>
            <pc:sldMk cId="3409579361" sldId="258"/>
            <ac:picMk id="1034" creationId="{49C2D73A-9446-42C7-A2C2-69E5261EEAD2}"/>
          </ac:picMkLst>
        </pc:picChg>
        <pc:picChg chg="add del mod">
          <ac:chgData name="Katie Drax" userId="f60ed373-08c4-477a-9943-3fe1f39763a1" providerId="ADAL" clId="{28E84394-5293-4BF7-80C2-1DD6450190BD}" dt="2020-02-13T02:14:00.420" v="1520" actId="478"/>
          <ac:picMkLst>
            <pc:docMk/>
            <pc:sldMk cId="3409579361" sldId="258"/>
            <ac:picMk id="1036" creationId="{74751429-267A-4AE8-9607-6B970F62DB18}"/>
          </ac:picMkLst>
        </pc:picChg>
        <pc:picChg chg="mod">
          <ac:chgData name="Katie Drax" userId="f60ed373-08c4-477a-9943-3fe1f39763a1" providerId="ADAL" clId="{28E84394-5293-4BF7-80C2-1DD6450190BD}" dt="2020-02-12T23:24:40.915" v="2" actId="2711"/>
          <ac:picMkLst>
            <pc:docMk/>
            <pc:sldMk cId="3409579361" sldId="258"/>
            <ac:picMk id="1038" creationId="{900C5C5A-50C7-4766-8228-E3E13E98434D}"/>
          </ac:picMkLst>
        </pc:picChg>
        <pc:picChg chg="mod">
          <ac:chgData name="Katie Drax" userId="f60ed373-08c4-477a-9943-3fe1f39763a1" providerId="ADAL" clId="{28E84394-5293-4BF7-80C2-1DD6450190BD}" dt="2020-02-12T23:24:40.915" v="2" actId="2711"/>
          <ac:picMkLst>
            <pc:docMk/>
            <pc:sldMk cId="3409579361" sldId="258"/>
            <ac:picMk id="1040" creationId="{C9968851-FBFD-4CC5-9276-9F7ABC1ABD99}"/>
          </ac:picMkLst>
        </pc:picChg>
        <pc:cxnChg chg="mod">
          <ac:chgData name="Katie Drax" userId="f60ed373-08c4-477a-9943-3fe1f39763a1" providerId="ADAL" clId="{28E84394-5293-4BF7-80C2-1DD6450190BD}" dt="2020-02-13T02:21:04.105" v="1731" actId="1076"/>
          <ac:cxnSpMkLst>
            <pc:docMk/>
            <pc:sldMk cId="3409579361" sldId="258"/>
            <ac:cxnSpMk id="75" creationId="{41CC81D7-149A-431B-AF49-8A81DB28BCF4}"/>
          </ac:cxnSpMkLst>
        </pc:cxnChg>
        <pc:cxnChg chg="mod">
          <ac:chgData name="Katie Drax" userId="f60ed373-08c4-477a-9943-3fe1f39763a1" providerId="ADAL" clId="{28E84394-5293-4BF7-80C2-1DD6450190BD}" dt="2020-02-13T02:21:04.105" v="1731" actId="1076"/>
          <ac:cxnSpMkLst>
            <pc:docMk/>
            <pc:sldMk cId="3409579361" sldId="258"/>
            <ac:cxnSpMk id="79" creationId="{C105A21A-0522-453C-AE3D-15E11966A250}"/>
          </ac:cxnSpMkLst>
        </pc:cxnChg>
        <pc:cxnChg chg="mod">
          <ac:chgData name="Katie Drax" userId="f60ed373-08c4-477a-9943-3fe1f39763a1" providerId="ADAL" clId="{28E84394-5293-4BF7-80C2-1DD6450190BD}" dt="2020-02-13T02:21:04.105" v="1731" actId="1076"/>
          <ac:cxnSpMkLst>
            <pc:docMk/>
            <pc:sldMk cId="3409579361" sldId="258"/>
            <ac:cxnSpMk id="90" creationId="{DBA1018E-E522-4EF3-8164-B31BC1FB199A}"/>
          </ac:cxnSpMkLst>
        </pc:cxnChg>
        <pc:cxnChg chg="mod">
          <ac:chgData name="Katie Drax" userId="f60ed373-08c4-477a-9943-3fe1f39763a1" providerId="ADAL" clId="{28E84394-5293-4BF7-80C2-1DD6450190BD}" dt="2020-02-13T02:21:04.105" v="1731" actId="1076"/>
          <ac:cxnSpMkLst>
            <pc:docMk/>
            <pc:sldMk cId="3409579361" sldId="258"/>
            <ac:cxnSpMk id="91" creationId="{31126994-F6BE-49ED-9C12-F3AC2A3D8833}"/>
          </ac:cxnSpMkLst>
        </pc:cxnChg>
        <pc:cxnChg chg="mod">
          <ac:chgData name="Katie Drax" userId="f60ed373-08c4-477a-9943-3fe1f39763a1" providerId="ADAL" clId="{28E84394-5293-4BF7-80C2-1DD6450190BD}" dt="2020-02-13T02:21:04.105" v="1731" actId="1076"/>
          <ac:cxnSpMkLst>
            <pc:docMk/>
            <pc:sldMk cId="3409579361" sldId="258"/>
            <ac:cxnSpMk id="92" creationId="{450D6D5A-B93D-4E36-8EF0-EF87D5622338}"/>
          </ac:cxnSpMkLst>
        </pc:cxnChg>
        <pc:cxnChg chg="mod">
          <ac:chgData name="Katie Drax" userId="f60ed373-08c4-477a-9943-3fe1f39763a1" providerId="ADAL" clId="{28E84394-5293-4BF7-80C2-1DD6450190BD}" dt="2020-02-13T02:21:04.105" v="1731" actId="1076"/>
          <ac:cxnSpMkLst>
            <pc:docMk/>
            <pc:sldMk cId="3409579361" sldId="258"/>
            <ac:cxnSpMk id="93" creationId="{6A0D5020-EA19-4E30-A3F1-AC4D164BF1B4}"/>
          </ac:cxnSpMkLst>
        </pc:cxnChg>
        <pc:cxnChg chg="mod">
          <ac:chgData name="Katie Drax" userId="f60ed373-08c4-477a-9943-3fe1f39763a1" providerId="ADAL" clId="{28E84394-5293-4BF7-80C2-1DD6450190BD}" dt="2020-02-13T02:21:04.105" v="1731" actId="1076"/>
          <ac:cxnSpMkLst>
            <pc:docMk/>
            <pc:sldMk cId="3409579361" sldId="258"/>
            <ac:cxnSpMk id="94" creationId="{0FF443AD-2CB0-40CD-80C1-ED319C1968C1}"/>
          </ac:cxnSpMkLst>
        </pc:cxnChg>
        <pc:cxnChg chg="mod">
          <ac:chgData name="Katie Drax" userId="f60ed373-08c4-477a-9943-3fe1f39763a1" providerId="ADAL" clId="{28E84394-5293-4BF7-80C2-1DD6450190BD}" dt="2020-02-13T02:21:04.105" v="1731" actId="1076"/>
          <ac:cxnSpMkLst>
            <pc:docMk/>
            <pc:sldMk cId="3409579361" sldId="258"/>
            <ac:cxnSpMk id="96" creationId="{9E422149-DDB1-4037-887E-A1249793CCEC}"/>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0158C5BC-9A70-462C-B28D-9600239EAC64}" type="datetimeFigureOut">
              <a:rPr lang="en-US" smtClean="0"/>
              <a:pPr/>
              <a:t>2/13/2020</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79C131B7-05CA-4AEE-9267-6D0ED4DC84F3}" type="slidenum">
              <a:rPr lang="en-US" smtClean="0"/>
              <a:pPr/>
              <a:t>‹#›</a:t>
            </a:fld>
            <a:endParaRPr lang="en-US" dirty="0"/>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6CC2317-6751-4CD4-9995-8782DD78E936}" type="datetimeFigureOut">
              <a:rPr lang="en-US" smtClean="0"/>
              <a:pPr/>
              <a:t>2/13/2020</a:t>
            </a:fld>
            <a:endParaRPr lang="en-US" dirty="0"/>
          </a:p>
        </p:txBody>
      </p:sp>
      <p:sp>
        <p:nvSpPr>
          <p:cNvPr id="4" name="Slide Image Placeholder 3"/>
          <p:cNvSpPr>
            <a:spLocks noGrp="1" noRot="1" noChangeAspect="1"/>
          </p:cNvSpPr>
          <p:nvPr>
            <p:ph type="sldImg" idx="2"/>
          </p:nvPr>
        </p:nvSpPr>
        <p:spPr>
          <a:xfrm>
            <a:off x="2384425" y="720725"/>
            <a:ext cx="254635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3219544" rtl="0" eaLnBrk="1" latinLnBrk="0" hangingPunct="1">
      <a:defRPr sz="4255" kern="1200">
        <a:solidFill>
          <a:schemeClr val="tx1"/>
        </a:solidFill>
        <a:latin typeface="+mn-lt"/>
        <a:ea typeface="+mn-ea"/>
        <a:cs typeface="+mn-cs"/>
      </a:defRPr>
    </a:lvl1pPr>
    <a:lvl2pPr marL="1609774" algn="l" defTabSz="3219544" rtl="0" eaLnBrk="1" latinLnBrk="0" hangingPunct="1">
      <a:defRPr sz="4255" kern="1200">
        <a:solidFill>
          <a:schemeClr val="tx1"/>
        </a:solidFill>
        <a:latin typeface="+mn-lt"/>
        <a:ea typeface="+mn-ea"/>
        <a:cs typeface="+mn-cs"/>
      </a:defRPr>
    </a:lvl2pPr>
    <a:lvl3pPr marL="3219544" algn="l" defTabSz="3219544" rtl="0" eaLnBrk="1" latinLnBrk="0" hangingPunct="1">
      <a:defRPr sz="4255" kern="1200">
        <a:solidFill>
          <a:schemeClr val="tx1"/>
        </a:solidFill>
        <a:latin typeface="+mn-lt"/>
        <a:ea typeface="+mn-ea"/>
        <a:cs typeface="+mn-cs"/>
      </a:defRPr>
    </a:lvl3pPr>
    <a:lvl4pPr marL="4829318" algn="l" defTabSz="3219544" rtl="0" eaLnBrk="1" latinLnBrk="0" hangingPunct="1">
      <a:defRPr sz="4255" kern="1200">
        <a:solidFill>
          <a:schemeClr val="tx1"/>
        </a:solidFill>
        <a:latin typeface="+mn-lt"/>
        <a:ea typeface="+mn-ea"/>
        <a:cs typeface="+mn-cs"/>
      </a:defRPr>
    </a:lvl4pPr>
    <a:lvl5pPr marL="6439088" algn="l" defTabSz="3219544" rtl="0" eaLnBrk="1" latinLnBrk="0" hangingPunct="1">
      <a:defRPr sz="4255" kern="1200">
        <a:solidFill>
          <a:schemeClr val="tx1"/>
        </a:solidFill>
        <a:latin typeface="+mn-lt"/>
        <a:ea typeface="+mn-ea"/>
        <a:cs typeface="+mn-cs"/>
      </a:defRPr>
    </a:lvl5pPr>
    <a:lvl6pPr marL="8048862" algn="l" defTabSz="3219544" rtl="0" eaLnBrk="1" latinLnBrk="0" hangingPunct="1">
      <a:defRPr sz="4255" kern="1200">
        <a:solidFill>
          <a:schemeClr val="tx1"/>
        </a:solidFill>
        <a:latin typeface="+mn-lt"/>
        <a:ea typeface="+mn-ea"/>
        <a:cs typeface="+mn-cs"/>
      </a:defRPr>
    </a:lvl6pPr>
    <a:lvl7pPr marL="9658636" algn="l" defTabSz="3219544" rtl="0" eaLnBrk="1" latinLnBrk="0" hangingPunct="1">
      <a:defRPr sz="4255" kern="1200">
        <a:solidFill>
          <a:schemeClr val="tx1"/>
        </a:solidFill>
        <a:latin typeface="+mn-lt"/>
        <a:ea typeface="+mn-ea"/>
        <a:cs typeface="+mn-cs"/>
      </a:defRPr>
    </a:lvl7pPr>
    <a:lvl8pPr marL="11268406" algn="l" defTabSz="3219544" rtl="0" eaLnBrk="1" latinLnBrk="0" hangingPunct="1">
      <a:defRPr sz="4255" kern="1200">
        <a:solidFill>
          <a:schemeClr val="tx1"/>
        </a:solidFill>
        <a:latin typeface="+mn-lt"/>
        <a:ea typeface="+mn-ea"/>
        <a:cs typeface="+mn-cs"/>
      </a:defRPr>
    </a:lvl8pPr>
    <a:lvl9pPr marL="12878180" algn="l" defTabSz="3219544" rtl="0" eaLnBrk="1" latinLnBrk="0" hangingPunct="1">
      <a:defRPr sz="425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AEBE95F2-8FA7-2546-83AF-1040DBA0D32B}"/>
              </a:ext>
            </a:extLst>
          </p:cNvPr>
          <p:cNvSpPr>
            <a:spLocks noGrp="1"/>
          </p:cNvSpPr>
          <p:nvPr>
            <p:ph type="body" sz="quarter" idx="12" hasCustomPrompt="1"/>
          </p:nvPr>
        </p:nvSpPr>
        <p:spPr>
          <a:xfrm>
            <a:off x="5557124" y="1200167"/>
            <a:ext cx="19160965" cy="1015534"/>
          </a:xfrm>
          <a:prstGeom prst="rect">
            <a:avLst/>
          </a:prstGeom>
        </p:spPr>
        <p:txBody>
          <a:bodyPr wrap="square">
            <a:spAutoFit/>
          </a:bodyPr>
          <a:lstStyle>
            <a:lvl1pPr marL="0" indent="0" algn="ctr">
              <a:buNone/>
              <a:defRPr sz="5999"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EAE3AAE8-42A2-784C-966A-6B4ACC005641}"/>
              </a:ext>
            </a:extLst>
          </p:cNvPr>
          <p:cNvSpPr>
            <a:spLocks noGrp="1"/>
          </p:cNvSpPr>
          <p:nvPr>
            <p:ph type="body" sz="quarter" idx="11" hasCustomPrompt="1"/>
          </p:nvPr>
        </p:nvSpPr>
        <p:spPr>
          <a:xfrm>
            <a:off x="5557124" y="2488363"/>
            <a:ext cx="19160965" cy="769570"/>
          </a:xfrm>
          <a:prstGeom prst="rect">
            <a:avLst/>
          </a:prstGeom>
        </p:spPr>
        <p:txBody>
          <a:bodyPr wrap="square">
            <a:spAutoFit/>
          </a:bodyPr>
          <a:lstStyle>
            <a:lvl1pPr marL="0" indent="0" algn="ctr">
              <a:buNone/>
              <a:defRPr sz="4401"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AFE2FE13-2061-394D-8341-D4351944200F}"/>
              </a:ext>
            </a:extLst>
          </p:cNvPr>
          <p:cNvSpPr>
            <a:spLocks noGrp="1"/>
          </p:cNvSpPr>
          <p:nvPr>
            <p:ph type="body" sz="quarter" idx="10" hasCustomPrompt="1"/>
          </p:nvPr>
        </p:nvSpPr>
        <p:spPr>
          <a:xfrm>
            <a:off x="5557124" y="3523053"/>
            <a:ext cx="19160965" cy="707886"/>
          </a:xfrm>
          <a:prstGeom prst="rect">
            <a:avLst/>
          </a:prstGeom>
        </p:spPr>
        <p:txBody>
          <a:bodyPr wrap="square">
            <a:spAutoFit/>
          </a:bodyPr>
          <a:lstStyle>
            <a:lvl1pPr marL="0" indent="0" algn="ctr">
              <a:buNone/>
              <a:defRPr sz="40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D8A2F20E-A292-2F4C-8F52-FC621FF6A0B6}"/>
              </a:ext>
            </a:extLst>
          </p:cNvPr>
          <p:cNvSpPr>
            <a:spLocks noGrp="1"/>
          </p:cNvSpPr>
          <p:nvPr>
            <p:ph type="body" sz="quarter" idx="15" hasCustomPrompt="1"/>
          </p:nvPr>
        </p:nvSpPr>
        <p:spPr>
          <a:xfrm>
            <a:off x="508000" y="6396229"/>
            <a:ext cx="14381953" cy="646011"/>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a16="http://schemas.microsoft.com/office/drawing/2014/main" id="{3002159E-7582-7245-9D29-0BFAE8BEFCB2}"/>
              </a:ext>
            </a:extLst>
          </p:cNvPr>
          <p:cNvSpPr>
            <a:spLocks noGrp="1"/>
          </p:cNvSpPr>
          <p:nvPr>
            <p:ph type="body" sz="quarter" idx="17" hasCustomPrompt="1"/>
          </p:nvPr>
        </p:nvSpPr>
        <p:spPr>
          <a:xfrm>
            <a:off x="508000" y="14867416"/>
            <a:ext cx="14381953" cy="646011"/>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a16="http://schemas.microsoft.com/office/drawing/2014/main" id="{CA597D35-D81B-D34A-B4F2-1C872B4DF31B}"/>
              </a:ext>
            </a:extLst>
          </p:cNvPr>
          <p:cNvSpPr>
            <a:spLocks noGrp="1"/>
          </p:cNvSpPr>
          <p:nvPr>
            <p:ph type="body" sz="quarter" idx="18" hasCustomPrompt="1"/>
          </p:nvPr>
        </p:nvSpPr>
        <p:spPr>
          <a:xfrm>
            <a:off x="508000" y="27008449"/>
            <a:ext cx="14401801" cy="646011"/>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MATERIALS &amp; METHODS</a:t>
            </a:r>
          </a:p>
        </p:txBody>
      </p:sp>
      <p:sp>
        <p:nvSpPr>
          <p:cNvPr id="8" name="Text Placeholder 9">
            <a:extLst>
              <a:ext uri="{FF2B5EF4-FFF2-40B4-BE49-F238E27FC236}">
                <a16:creationId xmlns:a16="http://schemas.microsoft.com/office/drawing/2014/main" id="{D6A1EE7F-DDB3-9F4D-A4E2-4A5F38940EBC}"/>
              </a:ext>
            </a:extLst>
          </p:cNvPr>
          <p:cNvSpPr>
            <a:spLocks noGrp="1"/>
          </p:cNvSpPr>
          <p:nvPr>
            <p:ph type="body" sz="quarter" idx="19" hasCustomPrompt="1"/>
          </p:nvPr>
        </p:nvSpPr>
        <p:spPr>
          <a:xfrm>
            <a:off x="15405100" y="6396229"/>
            <a:ext cx="14401801" cy="646011"/>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RESULTS</a:t>
            </a:r>
          </a:p>
        </p:txBody>
      </p:sp>
      <p:sp>
        <p:nvSpPr>
          <p:cNvPr id="9" name="Text Placeholder 9">
            <a:extLst>
              <a:ext uri="{FF2B5EF4-FFF2-40B4-BE49-F238E27FC236}">
                <a16:creationId xmlns:a16="http://schemas.microsoft.com/office/drawing/2014/main" id="{D80993D3-B3B0-F443-8615-7620A5A3B055}"/>
              </a:ext>
            </a:extLst>
          </p:cNvPr>
          <p:cNvSpPr>
            <a:spLocks noGrp="1"/>
          </p:cNvSpPr>
          <p:nvPr>
            <p:ph type="body" sz="quarter" idx="20" hasCustomPrompt="1"/>
          </p:nvPr>
        </p:nvSpPr>
        <p:spPr>
          <a:xfrm>
            <a:off x="15405100" y="21001770"/>
            <a:ext cx="14401801" cy="646011"/>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a16="http://schemas.microsoft.com/office/drawing/2014/main" id="{B140C04A-DE39-B54E-AB36-B1D37D58FAEF}"/>
              </a:ext>
            </a:extLst>
          </p:cNvPr>
          <p:cNvSpPr>
            <a:spLocks noGrp="1"/>
          </p:cNvSpPr>
          <p:nvPr>
            <p:ph type="body" sz="quarter" idx="21" hasCustomPrompt="1"/>
          </p:nvPr>
        </p:nvSpPr>
        <p:spPr>
          <a:xfrm>
            <a:off x="15405100" y="31926629"/>
            <a:ext cx="14401801" cy="646011"/>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REFERENCES</a:t>
            </a:r>
          </a:p>
        </p:txBody>
      </p:sp>
      <p:sp>
        <p:nvSpPr>
          <p:cNvPr id="11" name="Text Placeholder 9">
            <a:extLst>
              <a:ext uri="{FF2B5EF4-FFF2-40B4-BE49-F238E27FC236}">
                <a16:creationId xmlns:a16="http://schemas.microsoft.com/office/drawing/2014/main" id="{6366A331-A689-5A4F-A8D4-53EACF0967C2}"/>
              </a:ext>
            </a:extLst>
          </p:cNvPr>
          <p:cNvSpPr>
            <a:spLocks noGrp="1"/>
          </p:cNvSpPr>
          <p:nvPr>
            <p:ph type="body" sz="quarter" idx="22" hasCustomPrompt="1"/>
          </p:nvPr>
        </p:nvSpPr>
        <p:spPr>
          <a:xfrm>
            <a:off x="15405100" y="38420763"/>
            <a:ext cx="14401801" cy="646011"/>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ACKNOWLEDGEMENTS or  CONTACT</a:t>
            </a:r>
          </a:p>
        </p:txBody>
      </p:sp>
      <p:sp>
        <p:nvSpPr>
          <p:cNvPr id="12" name="Text Placeholder 13">
            <a:extLst>
              <a:ext uri="{FF2B5EF4-FFF2-40B4-BE49-F238E27FC236}">
                <a16:creationId xmlns:a16="http://schemas.microsoft.com/office/drawing/2014/main" id="{921A4F06-102A-0141-8617-F2DE7E84E7ED}"/>
              </a:ext>
            </a:extLst>
          </p:cNvPr>
          <p:cNvSpPr>
            <a:spLocks noGrp="1"/>
          </p:cNvSpPr>
          <p:nvPr>
            <p:ph type="body" sz="quarter" idx="28" hasCustomPrompt="1"/>
          </p:nvPr>
        </p:nvSpPr>
        <p:spPr>
          <a:xfrm>
            <a:off x="15405106" y="39078334"/>
            <a:ext cx="14401797" cy="2239844"/>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3">
            <a:extLst>
              <a:ext uri="{FF2B5EF4-FFF2-40B4-BE49-F238E27FC236}">
                <a16:creationId xmlns:a16="http://schemas.microsoft.com/office/drawing/2014/main" id="{2BC051F3-F69F-D24D-BAEE-DDBBA835BBDC}"/>
              </a:ext>
            </a:extLst>
          </p:cNvPr>
          <p:cNvSpPr>
            <a:spLocks noGrp="1"/>
          </p:cNvSpPr>
          <p:nvPr>
            <p:ph type="body" sz="quarter" idx="29" hasCustomPrompt="1"/>
          </p:nvPr>
        </p:nvSpPr>
        <p:spPr>
          <a:xfrm>
            <a:off x="15405106" y="32572961"/>
            <a:ext cx="14401797" cy="2239844"/>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BC2DD420-BCE1-4F48-A305-848DEC0E2496}"/>
              </a:ext>
            </a:extLst>
          </p:cNvPr>
          <p:cNvSpPr>
            <a:spLocks noGrp="1"/>
          </p:cNvSpPr>
          <p:nvPr>
            <p:ph type="body" sz="quarter" idx="30" hasCustomPrompt="1"/>
          </p:nvPr>
        </p:nvSpPr>
        <p:spPr>
          <a:xfrm>
            <a:off x="15405106" y="21678207"/>
            <a:ext cx="14401797" cy="2239844"/>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629347EC-91F7-174D-A1DD-17C1EF6C82B8}"/>
              </a:ext>
            </a:extLst>
          </p:cNvPr>
          <p:cNvSpPr>
            <a:spLocks noGrp="1"/>
          </p:cNvSpPr>
          <p:nvPr>
            <p:ph type="body" sz="quarter" idx="31" hasCustomPrompt="1"/>
          </p:nvPr>
        </p:nvSpPr>
        <p:spPr>
          <a:xfrm>
            <a:off x="15405106" y="7080870"/>
            <a:ext cx="14401797" cy="2239844"/>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a16="http://schemas.microsoft.com/office/drawing/2014/main" id="{00B7F8EC-18BD-2144-BBFB-966E9A6308A8}"/>
              </a:ext>
            </a:extLst>
          </p:cNvPr>
          <p:cNvSpPr>
            <a:spLocks noGrp="1"/>
          </p:cNvSpPr>
          <p:nvPr>
            <p:ph type="body" sz="quarter" idx="32" hasCustomPrompt="1"/>
          </p:nvPr>
        </p:nvSpPr>
        <p:spPr>
          <a:xfrm>
            <a:off x="488158" y="7080870"/>
            <a:ext cx="14401797" cy="2239844"/>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a16="http://schemas.microsoft.com/office/drawing/2014/main" id="{2C980A99-7B1E-474D-AD4F-00674F77B75E}"/>
              </a:ext>
            </a:extLst>
          </p:cNvPr>
          <p:cNvSpPr>
            <a:spLocks noGrp="1"/>
          </p:cNvSpPr>
          <p:nvPr>
            <p:ph type="body" sz="quarter" idx="33" hasCustomPrompt="1"/>
          </p:nvPr>
        </p:nvSpPr>
        <p:spPr>
          <a:xfrm>
            <a:off x="508006" y="15540248"/>
            <a:ext cx="14401797" cy="2239844"/>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a16="http://schemas.microsoft.com/office/drawing/2014/main" id="{212F7E6B-2F3F-C64E-A454-D44CEAACEACB}"/>
              </a:ext>
            </a:extLst>
          </p:cNvPr>
          <p:cNvSpPr>
            <a:spLocks noGrp="1"/>
          </p:cNvSpPr>
          <p:nvPr>
            <p:ph type="body" sz="quarter" idx="34" hasCustomPrompt="1"/>
          </p:nvPr>
        </p:nvSpPr>
        <p:spPr>
          <a:xfrm>
            <a:off x="508006" y="27654780"/>
            <a:ext cx="14401797" cy="2239844"/>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582369"/>
      </p:ext>
    </p:extLst>
  </p:cSld>
  <p:clrMapOvr>
    <a:masterClrMapping/>
  </p:clrMapOvr>
  <p:extLst>
    <p:ext uri="{DCECCB84-F9BA-43D5-87BE-67443E8EF086}">
      <p15:sldGuideLst xmlns:p15="http://schemas.microsoft.com/office/powerpoint/2012/main">
        <p15:guide id="1" orient="horz" pos="3772" userDrawn="1">
          <p15:clr>
            <a:srgbClr val="FBAE40"/>
          </p15:clr>
        </p15:guide>
        <p15:guide id="2" pos="318" userDrawn="1">
          <p15:clr>
            <a:srgbClr val="FBAE40"/>
          </p15:clr>
        </p15:guide>
        <p15:guide id="3" orient="horz" pos="26155" userDrawn="1">
          <p15:clr>
            <a:srgbClr val="FBAE40"/>
          </p15:clr>
        </p15:guide>
        <p15:guide id="4" pos="9390" userDrawn="1">
          <p15:clr>
            <a:srgbClr val="FBAE40"/>
          </p15:clr>
        </p15:guide>
        <p15:guide id="5" pos="9703" userDrawn="1">
          <p15:clr>
            <a:srgbClr val="FBAE40"/>
          </p15:clr>
        </p15:guide>
        <p15:guide id="6" pos="18775"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B39ADB-CF7C-4B5D-B761-0D66E66A68C4}" type="datetimeFigureOut">
              <a:rPr lang="en-GB" smtClean="0"/>
              <a:t>13/02/2020</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6D2F32EC-D7BA-45C3-8692-873068B03611}" type="slidenum">
              <a:rPr lang="en-GB" smtClean="0"/>
              <a:t>‹#›</a:t>
            </a:fld>
            <a:endParaRPr lang="en-GB" dirty="0"/>
          </a:p>
        </p:txBody>
      </p:sp>
    </p:spTree>
    <p:extLst>
      <p:ext uri="{BB962C8B-B14F-4D97-AF65-F5344CB8AC3E}">
        <p14:creationId xmlns:p14="http://schemas.microsoft.com/office/powerpoint/2010/main" val="1288848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38299" y="6848602"/>
            <a:ext cx="9385316" cy="10843620"/>
          </a:xfrm>
        </p:spPr>
        <p:txBody>
          <a:bodyPr anchor="b">
            <a:noAutofit/>
          </a:bodyPr>
          <a:lstStyle>
            <a:lvl1pPr>
              <a:lnSpc>
                <a:spcPct val="90000"/>
              </a:lnSpc>
              <a:defRPr sz="9933" b="0"/>
            </a:lvl1pPr>
          </a:lstStyle>
          <a:p>
            <a:r>
              <a:rPr lang="en-US"/>
              <a:t>Click to edit Master title style</a:t>
            </a:r>
            <a:endParaRPr lang="en-US" dirty="0"/>
          </a:p>
        </p:txBody>
      </p:sp>
      <p:sp>
        <p:nvSpPr>
          <p:cNvPr id="3" name="Content Placeholder 2"/>
          <p:cNvSpPr>
            <a:spLocks noGrp="1"/>
          </p:cNvSpPr>
          <p:nvPr>
            <p:ph idx="1"/>
          </p:nvPr>
        </p:nvSpPr>
        <p:spPr>
          <a:xfrm>
            <a:off x="13671903" y="6848602"/>
            <a:ext cx="13739190" cy="29106559"/>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838299" y="17692222"/>
            <a:ext cx="9385316" cy="18262939"/>
          </a:xfrm>
        </p:spPr>
        <p:txBody>
          <a:bodyPr>
            <a:normAutofit/>
          </a:bodyPr>
          <a:lstStyle>
            <a:lvl1pPr marL="0" indent="0">
              <a:lnSpc>
                <a:spcPct val="100000"/>
              </a:lnSpc>
              <a:spcBef>
                <a:spcPts val="2649"/>
              </a:spcBef>
              <a:buNone/>
              <a:defRPr sz="4220"/>
            </a:lvl1pPr>
            <a:lvl2pPr marL="1135201" indent="0">
              <a:buNone/>
              <a:defRPr sz="2980"/>
            </a:lvl2pPr>
            <a:lvl3pPr marL="2270402" indent="0">
              <a:buNone/>
              <a:defRPr sz="2481"/>
            </a:lvl3pPr>
            <a:lvl4pPr marL="3405608" indent="0">
              <a:buNone/>
              <a:defRPr sz="2234"/>
            </a:lvl4pPr>
            <a:lvl5pPr marL="4540809" indent="0">
              <a:buNone/>
              <a:defRPr sz="2234"/>
            </a:lvl5pPr>
            <a:lvl6pPr marL="5676010" indent="0">
              <a:buNone/>
              <a:defRPr sz="2234"/>
            </a:lvl6pPr>
            <a:lvl7pPr marL="6811211" indent="0">
              <a:buNone/>
              <a:defRPr sz="2234"/>
            </a:lvl7pPr>
            <a:lvl8pPr marL="7946412" indent="0">
              <a:buNone/>
              <a:defRPr sz="2234"/>
            </a:lvl8pPr>
            <a:lvl9pPr marL="9081614" indent="0">
              <a:buNone/>
              <a:defRPr sz="2234"/>
            </a:lvl9pPr>
          </a:lstStyle>
          <a:p>
            <a:pPr lvl="0"/>
            <a:r>
              <a:rPr lang="en-US"/>
              <a:t>Click to edit Master text styles</a:t>
            </a:r>
          </a:p>
        </p:txBody>
      </p:sp>
      <p:sp>
        <p:nvSpPr>
          <p:cNvPr id="5" name="Date Placeholder 4"/>
          <p:cNvSpPr>
            <a:spLocks noGrp="1"/>
          </p:cNvSpPr>
          <p:nvPr>
            <p:ph type="dt" sz="half" idx="10"/>
          </p:nvPr>
        </p:nvSpPr>
        <p:spPr/>
        <p:txBody>
          <a:bodyPr/>
          <a:lstStyle/>
          <a:p>
            <a:fld id="{55B39ADB-CF7C-4B5D-B761-0D66E66A68C4}" type="datetimeFigureOut">
              <a:rPr lang="en-GB" smtClean="0"/>
              <a:t>13/02/2020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D2F32EC-D7BA-45C3-8692-873068B03611}" type="slidenum">
              <a:rPr lang="en-GB" smtClean="0"/>
              <a:t>‹#›</a:t>
            </a:fld>
            <a:endParaRPr lang="en-GB" dirty="0"/>
          </a:p>
        </p:txBody>
      </p:sp>
    </p:spTree>
    <p:extLst>
      <p:ext uri="{BB962C8B-B14F-4D97-AF65-F5344CB8AC3E}">
        <p14:creationId xmlns:p14="http://schemas.microsoft.com/office/powerpoint/2010/main" val="3017942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38299" y="6848602"/>
            <a:ext cx="9385316" cy="10843620"/>
          </a:xfrm>
        </p:spPr>
        <p:txBody>
          <a:bodyPr anchor="b">
            <a:noAutofit/>
          </a:bodyPr>
          <a:lstStyle>
            <a:lvl1pPr>
              <a:lnSpc>
                <a:spcPct val="90000"/>
              </a:lnSpc>
              <a:defRPr sz="9933"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307018" y="6677383"/>
            <a:ext cx="14096988" cy="28992424"/>
          </a:xfrm>
        </p:spPr>
        <p:txBody>
          <a:bodyPr lIns="274320" tIns="182880" anchor="t">
            <a:normAutofit/>
          </a:bodyPr>
          <a:lstStyle>
            <a:lvl1pPr marL="0" indent="0">
              <a:buNone/>
              <a:defRPr sz="6953"/>
            </a:lvl1pPr>
            <a:lvl2pPr marL="1135201" indent="0">
              <a:buNone/>
              <a:defRPr sz="6953"/>
            </a:lvl2pPr>
            <a:lvl3pPr marL="2270402" indent="0">
              <a:buNone/>
              <a:defRPr sz="5960"/>
            </a:lvl3pPr>
            <a:lvl4pPr marL="3405608" indent="0">
              <a:buNone/>
              <a:defRPr sz="4966"/>
            </a:lvl4pPr>
            <a:lvl5pPr marL="4540809" indent="0">
              <a:buNone/>
              <a:defRPr sz="4966"/>
            </a:lvl5pPr>
            <a:lvl6pPr marL="5676010" indent="0">
              <a:buNone/>
              <a:defRPr sz="4966"/>
            </a:lvl6pPr>
            <a:lvl7pPr marL="6811211" indent="0">
              <a:buNone/>
              <a:defRPr sz="4966"/>
            </a:lvl7pPr>
            <a:lvl8pPr marL="7946412" indent="0">
              <a:buNone/>
              <a:defRPr sz="4966"/>
            </a:lvl8pPr>
            <a:lvl9pPr marL="9081614" indent="0">
              <a:buNone/>
              <a:defRPr sz="4966"/>
            </a:lvl9pPr>
          </a:lstStyle>
          <a:p>
            <a:r>
              <a:rPr lang="en-US" dirty="0"/>
              <a:t>Click icon to add picture</a:t>
            </a:r>
          </a:p>
        </p:txBody>
      </p:sp>
      <p:sp>
        <p:nvSpPr>
          <p:cNvPr id="4" name="Text Placeholder 3"/>
          <p:cNvSpPr>
            <a:spLocks noGrp="1"/>
          </p:cNvSpPr>
          <p:nvPr>
            <p:ph type="body" sz="half" idx="2"/>
          </p:nvPr>
        </p:nvSpPr>
        <p:spPr>
          <a:xfrm>
            <a:off x="2838299" y="17692222"/>
            <a:ext cx="9385316" cy="17977580"/>
          </a:xfrm>
        </p:spPr>
        <p:txBody>
          <a:bodyPr>
            <a:normAutofit/>
          </a:bodyPr>
          <a:lstStyle>
            <a:lvl1pPr marL="0" indent="0">
              <a:lnSpc>
                <a:spcPct val="100000"/>
              </a:lnSpc>
              <a:spcBef>
                <a:spcPts val="2649"/>
              </a:spcBef>
              <a:buNone/>
              <a:defRPr sz="4220"/>
            </a:lvl1pPr>
            <a:lvl2pPr marL="1135201" indent="0">
              <a:buNone/>
              <a:defRPr sz="2980"/>
            </a:lvl2pPr>
            <a:lvl3pPr marL="2270402" indent="0">
              <a:buNone/>
              <a:defRPr sz="2481"/>
            </a:lvl3pPr>
            <a:lvl4pPr marL="3405608" indent="0">
              <a:buNone/>
              <a:defRPr sz="2234"/>
            </a:lvl4pPr>
            <a:lvl5pPr marL="4540809" indent="0">
              <a:buNone/>
              <a:defRPr sz="2234"/>
            </a:lvl5pPr>
            <a:lvl6pPr marL="5676010" indent="0">
              <a:buNone/>
              <a:defRPr sz="2234"/>
            </a:lvl6pPr>
            <a:lvl7pPr marL="6811211" indent="0">
              <a:buNone/>
              <a:defRPr sz="2234"/>
            </a:lvl7pPr>
            <a:lvl8pPr marL="7946412" indent="0">
              <a:buNone/>
              <a:defRPr sz="2234"/>
            </a:lvl8pPr>
            <a:lvl9pPr marL="9081614" indent="0">
              <a:buNone/>
              <a:defRPr sz="2234"/>
            </a:lvl9pPr>
          </a:lstStyle>
          <a:p>
            <a:pPr lvl="0"/>
            <a:r>
              <a:rPr lang="en-US"/>
              <a:t>Click to edit Master text styles</a:t>
            </a:r>
          </a:p>
        </p:txBody>
      </p:sp>
      <p:sp>
        <p:nvSpPr>
          <p:cNvPr id="5" name="Date Placeholder 4"/>
          <p:cNvSpPr>
            <a:spLocks noGrp="1"/>
          </p:cNvSpPr>
          <p:nvPr>
            <p:ph type="dt" sz="half" idx="10"/>
          </p:nvPr>
        </p:nvSpPr>
        <p:spPr/>
        <p:txBody>
          <a:bodyPr/>
          <a:lstStyle/>
          <a:p>
            <a:fld id="{55B39ADB-CF7C-4B5D-B761-0D66E66A68C4}" type="datetimeFigureOut">
              <a:rPr lang="en-GB" smtClean="0"/>
              <a:t>13/02/2020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D2F32EC-D7BA-45C3-8692-873068B03611}" type="slidenum">
              <a:rPr lang="en-GB" smtClean="0"/>
              <a:t>‹#›</a:t>
            </a:fld>
            <a:endParaRPr lang="en-GB" dirty="0"/>
          </a:p>
        </p:txBody>
      </p:sp>
    </p:spTree>
    <p:extLst>
      <p:ext uri="{BB962C8B-B14F-4D97-AF65-F5344CB8AC3E}">
        <p14:creationId xmlns:p14="http://schemas.microsoft.com/office/powerpoint/2010/main" val="951194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B39ADB-CF7C-4B5D-B761-0D66E66A68C4}" type="datetimeFigureOut">
              <a:rPr lang="en-GB" smtClean="0"/>
              <a:t>13/02/2020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D2F32EC-D7BA-45C3-8692-873068B03611}" type="slidenum">
              <a:rPr lang="en-GB" smtClean="0"/>
              <a:t>‹#›</a:t>
            </a:fld>
            <a:endParaRPr lang="en-GB" dirty="0"/>
          </a:p>
        </p:txBody>
      </p:sp>
    </p:spTree>
    <p:extLst>
      <p:ext uri="{BB962C8B-B14F-4D97-AF65-F5344CB8AC3E}">
        <p14:creationId xmlns:p14="http://schemas.microsoft.com/office/powerpoint/2010/main" val="373828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3" y="4755977"/>
            <a:ext cx="5771211" cy="3376741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838303" y="4755977"/>
            <a:ext cx="18448959" cy="337674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B39ADB-CF7C-4B5D-B761-0D66E66A68C4}" type="datetimeFigureOut">
              <a:rPr lang="en-GB" smtClean="0"/>
              <a:t>13/02/2020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D2F32EC-D7BA-45C3-8692-873068B03611}" type="slidenum">
              <a:rPr lang="en-GB" smtClean="0"/>
              <a:t>‹#›</a:t>
            </a:fld>
            <a:endParaRPr lang="en-GB" dirty="0"/>
          </a:p>
        </p:txBody>
      </p:sp>
    </p:spTree>
    <p:extLst>
      <p:ext uri="{BB962C8B-B14F-4D97-AF65-F5344CB8AC3E}">
        <p14:creationId xmlns:p14="http://schemas.microsoft.com/office/powerpoint/2010/main" val="3732886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AEBE95F2-8FA7-2546-83AF-1040DBA0D32B}"/>
              </a:ext>
            </a:extLst>
          </p:cNvPr>
          <p:cNvSpPr>
            <a:spLocks noGrp="1"/>
          </p:cNvSpPr>
          <p:nvPr>
            <p:ph type="body" sz="quarter" idx="12" hasCustomPrompt="1"/>
          </p:nvPr>
        </p:nvSpPr>
        <p:spPr>
          <a:xfrm>
            <a:off x="5557124" y="1200164"/>
            <a:ext cx="19160965" cy="923201"/>
          </a:xfrm>
          <a:prstGeom prst="rect">
            <a:avLst/>
          </a:prstGeom>
        </p:spPr>
        <p:txBody>
          <a:bodyPr wrap="square">
            <a:spAutoFit/>
          </a:bodyPr>
          <a:lstStyle>
            <a:lvl1pPr marL="0" indent="0" algn="ctr">
              <a:buNone/>
              <a:defRPr sz="5999"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EAE3AAE8-42A2-784C-966A-6B4ACC005641}"/>
              </a:ext>
            </a:extLst>
          </p:cNvPr>
          <p:cNvSpPr>
            <a:spLocks noGrp="1"/>
          </p:cNvSpPr>
          <p:nvPr>
            <p:ph type="body" sz="quarter" idx="11" hasCustomPrompt="1"/>
          </p:nvPr>
        </p:nvSpPr>
        <p:spPr>
          <a:xfrm>
            <a:off x="5557124" y="2488361"/>
            <a:ext cx="19160965" cy="701859"/>
          </a:xfrm>
          <a:prstGeom prst="rect">
            <a:avLst/>
          </a:prstGeom>
        </p:spPr>
        <p:txBody>
          <a:bodyPr wrap="square">
            <a:spAutoFit/>
          </a:bodyPr>
          <a:lstStyle>
            <a:lvl1pPr marL="0" indent="0" algn="ctr">
              <a:buNone/>
              <a:defRPr sz="4401"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AFE2FE13-2061-394D-8341-D4351944200F}"/>
              </a:ext>
            </a:extLst>
          </p:cNvPr>
          <p:cNvSpPr>
            <a:spLocks noGrp="1"/>
          </p:cNvSpPr>
          <p:nvPr>
            <p:ph type="body" sz="quarter" idx="10" hasCustomPrompt="1"/>
          </p:nvPr>
        </p:nvSpPr>
        <p:spPr>
          <a:xfrm>
            <a:off x="5557124" y="3523055"/>
            <a:ext cx="19160965" cy="646331"/>
          </a:xfrm>
          <a:prstGeom prst="rect">
            <a:avLst/>
          </a:prstGeom>
        </p:spPr>
        <p:txBody>
          <a:bodyPr wrap="square">
            <a:spAutoFit/>
          </a:bodyPr>
          <a:lstStyle>
            <a:lvl1pPr marL="0" indent="0" algn="ctr">
              <a:buNone/>
              <a:defRPr sz="40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D8A2F20E-A292-2F4C-8F52-FC621FF6A0B6}"/>
              </a:ext>
            </a:extLst>
          </p:cNvPr>
          <p:cNvSpPr>
            <a:spLocks noGrp="1"/>
          </p:cNvSpPr>
          <p:nvPr>
            <p:ph type="body" sz="quarter" idx="15" hasCustomPrompt="1"/>
          </p:nvPr>
        </p:nvSpPr>
        <p:spPr>
          <a:xfrm>
            <a:off x="508000" y="6396228"/>
            <a:ext cx="14381953" cy="590675"/>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a16="http://schemas.microsoft.com/office/drawing/2014/main" id="{3002159E-7582-7245-9D29-0BFAE8BEFCB2}"/>
              </a:ext>
            </a:extLst>
          </p:cNvPr>
          <p:cNvSpPr>
            <a:spLocks noGrp="1"/>
          </p:cNvSpPr>
          <p:nvPr>
            <p:ph type="body" sz="quarter" idx="17" hasCustomPrompt="1"/>
          </p:nvPr>
        </p:nvSpPr>
        <p:spPr>
          <a:xfrm>
            <a:off x="508000" y="14867416"/>
            <a:ext cx="14381953" cy="590675"/>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a16="http://schemas.microsoft.com/office/drawing/2014/main" id="{CA597D35-D81B-D34A-B4F2-1C872B4DF31B}"/>
              </a:ext>
            </a:extLst>
          </p:cNvPr>
          <p:cNvSpPr>
            <a:spLocks noGrp="1"/>
          </p:cNvSpPr>
          <p:nvPr>
            <p:ph type="body" sz="quarter" idx="18" hasCustomPrompt="1"/>
          </p:nvPr>
        </p:nvSpPr>
        <p:spPr>
          <a:xfrm>
            <a:off x="508000" y="27008448"/>
            <a:ext cx="14401801" cy="590675"/>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MATERIALS &amp; METHODS</a:t>
            </a:r>
          </a:p>
        </p:txBody>
      </p:sp>
      <p:sp>
        <p:nvSpPr>
          <p:cNvPr id="8" name="Text Placeholder 9">
            <a:extLst>
              <a:ext uri="{FF2B5EF4-FFF2-40B4-BE49-F238E27FC236}">
                <a16:creationId xmlns:a16="http://schemas.microsoft.com/office/drawing/2014/main" id="{D6A1EE7F-DDB3-9F4D-A4E2-4A5F38940EBC}"/>
              </a:ext>
            </a:extLst>
          </p:cNvPr>
          <p:cNvSpPr>
            <a:spLocks noGrp="1"/>
          </p:cNvSpPr>
          <p:nvPr>
            <p:ph type="body" sz="quarter" idx="19" hasCustomPrompt="1"/>
          </p:nvPr>
        </p:nvSpPr>
        <p:spPr>
          <a:xfrm>
            <a:off x="15405100" y="6396228"/>
            <a:ext cx="14401801" cy="590675"/>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RESULTS</a:t>
            </a:r>
          </a:p>
        </p:txBody>
      </p:sp>
      <p:sp>
        <p:nvSpPr>
          <p:cNvPr id="9" name="Text Placeholder 9">
            <a:extLst>
              <a:ext uri="{FF2B5EF4-FFF2-40B4-BE49-F238E27FC236}">
                <a16:creationId xmlns:a16="http://schemas.microsoft.com/office/drawing/2014/main" id="{D80993D3-B3B0-F443-8615-7620A5A3B055}"/>
              </a:ext>
            </a:extLst>
          </p:cNvPr>
          <p:cNvSpPr>
            <a:spLocks noGrp="1"/>
          </p:cNvSpPr>
          <p:nvPr>
            <p:ph type="body" sz="quarter" idx="20" hasCustomPrompt="1"/>
          </p:nvPr>
        </p:nvSpPr>
        <p:spPr>
          <a:xfrm>
            <a:off x="15405100" y="21001770"/>
            <a:ext cx="14401801" cy="590675"/>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a16="http://schemas.microsoft.com/office/drawing/2014/main" id="{B140C04A-DE39-B54E-AB36-B1D37D58FAEF}"/>
              </a:ext>
            </a:extLst>
          </p:cNvPr>
          <p:cNvSpPr>
            <a:spLocks noGrp="1"/>
          </p:cNvSpPr>
          <p:nvPr>
            <p:ph type="body" sz="quarter" idx="21" hasCustomPrompt="1"/>
          </p:nvPr>
        </p:nvSpPr>
        <p:spPr>
          <a:xfrm>
            <a:off x="15405100" y="31926629"/>
            <a:ext cx="14401801" cy="590675"/>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REFERENCES</a:t>
            </a:r>
          </a:p>
        </p:txBody>
      </p:sp>
      <p:sp>
        <p:nvSpPr>
          <p:cNvPr id="11" name="Text Placeholder 9">
            <a:extLst>
              <a:ext uri="{FF2B5EF4-FFF2-40B4-BE49-F238E27FC236}">
                <a16:creationId xmlns:a16="http://schemas.microsoft.com/office/drawing/2014/main" id="{6366A331-A689-5A4F-A8D4-53EACF0967C2}"/>
              </a:ext>
            </a:extLst>
          </p:cNvPr>
          <p:cNvSpPr>
            <a:spLocks noGrp="1"/>
          </p:cNvSpPr>
          <p:nvPr>
            <p:ph type="body" sz="quarter" idx="22" hasCustomPrompt="1"/>
          </p:nvPr>
        </p:nvSpPr>
        <p:spPr>
          <a:xfrm>
            <a:off x="15405100" y="38420763"/>
            <a:ext cx="14401801" cy="590675"/>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ACKNOWLEDGEMENTS or  CONTACT</a:t>
            </a:r>
          </a:p>
        </p:txBody>
      </p:sp>
      <p:sp>
        <p:nvSpPr>
          <p:cNvPr id="12" name="Text Placeholder 13">
            <a:extLst>
              <a:ext uri="{FF2B5EF4-FFF2-40B4-BE49-F238E27FC236}">
                <a16:creationId xmlns:a16="http://schemas.microsoft.com/office/drawing/2014/main" id="{921A4F06-102A-0141-8617-F2DE7E84E7ED}"/>
              </a:ext>
            </a:extLst>
          </p:cNvPr>
          <p:cNvSpPr>
            <a:spLocks noGrp="1"/>
          </p:cNvSpPr>
          <p:nvPr>
            <p:ph type="body" sz="quarter" idx="28" hasCustomPrompt="1"/>
          </p:nvPr>
        </p:nvSpPr>
        <p:spPr>
          <a:xfrm>
            <a:off x="15405106" y="39078334"/>
            <a:ext cx="14401797" cy="2570319"/>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3">
            <a:extLst>
              <a:ext uri="{FF2B5EF4-FFF2-40B4-BE49-F238E27FC236}">
                <a16:creationId xmlns:a16="http://schemas.microsoft.com/office/drawing/2014/main" id="{2BC051F3-F69F-D24D-BAEE-DDBBA835BBDC}"/>
              </a:ext>
            </a:extLst>
          </p:cNvPr>
          <p:cNvSpPr>
            <a:spLocks noGrp="1"/>
          </p:cNvSpPr>
          <p:nvPr>
            <p:ph type="body" sz="quarter" idx="29" hasCustomPrompt="1"/>
          </p:nvPr>
        </p:nvSpPr>
        <p:spPr>
          <a:xfrm>
            <a:off x="15405106" y="32572962"/>
            <a:ext cx="14401797" cy="2570319"/>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BC2DD420-BCE1-4F48-A305-848DEC0E2496}"/>
              </a:ext>
            </a:extLst>
          </p:cNvPr>
          <p:cNvSpPr>
            <a:spLocks noGrp="1"/>
          </p:cNvSpPr>
          <p:nvPr>
            <p:ph type="body" sz="quarter" idx="30" hasCustomPrompt="1"/>
          </p:nvPr>
        </p:nvSpPr>
        <p:spPr>
          <a:xfrm>
            <a:off x="15405106" y="21678207"/>
            <a:ext cx="14401797" cy="2570319"/>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629347EC-91F7-174D-A1DD-17C1EF6C82B8}"/>
              </a:ext>
            </a:extLst>
          </p:cNvPr>
          <p:cNvSpPr>
            <a:spLocks noGrp="1"/>
          </p:cNvSpPr>
          <p:nvPr>
            <p:ph type="body" sz="quarter" idx="31" hasCustomPrompt="1"/>
          </p:nvPr>
        </p:nvSpPr>
        <p:spPr>
          <a:xfrm>
            <a:off x="15405106" y="7080871"/>
            <a:ext cx="14401797" cy="2570319"/>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a16="http://schemas.microsoft.com/office/drawing/2014/main" id="{00B7F8EC-18BD-2144-BBFB-966E9A6308A8}"/>
              </a:ext>
            </a:extLst>
          </p:cNvPr>
          <p:cNvSpPr>
            <a:spLocks noGrp="1"/>
          </p:cNvSpPr>
          <p:nvPr>
            <p:ph type="body" sz="quarter" idx="32" hasCustomPrompt="1"/>
          </p:nvPr>
        </p:nvSpPr>
        <p:spPr>
          <a:xfrm>
            <a:off x="488158" y="7080871"/>
            <a:ext cx="14401797" cy="2570319"/>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a16="http://schemas.microsoft.com/office/drawing/2014/main" id="{2C980A99-7B1E-474D-AD4F-00674F77B75E}"/>
              </a:ext>
            </a:extLst>
          </p:cNvPr>
          <p:cNvSpPr>
            <a:spLocks noGrp="1"/>
          </p:cNvSpPr>
          <p:nvPr>
            <p:ph type="body" sz="quarter" idx="33" hasCustomPrompt="1"/>
          </p:nvPr>
        </p:nvSpPr>
        <p:spPr>
          <a:xfrm>
            <a:off x="508006" y="15540248"/>
            <a:ext cx="14401797" cy="2570319"/>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a16="http://schemas.microsoft.com/office/drawing/2014/main" id="{212F7E6B-2F3F-C64E-A454-D44CEAACEACB}"/>
              </a:ext>
            </a:extLst>
          </p:cNvPr>
          <p:cNvSpPr>
            <a:spLocks noGrp="1"/>
          </p:cNvSpPr>
          <p:nvPr>
            <p:ph type="body" sz="quarter" idx="34" hasCustomPrompt="1"/>
          </p:nvPr>
        </p:nvSpPr>
        <p:spPr>
          <a:xfrm>
            <a:off x="508006" y="27654781"/>
            <a:ext cx="14401797" cy="2570319"/>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78028371"/>
      </p:ext>
    </p:extLst>
  </p:cSld>
  <p:clrMapOvr>
    <a:masterClrMapping/>
  </p:clrMapOvr>
  <p:extLst>
    <p:ext uri="{DCECCB84-F9BA-43D5-87BE-67443E8EF086}">
      <p15:sldGuideLst xmlns:p15="http://schemas.microsoft.com/office/powerpoint/2012/main">
        <p15:guide id="1" orient="horz" pos="3772" userDrawn="1">
          <p15:clr>
            <a:srgbClr val="FBAE40"/>
          </p15:clr>
        </p15:guide>
        <p15:guide id="2" pos="318" userDrawn="1">
          <p15:clr>
            <a:srgbClr val="FBAE40"/>
          </p15:clr>
        </p15:guide>
        <p15:guide id="3" orient="horz" pos="26155" userDrawn="1">
          <p15:clr>
            <a:srgbClr val="FBAE40"/>
          </p15:clr>
        </p15:guide>
        <p15:guide id="4" pos="9390" userDrawn="1">
          <p15:clr>
            <a:srgbClr val="FBAE40"/>
          </p15:clr>
        </p15:guide>
        <p15:guide id="5" pos="9703" userDrawn="1">
          <p15:clr>
            <a:srgbClr val="FBAE40"/>
          </p15:clr>
        </p15:guide>
        <p15:guide id="6" pos="18775"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153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AEBE95F2-8FA7-2546-83AF-1040DBA0D32B}"/>
              </a:ext>
            </a:extLst>
          </p:cNvPr>
          <p:cNvSpPr>
            <a:spLocks noGrp="1"/>
          </p:cNvSpPr>
          <p:nvPr>
            <p:ph type="body" sz="quarter" idx="12" hasCustomPrompt="1"/>
          </p:nvPr>
        </p:nvSpPr>
        <p:spPr>
          <a:xfrm>
            <a:off x="5557124" y="1200167"/>
            <a:ext cx="19160965" cy="1015534"/>
          </a:xfrm>
          <a:prstGeom prst="rect">
            <a:avLst/>
          </a:prstGeom>
        </p:spPr>
        <p:txBody>
          <a:bodyPr wrap="square">
            <a:spAutoFit/>
          </a:bodyPr>
          <a:lstStyle>
            <a:lvl1pPr marL="0" indent="0" algn="ctr">
              <a:buNone/>
              <a:defRPr sz="5999"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EAE3AAE8-42A2-784C-966A-6B4ACC005641}"/>
              </a:ext>
            </a:extLst>
          </p:cNvPr>
          <p:cNvSpPr>
            <a:spLocks noGrp="1"/>
          </p:cNvSpPr>
          <p:nvPr>
            <p:ph type="body" sz="quarter" idx="11" hasCustomPrompt="1"/>
          </p:nvPr>
        </p:nvSpPr>
        <p:spPr>
          <a:xfrm>
            <a:off x="5557124" y="2488363"/>
            <a:ext cx="19160965" cy="769570"/>
          </a:xfrm>
          <a:prstGeom prst="rect">
            <a:avLst/>
          </a:prstGeom>
        </p:spPr>
        <p:txBody>
          <a:bodyPr wrap="square">
            <a:spAutoFit/>
          </a:bodyPr>
          <a:lstStyle>
            <a:lvl1pPr marL="0" indent="0" algn="ctr">
              <a:buNone/>
              <a:defRPr sz="4401"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AFE2FE13-2061-394D-8341-D4351944200F}"/>
              </a:ext>
            </a:extLst>
          </p:cNvPr>
          <p:cNvSpPr>
            <a:spLocks noGrp="1"/>
          </p:cNvSpPr>
          <p:nvPr>
            <p:ph type="body" sz="quarter" idx="10" hasCustomPrompt="1"/>
          </p:nvPr>
        </p:nvSpPr>
        <p:spPr>
          <a:xfrm>
            <a:off x="5557124" y="3523053"/>
            <a:ext cx="19160965" cy="707886"/>
          </a:xfrm>
          <a:prstGeom prst="rect">
            <a:avLst/>
          </a:prstGeom>
        </p:spPr>
        <p:txBody>
          <a:bodyPr wrap="square">
            <a:spAutoFit/>
          </a:bodyPr>
          <a:lstStyle>
            <a:lvl1pPr marL="0" indent="0" algn="ctr">
              <a:buNone/>
              <a:defRPr sz="40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D8A2F20E-A292-2F4C-8F52-FC621FF6A0B6}"/>
              </a:ext>
            </a:extLst>
          </p:cNvPr>
          <p:cNvSpPr>
            <a:spLocks noGrp="1"/>
          </p:cNvSpPr>
          <p:nvPr>
            <p:ph type="body" sz="quarter" idx="15" hasCustomPrompt="1"/>
          </p:nvPr>
        </p:nvSpPr>
        <p:spPr>
          <a:xfrm>
            <a:off x="508000" y="6396229"/>
            <a:ext cx="14381953" cy="646011"/>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a16="http://schemas.microsoft.com/office/drawing/2014/main" id="{3002159E-7582-7245-9D29-0BFAE8BEFCB2}"/>
              </a:ext>
            </a:extLst>
          </p:cNvPr>
          <p:cNvSpPr>
            <a:spLocks noGrp="1"/>
          </p:cNvSpPr>
          <p:nvPr>
            <p:ph type="body" sz="quarter" idx="17" hasCustomPrompt="1"/>
          </p:nvPr>
        </p:nvSpPr>
        <p:spPr>
          <a:xfrm>
            <a:off x="508000" y="14867416"/>
            <a:ext cx="14381953" cy="646011"/>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a16="http://schemas.microsoft.com/office/drawing/2014/main" id="{CA597D35-D81B-D34A-B4F2-1C872B4DF31B}"/>
              </a:ext>
            </a:extLst>
          </p:cNvPr>
          <p:cNvSpPr>
            <a:spLocks noGrp="1"/>
          </p:cNvSpPr>
          <p:nvPr>
            <p:ph type="body" sz="quarter" idx="18" hasCustomPrompt="1"/>
          </p:nvPr>
        </p:nvSpPr>
        <p:spPr>
          <a:xfrm>
            <a:off x="508000" y="27008449"/>
            <a:ext cx="14401801" cy="646011"/>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MATERIALS &amp; METHODS</a:t>
            </a:r>
          </a:p>
        </p:txBody>
      </p:sp>
      <p:sp>
        <p:nvSpPr>
          <p:cNvPr id="8" name="Text Placeholder 9">
            <a:extLst>
              <a:ext uri="{FF2B5EF4-FFF2-40B4-BE49-F238E27FC236}">
                <a16:creationId xmlns:a16="http://schemas.microsoft.com/office/drawing/2014/main" id="{D6A1EE7F-DDB3-9F4D-A4E2-4A5F38940EBC}"/>
              </a:ext>
            </a:extLst>
          </p:cNvPr>
          <p:cNvSpPr>
            <a:spLocks noGrp="1"/>
          </p:cNvSpPr>
          <p:nvPr>
            <p:ph type="body" sz="quarter" idx="19" hasCustomPrompt="1"/>
          </p:nvPr>
        </p:nvSpPr>
        <p:spPr>
          <a:xfrm>
            <a:off x="15405100" y="6396229"/>
            <a:ext cx="14401801" cy="646011"/>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RESULTS</a:t>
            </a:r>
          </a:p>
        </p:txBody>
      </p:sp>
      <p:sp>
        <p:nvSpPr>
          <p:cNvPr id="9" name="Text Placeholder 9">
            <a:extLst>
              <a:ext uri="{FF2B5EF4-FFF2-40B4-BE49-F238E27FC236}">
                <a16:creationId xmlns:a16="http://schemas.microsoft.com/office/drawing/2014/main" id="{D80993D3-B3B0-F443-8615-7620A5A3B055}"/>
              </a:ext>
            </a:extLst>
          </p:cNvPr>
          <p:cNvSpPr>
            <a:spLocks noGrp="1"/>
          </p:cNvSpPr>
          <p:nvPr>
            <p:ph type="body" sz="quarter" idx="20" hasCustomPrompt="1"/>
          </p:nvPr>
        </p:nvSpPr>
        <p:spPr>
          <a:xfrm>
            <a:off x="15405100" y="21001770"/>
            <a:ext cx="14401801" cy="646011"/>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a16="http://schemas.microsoft.com/office/drawing/2014/main" id="{B140C04A-DE39-B54E-AB36-B1D37D58FAEF}"/>
              </a:ext>
            </a:extLst>
          </p:cNvPr>
          <p:cNvSpPr>
            <a:spLocks noGrp="1"/>
          </p:cNvSpPr>
          <p:nvPr>
            <p:ph type="body" sz="quarter" idx="21" hasCustomPrompt="1"/>
          </p:nvPr>
        </p:nvSpPr>
        <p:spPr>
          <a:xfrm>
            <a:off x="15405100" y="31926629"/>
            <a:ext cx="14401801" cy="646011"/>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REFERENCES</a:t>
            </a:r>
          </a:p>
        </p:txBody>
      </p:sp>
      <p:sp>
        <p:nvSpPr>
          <p:cNvPr id="11" name="Text Placeholder 9">
            <a:extLst>
              <a:ext uri="{FF2B5EF4-FFF2-40B4-BE49-F238E27FC236}">
                <a16:creationId xmlns:a16="http://schemas.microsoft.com/office/drawing/2014/main" id="{6366A331-A689-5A4F-A8D4-53EACF0967C2}"/>
              </a:ext>
            </a:extLst>
          </p:cNvPr>
          <p:cNvSpPr>
            <a:spLocks noGrp="1"/>
          </p:cNvSpPr>
          <p:nvPr>
            <p:ph type="body" sz="quarter" idx="22" hasCustomPrompt="1"/>
          </p:nvPr>
        </p:nvSpPr>
        <p:spPr>
          <a:xfrm>
            <a:off x="15405100" y="38420763"/>
            <a:ext cx="14401801" cy="646011"/>
          </a:xfrm>
          <a:prstGeom prst="rect">
            <a:avLst/>
          </a:prstGeom>
        </p:spPr>
        <p:txBody>
          <a:bodyPr wrap="square">
            <a:spAutoFit/>
          </a:bodyPr>
          <a:lstStyle>
            <a:lvl1pPr marL="0" indent="0" algn="ctr">
              <a:buNone/>
              <a:defRPr lang="en-US" sz="3598" b="1" dirty="0">
                <a:solidFill>
                  <a:schemeClr val="accent1">
                    <a:lumMod val="50000"/>
                  </a:schemeClr>
                </a:solidFill>
                <a:latin typeface="+mj-lt"/>
              </a:defRPr>
            </a:lvl1pPr>
            <a:lvl2pPr>
              <a:defRPr lang="en-US" sz="3201" smtClean="0"/>
            </a:lvl2pPr>
            <a:lvl3pPr>
              <a:defRPr lang="en-US" sz="2000" smtClean="0"/>
            </a:lvl3pPr>
            <a:lvl4pPr>
              <a:defRPr lang="en-US" sz="1598" smtClean="0"/>
            </a:lvl4pPr>
            <a:lvl5pPr>
              <a:defRPr lang="en-US" sz="1598"/>
            </a:lvl5pPr>
          </a:lstStyle>
          <a:p>
            <a:r>
              <a:rPr lang="en-US" dirty="0">
                <a:effectLst/>
                <a:latin typeface="Calibri" panose="020F0502020204030204" pitchFamily="34" charset="0"/>
              </a:rPr>
              <a:t>(click to edit)  ACKNOWLEDGEMENTS or  CONTACT</a:t>
            </a:r>
          </a:p>
        </p:txBody>
      </p:sp>
      <p:sp>
        <p:nvSpPr>
          <p:cNvPr id="12" name="Text Placeholder 13">
            <a:extLst>
              <a:ext uri="{FF2B5EF4-FFF2-40B4-BE49-F238E27FC236}">
                <a16:creationId xmlns:a16="http://schemas.microsoft.com/office/drawing/2014/main" id="{921A4F06-102A-0141-8617-F2DE7E84E7ED}"/>
              </a:ext>
            </a:extLst>
          </p:cNvPr>
          <p:cNvSpPr>
            <a:spLocks noGrp="1"/>
          </p:cNvSpPr>
          <p:nvPr>
            <p:ph type="body" sz="quarter" idx="28" hasCustomPrompt="1"/>
          </p:nvPr>
        </p:nvSpPr>
        <p:spPr>
          <a:xfrm>
            <a:off x="15405106" y="39078334"/>
            <a:ext cx="14401797" cy="2239844"/>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3">
            <a:extLst>
              <a:ext uri="{FF2B5EF4-FFF2-40B4-BE49-F238E27FC236}">
                <a16:creationId xmlns:a16="http://schemas.microsoft.com/office/drawing/2014/main" id="{2BC051F3-F69F-D24D-BAEE-DDBBA835BBDC}"/>
              </a:ext>
            </a:extLst>
          </p:cNvPr>
          <p:cNvSpPr>
            <a:spLocks noGrp="1"/>
          </p:cNvSpPr>
          <p:nvPr>
            <p:ph type="body" sz="quarter" idx="29" hasCustomPrompt="1"/>
          </p:nvPr>
        </p:nvSpPr>
        <p:spPr>
          <a:xfrm>
            <a:off x="15405106" y="32572961"/>
            <a:ext cx="14401797" cy="2239844"/>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BC2DD420-BCE1-4F48-A305-848DEC0E2496}"/>
              </a:ext>
            </a:extLst>
          </p:cNvPr>
          <p:cNvSpPr>
            <a:spLocks noGrp="1"/>
          </p:cNvSpPr>
          <p:nvPr>
            <p:ph type="body" sz="quarter" idx="30" hasCustomPrompt="1"/>
          </p:nvPr>
        </p:nvSpPr>
        <p:spPr>
          <a:xfrm>
            <a:off x="15405106" y="21678207"/>
            <a:ext cx="14401797" cy="2239844"/>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629347EC-91F7-174D-A1DD-17C1EF6C82B8}"/>
              </a:ext>
            </a:extLst>
          </p:cNvPr>
          <p:cNvSpPr>
            <a:spLocks noGrp="1"/>
          </p:cNvSpPr>
          <p:nvPr>
            <p:ph type="body" sz="quarter" idx="31" hasCustomPrompt="1"/>
          </p:nvPr>
        </p:nvSpPr>
        <p:spPr>
          <a:xfrm>
            <a:off x="15405106" y="7080870"/>
            <a:ext cx="14401797" cy="2239844"/>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a16="http://schemas.microsoft.com/office/drawing/2014/main" id="{00B7F8EC-18BD-2144-BBFB-966E9A6308A8}"/>
              </a:ext>
            </a:extLst>
          </p:cNvPr>
          <p:cNvSpPr>
            <a:spLocks noGrp="1"/>
          </p:cNvSpPr>
          <p:nvPr>
            <p:ph type="body" sz="quarter" idx="32" hasCustomPrompt="1"/>
          </p:nvPr>
        </p:nvSpPr>
        <p:spPr>
          <a:xfrm>
            <a:off x="488158" y="7080870"/>
            <a:ext cx="14401797" cy="2239844"/>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a16="http://schemas.microsoft.com/office/drawing/2014/main" id="{2C980A99-7B1E-474D-AD4F-00674F77B75E}"/>
              </a:ext>
            </a:extLst>
          </p:cNvPr>
          <p:cNvSpPr>
            <a:spLocks noGrp="1"/>
          </p:cNvSpPr>
          <p:nvPr>
            <p:ph type="body" sz="quarter" idx="33" hasCustomPrompt="1"/>
          </p:nvPr>
        </p:nvSpPr>
        <p:spPr>
          <a:xfrm>
            <a:off x="508006" y="15540248"/>
            <a:ext cx="14401797" cy="2239844"/>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a16="http://schemas.microsoft.com/office/drawing/2014/main" id="{212F7E6B-2F3F-C64E-A454-D44CEAACEACB}"/>
              </a:ext>
            </a:extLst>
          </p:cNvPr>
          <p:cNvSpPr>
            <a:spLocks noGrp="1"/>
          </p:cNvSpPr>
          <p:nvPr>
            <p:ph type="body" sz="quarter" idx="34" hasCustomPrompt="1"/>
          </p:nvPr>
        </p:nvSpPr>
        <p:spPr>
          <a:xfrm>
            <a:off x="508006" y="27654780"/>
            <a:ext cx="14401797" cy="2239844"/>
          </a:xfrm>
          <a:prstGeom prst="rect">
            <a:avLst/>
          </a:prstGeom>
        </p:spPr>
        <p:txBody>
          <a:bodyPr wrap="square" lIns="365760" tIns="365760" rIns="365760" bIns="365760">
            <a:spAutoFit/>
          </a:bodyPr>
          <a:lstStyle>
            <a:lvl1pPr marL="0" indent="0">
              <a:buNone/>
              <a:tabLst/>
              <a:defRPr lang="en-US" sz="2799" dirty="0"/>
            </a:lvl1pPr>
            <a:lvl2pPr marL="461922" indent="-231753">
              <a:tabLst/>
              <a:defRPr lang="en-US" sz="2000" dirty="0"/>
            </a:lvl2pPr>
            <a:lvl3pPr marL="461922" indent="-231753">
              <a:tabLst/>
              <a:defRPr lang="en-US" sz="1598" dirty="0"/>
            </a:lvl3pPr>
            <a:lvl4pPr marL="461922" indent="-231753">
              <a:tabLst/>
              <a:defRPr lang="en-US" sz="1099" dirty="0"/>
            </a:lvl4pPr>
            <a:lvl5pPr marL="461922" indent="-231753">
              <a:tabLst/>
              <a:defRPr lang="en-US" sz="1099"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8264098"/>
      </p:ext>
    </p:extLst>
  </p:cSld>
  <p:clrMapOvr>
    <a:masterClrMapping/>
  </p:clrMapOvr>
  <p:extLst>
    <p:ext uri="{DCECCB84-F9BA-43D5-87BE-67443E8EF086}">
      <p15:sldGuideLst xmlns:p15="http://schemas.microsoft.com/office/powerpoint/2012/main">
        <p15:guide id="1" orient="horz" pos="3772" userDrawn="1">
          <p15:clr>
            <a:srgbClr val="FBAE40"/>
          </p15:clr>
        </p15:guide>
        <p15:guide id="2" pos="318" userDrawn="1">
          <p15:clr>
            <a:srgbClr val="FBAE40"/>
          </p15:clr>
        </p15:guide>
        <p15:guide id="3" orient="horz" pos="26155" userDrawn="1">
          <p15:clr>
            <a:srgbClr val="FBAE40"/>
          </p15:clr>
        </p15:guide>
        <p15:guide id="4" pos="9390" userDrawn="1">
          <p15:clr>
            <a:srgbClr val="FBAE40"/>
          </p15:clr>
        </p15:guide>
        <p15:guide id="5" pos="9703" userDrawn="1">
          <p15:clr>
            <a:srgbClr val="FBAE40"/>
          </p15:clr>
        </p15:guide>
        <p15:guide id="6" pos="1877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05500" y="1141425"/>
            <a:ext cx="29064204" cy="40520896"/>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56309" y="5507292"/>
            <a:ext cx="24749987" cy="18262939"/>
          </a:xfrm>
        </p:spPr>
        <p:txBody>
          <a:bodyPr anchor="b">
            <a:normAutofit/>
          </a:bodyPr>
          <a:lstStyle>
            <a:lvl1pPr algn="ctr">
              <a:lnSpc>
                <a:spcPct val="85000"/>
              </a:lnSpc>
              <a:defRPr sz="19861"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4245114" y="24152084"/>
            <a:ext cx="21772377" cy="8664141"/>
          </a:xfrm>
        </p:spPr>
        <p:txBody>
          <a:bodyPr>
            <a:normAutofit/>
          </a:bodyPr>
          <a:lstStyle>
            <a:lvl1pPr marL="0" indent="0" algn="ctr">
              <a:spcBef>
                <a:spcPts val="3311"/>
              </a:spcBef>
              <a:buNone/>
              <a:defRPr sz="5960">
                <a:solidFill>
                  <a:srgbClr val="FFFFFF"/>
                </a:solidFill>
              </a:defRPr>
            </a:lvl1pPr>
            <a:lvl2pPr marL="1135201" indent="0" algn="ctr">
              <a:buNone/>
              <a:defRPr sz="5960"/>
            </a:lvl2pPr>
            <a:lvl3pPr marL="2270402" indent="0" algn="ctr">
              <a:buNone/>
              <a:defRPr sz="5960"/>
            </a:lvl3pPr>
            <a:lvl4pPr marL="3405608" indent="0" algn="ctr">
              <a:buNone/>
              <a:defRPr sz="4966"/>
            </a:lvl4pPr>
            <a:lvl5pPr marL="4540809" indent="0" algn="ctr">
              <a:buNone/>
              <a:defRPr sz="4966"/>
            </a:lvl5pPr>
            <a:lvl6pPr marL="5676010" indent="0" algn="ctr">
              <a:buNone/>
              <a:defRPr sz="4966"/>
            </a:lvl6pPr>
            <a:lvl7pPr marL="6811211" indent="0" algn="ctr">
              <a:buNone/>
              <a:defRPr sz="4966"/>
            </a:lvl7pPr>
            <a:lvl8pPr marL="7946412" indent="0" algn="ctr">
              <a:buNone/>
              <a:defRPr sz="4966"/>
            </a:lvl8pPr>
            <a:lvl9pPr marL="9081614" indent="0" algn="ctr">
              <a:buNone/>
              <a:defRPr sz="496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5B39ADB-CF7C-4B5D-B761-0D66E66A68C4}" type="datetimeFigureOut">
              <a:rPr lang="en-GB" smtClean="0"/>
              <a:t>13/02/2020</a:t>
            </a:fld>
            <a:endParaRPr lang="en-GB"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F32EC-D7BA-45C3-8692-873068B03611}" type="slidenum">
              <a:rPr lang="en-GB" smtClean="0"/>
              <a:t>‹#›</a:t>
            </a:fld>
            <a:endParaRPr lang="en-GB" dirty="0"/>
          </a:p>
        </p:txBody>
      </p:sp>
      <p:cxnSp>
        <p:nvCxnSpPr>
          <p:cNvPr id="8" name="Straight Connector 7"/>
          <p:cNvCxnSpPr/>
          <p:nvPr/>
        </p:nvCxnSpPr>
        <p:spPr>
          <a:xfrm>
            <a:off x="4913416" y="23304272"/>
            <a:ext cx="2043577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636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3311"/>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B39ADB-CF7C-4B5D-B761-0D66E66A68C4}" type="datetimeFigureOut">
              <a:rPr lang="en-GB" smtClean="0"/>
              <a:t>13/02/2020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D2F32EC-D7BA-45C3-8692-873068B03611}" type="slidenum">
              <a:rPr lang="en-GB" smtClean="0"/>
              <a:t>‹#›</a:t>
            </a:fld>
            <a:endParaRPr lang="en-GB" dirty="0"/>
          </a:p>
        </p:txBody>
      </p:sp>
    </p:spTree>
    <p:extLst>
      <p:ext uri="{BB962C8B-B14F-4D97-AF65-F5344CB8AC3E}">
        <p14:creationId xmlns:p14="http://schemas.microsoft.com/office/powerpoint/2010/main" val="325671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7480" y="7324793"/>
            <a:ext cx="24749987" cy="18262939"/>
          </a:xfrm>
        </p:spPr>
        <p:txBody>
          <a:bodyPr anchor="b">
            <a:noAutofit/>
          </a:bodyPr>
          <a:lstStyle>
            <a:lvl1pPr algn="ctr">
              <a:lnSpc>
                <a:spcPct val="85000"/>
              </a:lnSpc>
              <a:defRPr sz="19861" b="0" cap="all" baseline="0"/>
            </a:lvl1pPr>
          </a:lstStyle>
          <a:p>
            <a:r>
              <a:rPr lang="en-US"/>
              <a:t>Click to edit Master title style</a:t>
            </a:r>
            <a:endParaRPr lang="en-US" dirty="0"/>
          </a:p>
        </p:txBody>
      </p:sp>
      <p:sp>
        <p:nvSpPr>
          <p:cNvPr id="3" name="Text Placeholder 2"/>
          <p:cNvSpPr>
            <a:spLocks noGrp="1"/>
          </p:cNvSpPr>
          <p:nvPr>
            <p:ph type="body" idx="1"/>
          </p:nvPr>
        </p:nvSpPr>
        <p:spPr>
          <a:xfrm>
            <a:off x="4246099" y="25930170"/>
            <a:ext cx="21775449" cy="8512107"/>
          </a:xfrm>
        </p:spPr>
        <p:txBody>
          <a:bodyPr anchor="t">
            <a:normAutofit/>
          </a:bodyPr>
          <a:lstStyle>
            <a:lvl1pPr marL="0" indent="0" algn="ctr">
              <a:buNone/>
              <a:defRPr sz="5960">
                <a:solidFill>
                  <a:schemeClr val="accent1"/>
                </a:solidFill>
              </a:defRPr>
            </a:lvl1pPr>
            <a:lvl2pPr marL="1135201" indent="0">
              <a:buNone/>
              <a:defRPr sz="4468">
                <a:solidFill>
                  <a:schemeClr val="tx1">
                    <a:tint val="75000"/>
                  </a:schemeClr>
                </a:solidFill>
              </a:defRPr>
            </a:lvl2pPr>
            <a:lvl3pPr marL="2270402" indent="0">
              <a:buNone/>
              <a:defRPr sz="3973">
                <a:solidFill>
                  <a:schemeClr val="tx1">
                    <a:tint val="75000"/>
                  </a:schemeClr>
                </a:solidFill>
              </a:defRPr>
            </a:lvl3pPr>
            <a:lvl4pPr marL="3405608" indent="0">
              <a:buNone/>
              <a:defRPr sz="3474">
                <a:solidFill>
                  <a:schemeClr val="tx1">
                    <a:tint val="75000"/>
                  </a:schemeClr>
                </a:solidFill>
              </a:defRPr>
            </a:lvl4pPr>
            <a:lvl5pPr marL="4540809" indent="0">
              <a:buNone/>
              <a:defRPr sz="3474">
                <a:solidFill>
                  <a:schemeClr val="tx1">
                    <a:tint val="75000"/>
                  </a:schemeClr>
                </a:solidFill>
              </a:defRPr>
            </a:lvl5pPr>
            <a:lvl6pPr marL="5676010" indent="0">
              <a:buNone/>
              <a:defRPr sz="3474">
                <a:solidFill>
                  <a:schemeClr val="tx1">
                    <a:tint val="75000"/>
                  </a:schemeClr>
                </a:solidFill>
              </a:defRPr>
            </a:lvl6pPr>
            <a:lvl7pPr marL="6811211" indent="0">
              <a:buNone/>
              <a:defRPr sz="3474">
                <a:solidFill>
                  <a:schemeClr val="tx1">
                    <a:tint val="75000"/>
                  </a:schemeClr>
                </a:solidFill>
              </a:defRPr>
            </a:lvl7pPr>
            <a:lvl8pPr marL="7946412" indent="0">
              <a:buNone/>
              <a:defRPr sz="3474">
                <a:solidFill>
                  <a:schemeClr val="tx1">
                    <a:tint val="75000"/>
                  </a:schemeClr>
                </a:solidFill>
              </a:defRPr>
            </a:lvl8pPr>
            <a:lvl9pPr marL="9081614" indent="0">
              <a:buNone/>
              <a:defRPr sz="347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B39ADB-CF7C-4B5D-B761-0D66E66A68C4}" type="datetimeFigureOut">
              <a:rPr lang="en-GB" smtClean="0"/>
              <a:t>13/02/2020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D2F32EC-D7BA-45C3-8692-873068B03611}" type="slidenum">
              <a:rPr lang="en-GB" smtClean="0"/>
              <a:t>‹#›</a:t>
            </a:fld>
            <a:endParaRPr lang="en-GB" dirty="0"/>
          </a:p>
        </p:txBody>
      </p:sp>
      <p:cxnSp>
        <p:nvCxnSpPr>
          <p:cNvPr id="7" name="Straight Connector 6"/>
          <p:cNvCxnSpPr/>
          <p:nvPr/>
        </p:nvCxnSpPr>
        <p:spPr>
          <a:xfrm>
            <a:off x="4919724" y="25093116"/>
            <a:ext cx="2043577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372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838303" y="12841125"/>
            <a:ext cx="11807333" cy="25111541"/>
          </a:xfrm>
        </p:spPr>
        <p:txBody>
          <a:bodyPr/>
          <a:lstStyle>
            <a:lvl1pPr>
              <a:defRPr sz="5461"/>
            </a:lvl1pPr>
            <a:lvl2pPr>
              <a:defRPr sz="4966"/>
            </a:lvl2pPr>
            <a:lvl3pPr>
              <a:defRPr sz="4468"/>
            </a:lvl3pPr>
            <a:lvl4pPr>
              <a:defRPr sz="3973"/>
            </a:lvl4pPr>
            <a:lvl5pPr>
              <a:defRPr sz="3973"/>
            </a:lvl5pPr>
            <a:lvl6pPr>
              <a:defRPr sz="3973"/>
            </a:lvl6pPr>
            <a:lvl7pPr>
              <a:defRPr sz="3973"/>
            </a:lvl7pPr>
            <a:lvl8pPr>
              <a:defRPr sz="3973"/>
            </a:lvl8pPr>
            <a:lvl9pPr>
              <a:defRPr sz="39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563755" y="12841129"/>
            <a:ext cx="11807333" cy="25111541"/>
          </a:xfrm>
        </p:spPr>
        <p:txBody>
          <a:bodyPr/>
          <a:lstStyle>
            <a:lvl1pPr>
              <a:defRPr sz="5461"/>
            </a:lvl1pPr>
            <a:lvl2pPr>
              <a:defRPr sz="4966"/>
            </a:lvl2pPr>
            <a:lvl3pPr>
              <a:defRPr sz="4468"/>
            </a:lvl3pPr>
            <a:lvl4pPr>
              <a:defRPr sz="3973"/>
            </a:lvl4pPr>
            <a:lvl5pPr>
              <a:defRPr sz="3973"/>
            </a:lvl5pPr>
            <a:lvl6pPr>
              <a:defRPr sz="3973"/>
            </a:lvl6pPr>
            <a:lvl7pPr>
              <a:defRPr sz="3973"/>
            </a:lvl7pPr>
            <a:lvl8pPr>
              <a:defRPr sz="3973"/>
            </a:lvl8pPr>
            <a:lvl9pPr>
              <a:defRPr sz="39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B39ADB-CF7C-4B5D-B761-0D66E66A68C4}" type="datetimeFigureOut">
              <a:rPr lang="en-GB" smtClean="0"/>
              <a:t>13/02/2020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D2F32EC-D7BA-45C3-8692-873068B03611}" type="slidenum">
              <a:rPr lang="en-GB" smtClean="0"/>
              <a:t>‹#›</a:t>
            </a:fld>
            <a:endParaRPr lang="en-GB" dirty="0"/>
          </a:p>
        </p:txBody>
      </p:sp>
    </p:spTree>
    <p:extLst>
      <p:ext uri="{BB962C8B-B14F-4D97-AF65-F5344CB8AC3E}">
        <p14:creationId xmlns:p14="http://schemas.microsoft.com/office/powerpoint/2010/main" val="421420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838303" y="12492299"/>
            <a:ext cx="11807333" cy="4851093"/>
          </a:xfrm>
        </p:spPr>
        <p:txBody>
          <a:bodyPr anchor="ctr"/>
          <a:lstStyle>
            <a:lvl1pPr marL="0" indent="0">
              <a:spcBef>
                <a:spcPts val="0"/>
              </a:spcBef>
              <a:buNone/>
              <a:defRPr sz="5960" b="1"/>
            </a:lvl1pPr>
            <a:lvl2pPr marL="1135201" indent="0">
              <a:buNone/>
              <a:defRPr sz="4966" b="1"/>
            </a:lvl2pPr>
            <a:lvl3pPr marL="2270402" indent="0">
              <a:buNone/>
              <a:defRPr sz="4468" b="1"/>
            </a:lvl3pPr>
            <a:lvl4pPr marL="3405608" indent="0">
              <a:buNone/>
              <a:defRPr sz="3973" b="1"/>
            </a:lvl4pPr>
            <a:lvl5pPr marL="4540809" indent="0">
              <a:buNone/>
              <a:defRPr sz="3973" b="1"/>
            </a:lvl5pPr>
            <a:lvl6pPr marL="5676010" indent="0">
              <a:buNone/>
              <a:defRPr sz="3973" b="1"/>
            </a:lvl6pPr>
            <a:lvl7pPr marL="6811211" indent="0">
              <a:buNone/>
              <a:defRPr sz="3973" b="1"/>
            </a:lvl7pPr>
            <a:lvl8pPr marL="7946412" indent="0">
              <a:buNone/>
              <a:defRPr sz="3973" b="1"/>
            </a:lvl8pPr>
            <a:lvl9pPr marL="9081614" indent="0">
              <a:buNone/>
              <a:defRPr sz="3973" b="1"/>
            </a:lvl9pPr>
          </a:lstStyle>
          <a:p>
            <a:pPr lvl="0"/>
            <a:r>
              <a:rPr lang="en-US"/>
              <a:t>Click to edit Master text styles</a:t>
            </a:r>
          </a:p>
        </p:txBody>
      </p:sp>
      <p:sp>
        <p:nvSpPr>
          <p:cNvPr id="4" name="Content Placeholder 3"/>
          <p:cNvSpPr>
            <a:spLocks noGrp="1"/>
          </p:cNvSpPr>
          <p:nvPr>
            <p:ph sz="half" idx="2"/>
          </p:nvPr>
        </p:nvSpPr>
        <p:spPr>
          <a:xfrm>
            <a:off x="2838303" y="16985960"/>
            <a:ext cx="11807333" cy="21116523"/>
          </a:xfrm>
        </p:spPr>
        <p:txBody>
          <a:bodyPr/>
          <a:lstStyle>
            <a:lvl1pPr>
              <a:defRPr sz="5461"/>
            </a:lvl1pPr>
            <a:lvl2pPr>
              <a:defRPr sz="4966"/>
            </a:lvl2pPr>
            <a:lvl3pPr>
              <a:defRPr sz="4468"/>
            </a:lvl3pPr>
            <a:lvl4pPr>
              <a:defRPr sz="3973"/>
            </a:lvl4pPr>
            <a:lvl5pPr>
              <a:defRPr sz="3973"/>
            </a:lvl5pPr>
            <a:lvl6pPr>
              <a:defRPr sz="3973"/>
            </a:lvl6pPr>
            <a:lvl7pPr>
              <a:defRPr sz="3973"/>
            </a:lvl7pPr>
            <a:lvl8pPr>
              <a:defRPr sz="3973"/>
            </a:lvl8pPr>
            <a:lvl9pPr>
              <a:defRPr sz="39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567631" y="12476830"/>
            <a:ext cx="11807333" cy="4851093"/>
          </a:xfrm>
        </p:spPr>
        <p:txBody>
          <a:bodyPr anchor="ctr"/>
          <a:lstStyle>
            <a:lvl1pPr marL="0" indent="0">
              <a:spcBef>
                <a:spcPts val="0"/>
              </a:spcBef>
              <a:buNone/>
              <a:defRPr sz="5960" b="1"/>
            </a:lvl1pPr>
            <a:lvl2pPr marL="1135201" indent="0">
              <a:buNone/>
              <a:defRPr sz="4966" b="1"/>
            </a:lvl2pPr>
            <a:lvl3pPr marL="2270402" indent="0">
              <a:buNone/>
              <a:defRPr sz="4468" b="1"/>
            </a:lvl3pPr>
            <a:lvl4pPr marL="3405608" indent="0">
              <a:buNone/>
              <a:defRPr sz="3973" b="1"/>
            </a:lvl4pPr>
            <a:lvl5pPr marL="4540809" indent="0">
              <a:buNone/>
              <a:defRPr sz="3973" b="1"/>
            </a:lvl5pPr>
            <a:lvl6pPr marL="5676010" indent="0">
              <a:buNone/>
              <a:defRPr sz="3973" b="1"/>
            </a:lvl6pPr>
            <a:lvl7pPr marL="6811211" indent="0">
              <a:buNone/>
              <a:defRPr sz="3973" b="1"/>
            </a:lvl7pPr>
            <a:lvl8pPr marL="7946412" indent="0">
              <a:buNone/>
              <a:defRPr sz="3973" b="1"/>
            </a:lvl8pPr>
            <a:lvl9pPr marL="9081614" indent="0">
              <a:buNone/>
              <a:defRPr sz="3973" b="1"/>
            </a:lvl9pPr>
          </a:lstStyle>
          <a:p>
            <a:pPr lvl="0"/>
            <a:r>
              <a:rPr lang="en-US"/>
              <a:t>Click to edit Master text styles</a:t>
            </a:r>
          </a:p>
        </p:txBody>
      </p:sp>
      <p:sp>
        <p:nvSpPr>
          <p:cNvPr id="6" name="Content Placeholder 5"/>
          <p:cNvSpPr>
            <a:spLocks noGrp="1"/>
          </p:cNvSpPr>
          <p:nvPr>
            <p:ph sz="quarter" idx="4"/>
          </p:nvPr>
        </p:nvSpPr>
        <p:spPr>
          <a:xfrm>
            <a:off x="15567631" y="16972474"/>
            <a:ext cx="11807333" cy="21116523"/>
          </a:xfrm>
        </p:spPr>
        <p:txBody>
          <a:bodyPr/>
          <a:lstStyle>
            <a:lvl1pPr>
              <a:defRPr sz="5461"/>
            </a:lvl1pPr>
            <a:lvl2pPr>
              <a:defRPr sz="4966"/>
            </a:lvl2pPr>
            <a:lvl3pPr>
              <a:defRPr sz="4468"/>
            </a:lvl3pPr>
            <a:lvl4pPr>
              <a:defRPr sz="3973"/>
            </a:lvl4pPr>
            <a:lvl5pPr>
              <a:defRPr sz="3973"/>
            </a:lvl5pPr>
            <a:lvl6pPr>
              <a:defRPr sz="3973"/>
            </a:lvl6pPr>
            <a:lvl7pPr>
              <a:defRPr sz="3973"/>
            </a:lvl7pPr>
            <a:lvl8pPr>
              <a:defRPr sz="3973"/>
            </a:lvl8pPr>
            <a:lvl9pPr>
              <a:defRPr sz="39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B39ADB-CF7C-4B5D-B761-0D66E66A68C4}" type="datetimeFigureOut">
              <a:rPr lang="en-GB" smtClean="0"/>
              <a:t>13/02/2020</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6D2F32EC-D7BA-45C3-8692-873068B03611}" type="slidenum">
              <a:rPr lang="en-GB" smtClean="0"/>
              <a:t>‹#›</a:t>
            </a:fld>
            <a:endParaRPr lang="en-GB" dirty="0"/>
          </a:p>
        </p:txBody>
      </p:sp>
    </p:spTree>
    <p:extLst>
      <p:ext uri="{BB962C8B-B14F-4D97-AF65-F5344CB8AC3E}">
        <p14:creationId xmlns:p14="http://schemas.microsoft.com/office/powerpoint/2010/main" val="3033410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B39ADB-CF7C-4B5D-B761-0D66E66A68C4}" type="datetimeFigureOut">
              <a:rPr lang="en-GB" smtClean="0"/>
              <a:t>13/02/2020</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6D2F32EC-D7BA-45C3-8692-873068B03611}" type="slidenum">
              <a:rPr lang="en-GB" smtClean="0"/>
              <a:t>‹#›</a:t>
            </a:fld>
            <a:endParaRPr lang="en-GB" dirty="0"/>
          </a:p>
        </p:txBody>
      </p:sp>
    </p:spTree>
    <p:extLst>
      <p:ext uri="{BB962C8B-B14F-4D97-AF65-F5344CB8AC3E}">
        <p14:creationId xmlns:p14="http://schemas.microsoft.com/office/powerpoint/2010/main" val="3579852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3.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0"/>
                <a:lumOff val="10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8334"/>
            <a:ext cx="30275213" cy="5425189"/>
          </a:xfrm>
          <a:prstGeom prst="rect">
            <a:avLst/>
          </a:prstGeom>
          <a:solidFill>
            <a:schemeClr val="accent1"/>
          </a:solidFill>
          <a:ln w="9525">
            <a:noFill/>
            <a:miter lim="800000"/>
            <a:headEnd/>
            <a:tailEnd/>
          </a:ln>
          <a:effectLst/>
        </p:spPr>
        <p:txBody>
          <a:bodyPr wrap="none" lIns="112126" tIns="56061" rIns="112126" bIns="56061" anchor="ctr"/>
          <a:lstStyle/>
          <a:p>
            <a:pPr>
              <a:defRPr/>
            </a:pPr>
            <a:endParaRPr lang="en-US" sz="602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909226" y="41769006"/>
            <a:ext cx="3574554" cy="419159"/>
          </a:xfrm>
          <a:prstGeom prst="rect">
            <a:avLst/>
          </a:prstGeom>
          <a:noFill/>
          <a:ln w="9525">
            <a:noFill/>
            <a:miter lim="800000"/>
            <a:headEnd/>
            <a:tailEnd/>
          </a:ln>
          <a:effectLst/>
        </p:spPr>
        <p:txBody>
          <a:bodyPr wrap="square" lIns="111914" tIns="55946" rIns="111914" bIns="55946">
            <a:spAutoFit/>
          </a:bodyPr>
          <a:lstStyle/>
          <a:p>
            <a:pPr eaLnBrk="0" hangingPunct="0">
              <a:lnSpc>
                <a:spcPct val="65000"/>
              </a:lnSpc>
              <a:spcBef>
                <a:spcPct val="50000"/>
              </a:spcBef>
              <a:defRPr/>
            </a:pPr>
            <a:r>
              <a:rPr lang="en-US" sz="61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351"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5469609"/>
            <a:ext cx="3027521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3D38DD80-6142-EF42-84F0-D056AE36AFC6}"/>
              </a:ext>
            </a:extLst>
          </p:cNvPr>
          <p:cNvSpPr/>
          <p:nvPr userDrawn="1"/>
        </p:nvSpPr>
        <p:spPr>
          <a:xfrm>
            <a:off x="504589" y="6001836"/>
            <a:ext cx="14405214" cy="35527525"/>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26" dirty="0"/>
          </a:p>
        </p:txBody>
      </p:sp>
      <p:sp>
        <p:nvSpPr>
          <p:cNvPr id="39" name="Rounded Rectangle 38">
            <a:extLst>
              <a:ext uri="{FF2B5EF4-FFF2-40B4-BE49-F238E27FC236}">
                <a16:creationId xmlns:a16="http://schemas.microsoft.com/office/drawing/2014/main" id="{76F6A1D7-8EF4-2045-8032-92EC44FF940D}"/>
              </a:ext>
            </a:extLst>
          </p:cNvPr>
          <p:cNvSpPr/>
          <p:nvPr userDrawn="1"/>
        </p:nvSpPr>
        <p:spPr>
          <a:xfrm>
            <a:off x="15405100" y="6001836"/>
            <a:ext cx="14401801" cy="35527525"/>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26" dirty="0"/>
          </a:p>
        </p:txBody>
      </p:sp>
      <p:graphicFrame>
        <p:nvGraphicFramePr>
          <p:cNvPr id="8" name="Table 7">
            <a:extLst>
              <a:ext uri="{FF2B5EF4-FFF2-40B4-BE49-F238E27FC236}">
                <a16:creationId xmlns:a16="http://schemas.microsoft.com/office/drawing/2014/main" id="{5C84E708-73AD-EE4F-B41A-6FF6A1A465D2}"/>
              </a:ext>
            </a:extLst>
          </p:cNvPr>
          <p:cNvGraphicFramePr>
            <a:graphicFrameLocks noGrp="1"/>
          </p:cNvGraphicFramePr>
          <p:nvPr userDrawn="1">
            <p:extLst>
              <p:ext uri="{D42A27DB-BD31-4B8C-83A1-F6EECF244321}">
                <p14:modId xmlns:p14="http://schemas.microsoft.com/office/powerpoint/2010/main" val="2712292891"/>
              </p:ext>
            </p:extLst>
          </p:nvPr>
        </p:nvGraphicFramePr>
        <p:xfrm>
          <a:off x="-13167358" y="34252"/>
          <a:ext cx="12558753" cy="42958251"/>
        </p:xfrm>
        <a:graphic>
          <a:graphicData uri="http://schemas.openxmlformats.org/drawingml/2006/table">
            <a:tbl>
              <a:tblPr firstRow="1" bandRow="1">
                <a:tableStyleId>{5C22544A-7EE6-4342-B048-85BDC9FD1C3A}</a:tableStyleId>
              </a:tblPr>
              <a:tblGrid>
                <a:gridCol w="5385090">
                  <a:extLst>
                    <a:ext uri="{9D8B030D-6E8A-4147-A177-3AD203B41FA5}">
                      <a16:colId xmlns:a16="http://schemas.microsoft.com/office/drawing/2014/main" val="20000"/>
                    </a:ext>
                  </a:extLst>
                </a:gridCol>
                <a:gridCol w="7173663">
                  <a:extLst>
                    <a:ext uri="{9D8B030D-6E8A-4147-A177-3AD203B41FA5}">
                      <a16:colId xmlns:a16="http://schemas.microsoft.com/office/drawing/2014/main" val="20001"/>
                    </a:ext>
                  </a:extLst>
                </a:gridCol>
              </a:tblGrid>
              <a:tr h="1655766">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300" b="0" spc="600" dirty="0">
                          <a:solidFill>
                            <a:srgbClr val="1F3A4E"/>
                          </a:solidFill>
                          <a:latin typeface="Arial Black" panose="020B0A04020102020204" pitchFamily="34" charset="0"/>
                        </a:rPr>
                        <a:t>QUICK START GUIDE</a:t>
                      </a:r>
                      <a:br>
                        <a:rPr lang="en-US" sz="4300" b="0" spc="600" dirty="0">
                          <a:solidFill>
                            <a:srgbClr val="1F3A4E"/>
                          </a:solidFill>
                          <a:latin typeface="Arial Black" panose="020B0A04020102020204" pitchFamily="34" charset="0"/>
                        </a:rPr>
                      </a:br>
                      <a:r>
                        <a:rPr lang="en-US" sz="3500" b="1" spc="0" dirty="0">
                          <a:solidFill>
                            <a:srgbClr val="FF0000"/>
                          </a:solidFill>
                          <a:latin typeface="Trebuchet MS" pitchFamily="34" charset="0"/>
                        </a:rPr>
                        <a:t>(THIS SIDEBAR WILL NOT PRINT)</a:t>
                      </a:r>
                      <a:endParaRPr lang="en-US" sz="4300" b="1" spc="600" dirty="0">
                        <a:solidFill>
                          <a:schemeClr val="bg1"/>
                        </a:solidFill>
                        <a:latin typeface="Trebuchet MS" pitchFamily="34" charset="0"/>
                      </a:endParaRPr>
                    </a:p>
                  </a:txBody>
                  <a:tcPr marL="182879" marR="91439" marT="137161">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089936">
                <a:tc gridSpan="2">
                  <a:txBody>
                    <a:bodyPr/>
                    <a:lstStyle/>
                    <a:p>
                      <a:pPr defTabSz="3765639"/>
                      <a:r>
                        <a:rPr lang="en-US" sz="2600" i="0" dirty="0">
                          <a:solidFill>
                            <a:srgbClr val="D9D9D9"/>
                          </a:solidFill>
                          <a:latin typeface="Arial"/>
                          <a:cs typeface="Arial"/>
                        </a:rPr>
                        <a:t>This PowerPoint template produces a </a:t>
                      </a:r>
                      <a:r>
                        <a:rPr lang="en-US" sz="2600" i="0" dirty="0">
                          <a:solidFill>
                            <a:srgbClr val="FFC000"/>
                          </a:solidFill>
                          <a:latin typeface="Arial"/>
                          <a:cs typeface="Arial"/>
                        </a:rPr>
                        <a:t>A0 </a:t>
                      </a:r>
                      <a:r>
                        <a:rPr lang="en-US" sz="26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600" i="0" dirty="0">
                        <a:solidFill>
                          <a:srgbClr val="D9D9D9"/>
                        </a:solidFill>
                        <a:latin typeface="Arial"/>
                        <a:cs typeface="Arial"/>
                      </a:endParaRPr>
                    </a:p>
                    <a:p>
                      <a:pPr defTabSz="3765639"/>
                      <a:r>
                        <a:rPr lang="en-US" sz="26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600" i="0" dirty="0">
                          <a:solidFill>
                            <a:srgbClr val="FFC000"/>
                          </a:solidFill>
                          <a:latin typeface="Arial"/>
                          <a:cs typeface="Arial"/>
                        </a:rPr>
                        <a:t>PosterPresentations.com</a:t>
                      </a:r>
                      <a:r>
                        <a:rPr lang="en-US" sz="2600" i="0" dirty="0">
                          <a:solidFill>
                            <a:srgbClr val="D9D9D9"/>
                          </a:solidFill>
                          <a:latin typeface="Arial"/>
                          <a:cs typeface="Arial"/>
                        </a:rPr>
                        <a:t> and click on the  </a:t>
                      </a:r>
                      <a:r>
                        <a:rPr lang="en-US" sz="2600" i="0" dirty="0">
                          <a:solidFill>
                            <a:srgbClr val="FFC000"/>
                          </a:solidFill>
                          <a:latin typeface="Arial"/>
                          <a:cs typeface="Arial"/>
                        </a:rPr>
                        <a:t>HELP DESK</a:t>
                      </a:r>
                      <a:r>
                        <a:rPr lang="en-US" sz="2600" i="0" baseline="0" dirty="0">
                          <a:solidFill>
                            <a:srgbClr val="D9D9D9"/>
                          </a:solidFill>
                          <a:latin typeface="Arial"/>
                          <a:cs typeface="Arial"/>
                        </a:rPr>
                        <a:t> </a:t>
                      </a:r>
                      <a:r>
                        <a:rPr lang="en-US" sz="2600" i="0" dirty="0">
                          <a:solidFill>
                            <a:srgbClr val="D9D9D9"/>
                          </a:solidFill>
                          <a:latin typeface="Arial"/>
                          <a:cs typeface="Arial"/>
                        </a:rPr>
                        <a:t>tab.</a:t>
                      </a:r>
                    </a:p>
                    <a:p>
                      <a:pPr defTabSz="3765639"/>
                      <a:endParaRPr lang="en-US" sz="2600" i="0" dirty="0">
                        <a:solidFill>
                          <a:srgbClr val="D9D9D9"/>
                        </a:solidFill>
                        <a:latin typeface="Arial"/>
                        <a:cs typeface="Arial"/>
                      </a:endParaRPr>
                    </a:p>
                    <a:p>
                      <a:pPr defTabSz="3765639"/>
                      <a:r>
                        <a:rPr lang="en-US" sz="2600" i="0" dirty="0">
                          <a:solidFill>
                            <a:srgbClr val="D9D9D9"/>
                          </a:solidFill>
                          <a:latin typeface="Arial"/>
                          <a:cs typeface="Arial"/>
                        </a:rPr>
                        <a:t>To print your poster using our same-day professional printing service, go online to </a:t>
                      </a:r>
                      <a:r>
                        <a:rPr lang="en-US" sz="2600" i="0" dirty="0">
                          <a:solidFill>
                            <a:srgbClr val="FFC000"/>
                          </a:solidFill>
                          <a:latin typeface="Arial"/>
                          <a:cs typeface="Arial"/>
                        </a:rPr>
                        <a:t>PosterPresentations.com</a:t>
                      </a:r>
                      <a:r>
                        <a:rPr lang="en-US" sz="2600" i="0" dirty="0">
                          <a:solidFill>
                            <a:srgbClr val="D9D9D9"/>
                          </a:solidFill>
                          <a:latin typeface="Arial"/>
                          <a:cs typeface="Arial"/>
                        </a:rPr>
                        <a:t> and click on "</a:t>
                      </a:r>
                      <a:r>
                        <a:rPr lang="en-US" sz="2600" i="0" dirty="0">
                          <a:solidFill>
                            <a:srgbClr val="FFC000"/>
                          </a:solidFill>
                          <a:latin typeface="Arial"/>
                          <a:cs typeface="Arial"/>
                        </a:rPr>
                        <a:t>Order your poster</a:t>
                      </a:r>
                      <a:r>
                        <a:rPr lang="en-US" sz="2600" i="0" dirty="0">
                          <a:solidFill>
                            <a:srgbClr val="D9D9D9"/>
                          </a:solidFill>
                          <a:latin typeface="Arial"/>
                          <a:cs typeface="Arial"/>
                        </a:rPr>
                        <a:t>".</a:t>
                      </a:r>
                      <a:endParaRPr lang="en-US" sz="2600" b="1" dirty="0">
                        <a:solidFill>
                          <a:srgbClr val="D9D9D9"/>
                        </a:solidFill>
                        <a:latin typeface="Arial"/>
                        <a:cs typeface="Arial"/>
                      </a:endParaRPr>
                    </a:p>
                  </a:txBody>
                  <a:tcPr marL="182879" marR="91439" marT="137161">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6071130">
                <a:tc>
                  <a:txBody>
                    <a:bodyPr/>
                    <a:lstStyle/>
                    <a:p>
                      <a:pPr algn="ctr"/>
                      <a:endParaRPr lang="en-US" sz="2600" dirty="0">
                        <a:solidFill>
                          <a:srgbClr val="1F3A4E"/>
                        </a:solidFill>
                      </a:endParaRPr>
                    </a:p>
                    <a:p>
                      <a:pPr algn="ctr"/>
                      <a:endParaRPr lang="en-US" sz="2600" dirty="0">
                        <a:solidFill>
                          <a:srgbClr val="1F3A4E"/>
                        </a:solidFill>
                      </a:endParaRPr>
                    </a:p>
                    <a:p>
                      <a:pPr algn="ctr"/>
                      <a:r>
                        <a:rPr lang="en-US" sz="2600" dirty="0">
                          <a:solidFill>
                            <a:schemeClr val="bg1"/>
                          </a:solidFill>
                          <a:latin typeface="Arial" panose="020B0604020202020204" pitchFamily="34" charset="0"/>
                          <a:cs typeface="Arial" panose="020B0604020202020204" pitchFamily="34" charset="0"/>
                        </a:rPr>
                        <a:t>This is a template for a</a:t>
                      </a:r>
                    </a:p>
                    <a:p>
                      <a:pPr algn="ctr"/>
                      <a:r>
                        <a:rPr lang="en-US" sz="2600" dirty="0">
                          <a:solidFill>
                            <a:schemeClr val="bg1"/>
                          </a:solidFill>
                          <a:latin typeface="Arial" panose="020B0604020202020204" pitchFamily="34" charset="0"/>
                          <a:cs typeface="Arial" panose="020B0604020202020204" pitchFamily="34" charset="0"/>
                        </a:rPr>
                        <a:t>presentation poster </a:t>
                      </a:r>
                      <a:br>
                        <a:rPr lang="en-US" sz="2600" dirty="0">
                          <a:solidFill>
                            <a:schemeClr val="bg1"/>
                          </a:solidFill>
                          <a:latin typeface="Arial" panose="020B0604020202020204" pitchFamily="34" charset="0"/>
                          <a:cs typeface="Arial" panose="020B0604020202020204" pitchFamily="34" charset="0"/>
                        </a:rPr>
                      </a:br>
                      <a:r>
                        <a:rPr lang="en-US" sz="4300" b="1" dirty="0">
                          <a:solidFill>
                            <a:srgbClr val="FFC000"/>
                          </a:solidFill>
                          <a:latin typeface="Arial" panose="020B0604020202020204" pitchFamily="34" charset="0"/>
                          <a:cs typeface="Arial" panose="020B0604020202020204" pitchFamily="34" charset="0"/>
                        </a:rPr>
                        <a:t>A0</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600" dirty="0">
                          <a:solidFill>
                            <a:srgbClr val="FFC000"/>
                          </a:solidFill>
                          <a:latin typeface="Arial" panose="020B0604020202020204" pitchFamily="34" charset="0"/>
                          <a:cs typeface="Arial" panose="020B0604020202020204" pitchFamily="34" charset="0"/>
                        </a:rPr>
                        <a:t>(841mm x 1189mm)</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600" dirty="0">
                          <a:solidFill>
                            <a:srgbClr val="FFC000"/>
                          </a:solidFill>
                          <a:latin typeface="Arial" panose="020B0604020202020204" pitchFamily="34" charset="0"/>
                          <a:cs typeface="Arial" panose="020B0604020202020204" pitchFamily="34" charset="0"/>
                        </a:rPr>
                        <a:t>(33.11 x 46.81 inches)</a:t>
                      </a:r>
                      <a:br>
                        <a:rPr lang="en-US" sz="2600" dirty="0">
                          <a:solidFill>
                            <a:schemeClr val="bg1"/>
                          </a:solidFill>
                          <a:latin typeface="Arial" panose="020B0604020202020204" pitchFamily="34" charset="0"/>
                          <a:cs typeface="Arial" panose="020B0604020202020204" pitchFamily="34" charset="0"/>
                        </a:rPr>
                      </a:br>
                      <a:endParaRPr lang="en-US" sz="2600" dirty="0">
                        <a:solidFill>
                          <a:srgbClr val="1F3A4E"/>
                        </a:solidFill>
                      </a:endParaRPr>
                    </a:p>
                  </a:txBody>
                  <a:tcPr marL="91439" marR="91439">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000" b="1" baseline="0" dirty="0">
                          <a:solidFill>
                            <a:srgbClr val="FFC000"/>
                          </a:solidFill>
                          <a:latin typeface="Arial" panose="020B0604020202020204" pitchFamily="34" charset="0"/>
                          <a:cs typeface="Arial" panose="020B0604020202020204" pitchFamily="34" charset="0"/>
                        </a:rPr>
                        <a:t>Important: Check the template size</a:t>
                      </a:r>
                      <a:br>
                        <a:rPr lang="en-US" sz="2600" b="0" baseline="0" dirty="0">
                          <a:solidFill>
                            <a:srgbClr val="FFC000"/>
                          </a:solidFill>
                          <a:latin typeface="Arial" panose="020B0604020202020204" pitchFamily="34" charset="0"/>
                          <a:cs typeface="Arial" panose="020B0604020202020204" pitchFamily="34" charset="0"/>
                        </a:rPr>
                      </a:br>
                      <a:r>
                        <a:rPr lang="en-US" sz="26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600" b="0" baseline="0" dirty="0">
                          <a:solidFill>
                            <a:srgbClr val="D9D9D9"/>
                          </a:solidFill>
                          <a:latin typeface="Arial" panose="020B0604020202020204" pitchFamily="34" charset="0"/>
                          <a:cs typeface="Arial" panose="020B0604020202020204" pitchFamily="34" charset="0"/>
                        </a:rPr>
                      </a:br>
                      <a:endParaRPr lang="en-US" sz="2600" b="0" baseline="0" dirty="0">
                        <a:solidFill>
                          <a:srgbClr val="FFC000"/>
                        </a:solidFill>
                        <a:latin typeface="Arial" panose="020B0604020202020204" pitchFamily="34" charset="0"/>
                        <a:cs typeface="Arial" panose="020B0604020202020204" pitchFamily="34" charset="0"/>
                      </a:endParaRPr>
                    </a:p>
                  </a:txBody>
                  <a:tcPr marL="182879" marR="91439" marT="137161">
                    <a:solidFill>
                      <a:srgbClr val="010101"/>
                    </a:solidFill>
                  </a:tcPr>
                </a:tc>
                <a:extLst>
                  <a:ext uri="{0D108BD9-81ED-4DB2-BD59-A6C34878D82A}">
                    <a16:rowId xmlns:a16="http://schemas.microsoft.com/office/drawing/2014/main" val="10008"/>
                  </a:ext>
                </a:extLst>
              </a:tr>
              <a:tr h="4613953">
                <a:tc>
                  <a:txBody>
                    <a:bodyPr/>
                    <a:lstStyle/>
                    <a:p>
                      <a:endParaRPr lang="en-US" sz="2600" dirty="0">
                        <a:solidFill>
                          <a:srgbClr val="1F3A4E"/>
                        </a:solidFill>
                      </a:endParaRPr>
                    </a:p>
                  </a:txBody>
                  <a:tcPr marL="91439" marR="91439">
                    <a:blipFill rotWithShape="1">
                      <a:blip r:embed="rId3"/>
                      <a:stretch>
                        <a:fillRect/>
                      </a:stretch>
                    </a:blipFill>
                  </a:tcPr>
                </a:tc>
                <a:tc>
                  <a:txBody>
                    <a:bodyPr/>
                    <a:lstStyle/>
                    <a:p>
                      <a:pPr algn="l"/>
                      <a:r>
                        <a:rPr lang="en-US" sz="30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000" b="1" baseline="0" dirty="0">
                          <a:solidFill>
                            <a:srgbClr val="FFC000"/>
                          </a:solidFill>
                          <a:latin typeface="Arial" panose="020B0604020202020204" pitchFamily="34" charset="0"/>
                          <a:cs typeface="Arial" panose="020B0604020202020204" pitchFamily="34" charset="0"/>
                        </a:rPr>
                        <a:t>and </a:t>
                      </a:r>
                      <a:r>
                        <a:rPr lang="en-US" sz="2600" b="1" baseline="0" dirty="0">
                          <a:solidFill>
                            <a:srgbClr val="FFC000"/>
                          </a:solidFill>
                          <a:latin typeface="Arial" panose="020B0604020202020204" pitchFamily="34" charset="0"/>
                          <a:cs typeface="Arial" panose="020B0604020202020204" pitchFamily="34" charset="0"/>
                        </a:rPr>
                        <a:t>out</a:t>
                      </a:r>
                      <a:endParaRPr lang="en-US" sz="3000" b="1" baseline="0" dirty="0">
                        <a:solidFill>
                          <a:srgbClr val="FFC000"/>
                        </a:solidFill>
                        <a:latin typeface="Arial" panose="020B0604020202020204" pitchFamily="34" charset="0"/>
                        <a:cs typeface="Arial" panose="020B0604020202020204" pitchFamily="34" charset="0"/>
                      </a:endParaRPr>
                    </a:p>
                    <a:p>
                      <a:pPr algn="l"/>
                      <a:r>
                        <a:rPr lang="en-US" sz="26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600" b="0" baseline="0" dirty="0">
                          <a:solidFill>
                            <a:srgbClr val="D9D9D9"/>
                          </a:solidFill>
                          <a:latin typeface="Arial" panose="020B0604020202020204" pitchFamily="34" charset="0"/>
                          <a:cs typeface="Arial" panose="020B0604020202020204" pitchFamily="34" charset="0"/>
                        </a:rPr>
                      </a:br>
                      <a:r>
                        <a:rPr lang="en-US" sz="2600" b="0" baseline="0" dirty="0">
                          <a:solidFill>
                            <a:srgbClr val="FFC000"/>
                          </a:solidFill>
                          <a:latin typeface="Arial" panose="020B0604020202020204" pitchFamily="34" charset="0"/>
                          <a:cs typeface="Arial" panose="020B0604020202020204" pitchFamily="34" charset="0"/>
                        </a:rPr>
                        <a:t>1. </a:t>
                      </a:r>
                      <a:r>
                        <a:rPr lang="en-US" sz="26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600" b="0" baseline="0" dirty="0">
                          <a:solidFill>
                            <a:srgbClr val="D9D9D9"/>
                          </a:solidFill>
                          <a:latin typeface="Arial" panose="020B0604020202020204" pitchFamily="34" charset="0"/>
                          <a:cs typeface="Arial" panose="020B0604020202020204" pitchFamily="34" charset="0"/>
                        </a:rPr>
                      </a:br>
                      <a:r>
                        <a:rPr lang="en-US" sz="2600" b="0" baseline="0" dirty="0">
                          <a:solidFill>
                            <a:srgbClr val="FFC000"/>
                          </a:solidFill>
                          <a:latin typeface="Arial" panose="020B0604020202020204" pitchFamily="34" charset="0"/>
                          <a:cs typeface="Arial" panose="020B0604020202020204" pitchFamily="34" charset="0"/>
                        </a:rPr>
                        <a:t>2. </a:t>
                      </a:r>
                      <a:r>
                        <a:rPr lang="en-US" sz="26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79" marR="91439" marT="137161">
                    <a:solidFill>
                      <a:srgbClr val="010101"/>
                    </a:solidFill>
                  </a:tcPr>
                </a:tc>
                <a:extLst>
                  <a:ext uri="{0D108BD9-81ED-4DB2-BD59-A6C34878D82A}">
                    <a16:rowId xmlns:a16="http://schemas.microsoft.com/office/drawing/2014/main" val="10001"/>
                  </a:ext>
                </a:extLst>
              </a:tr>
              <a:tr h="2820930">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000" b="1" baseline="0" dirty="0">
                          <a:solidFill>
                            <a:srgbClr val="FFC000"/>
                          </a:solidFill>
                          <a:latin typeface="Arial" panose="020B0604020202020204" pitchFamily="34" charset="0"/>
                          <a:cs typeface="Arial" panose="020B0604020202020204" pitchFamily="34" charset="0"/>
                        </a:rPr>
                        <a:t>Ruler and Guides</a:t>
                      </a:r>
                      <a:br>
                        <a:rPr lang="en-US" sz="2600" b="0" baseline="0" dirty="0">
                          <a:solidFill>
                            <a:srgbClr val="FFC000"/>
                          </a:solidFill>
                          <a:latin typeface="Arial" panose="020B0604020202020204" pitchFamily="34" charset="0"/>
                          <a:cs typeface="Arial" panose="020B0604020202020204" pitchFamily="34" charset="0"/>
                        </a:rPr>
                      </a:br>
                      <a:r>
                        <a:rPr lang="en-US" sz="26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91439" marR="91439">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5580533">
                <a:tc>
                  <a:txBody>
                    <a:bodyPr/>
                    <a:lstStyle/>
                    <a:p>
                      <a:endParaRPr lang="en-US" sz="2600" dirty="0">
                        <a:solidFill>
                          <a:srgbClr val="1F3A4E"/>
                        </a:solidFill>
                      </a:endParaRPr>
                    </a:p>
                  </a:txBody>
                  <a:tcPr marL="91439" marR="91439">
                    <a:blipFill rotWithShape="1">
                      <a:blip r:embed="rId4"/>
                      <a:stretch>
                        <a:fillRect/>
                      </a:stretch>
                    </a:blipFill>
                  </a:tcPr>
                </a:tc>
                <a:tc>
                  <a:txBody>
                    <a:bodyPr/>
                    <a:lstStyle/>
                    <a:p>
                      <a:pPr marL="0" lvl="1" indent="0" algn="l" defTabSz="114300"/>
                      <a:r>
                        <a:rPr lang="en-US" sz="3000" b="1" baseline="0" dirty="0">
                          <a:solidFill>
                            <a:srgbClr val="FFC000"/>
                          </a:solidFill>
                          <a:latin typeface="Arial" panose="020B0604020202020204" pitchFamily="34" charset="0"/>
                          <a:cs typeface="Arial" panose="020B0604020202020204" pitchFamily="34" charset="0"/>
                        </a:rPr>
                        <a:t>Headers and text containers</a:t>
                      </a:r>
                      <a:br>
                        <a:rPr lang="en-US" sz="2600" b="0" baseline="0" dirty="0">
                          <a:solidFill>
                            <a:schemeClr val="bg1"/>
                          </a:solidFill>
                          <a:latin typeface="Arial" panose="020B0604020202020204" pitchFamily="34" charset="0"/>
                          <a:cs typeface="Arial" panose="020B0604020202020204" pitchFamily="34" charset="0"/>
                        </a:rPr>
                      </a:br>
                      <a:r>
                        <a:rPr lang="en-US" sz="26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600" b="0" baseline="0" dirty="0">
                          <a:solidFill>
                            <a:schemeClr val="bg1"/>
                          </a:solidFill>
                          <a:latin typeface="Arial" panose="020B0604020202020204" pitchFamily="34" charset="0"/>
                          <a:cs typeface="Arial" panose="020B0604020202020204" pitchFamily="34" charset="0"/>
                        </a:rPr>
                      </a:br>
                      <a:r>
                        <a:rPr lang="en-US" sz="2600" b="0" baseline="0" dirty="0">
                          <a:solidFill>
                            <a:srgbClr val="FFC000"/>
                          </a:solidFill>
                          <a:latin typeface="Arial" panose="020B0604020202020204" pitchFamily="34" charset="0"/>
                          <a:cs typeface="Arial" panose="020B0604020202020204" pitchFamily="34" charset="0"/>
                        </a:rPr>
                        <a:t>-</a:t>
                      </a:r>
                      <a:r>
                        <a:rPr lang="en-US" sz="2600" b="0" baseline="0" dirty="0">
                          <a:solidFill>
                            <a:schemeClr val="bg1"/>
                          </a:solidFill>
                          <a:latin typeface="Arial" panose="020B0604020202020204" pitchFamily="34" charset="0"/>
                          <a:cs typeface="Arial" panose="020B0604020202020204" pitchFamily="34" charset="0"/>
                        </a:rPr>
                        <a:t> </a:t>
                      </a:r>
                      <a:r>
                        <a:rPr lang="en-US" sz="26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600" b="0" baseline="0" dirty="0">
                          <a:solidFill>
                            <a:schemeClr val="bg1"/>
                          </a:solidFill>
                          <a:latin typeface="Arial" panose="020B0604020202020204" pitchFamily="34" charset="0"/>
                          <a:cs typeface="Arial" panose="020B0604020202020204" pitchFamily="34" charset="0"/>
                        </a:rPr>
                      </a:br>
                      <a:r>
                        <a:rPr lang="en-US" sz="2600" b="0" baseline="0" dirty="0">
                          <a:solidFill>
                            <a:srgbClr val="FFC000"/>
                          </a:solidFill>
                          <a:latin typeface="Arial" panose="020B0604020202020204" pitchFamily="34" charset="0"/>
                          <a:cs typeface="Arial" panose="020B0604020202020204" pitchFamily="34" charset="0"/>
                        </a:rPr>
                        <a:t>-</a:t>
                      </a:r>
                      <a:r>
                        <a:rPr lang="en-US" sz="2600" b="0" baseline="0" dirty="0">
                          <a:solidFill>
                            <a:schemeClr val="bg1"/>
                          </a:solidFill>
                          <a:latin typeface="Arial" panose="020B0604020202020204" pitchFamily="34" charset="0"/>
                          <a:cs typeface="Arial" panose="020B0604020202020204" pitchFamily="34" charset="0"/>
                        </a:rPr>
                        <a:t> </a:t>
                      </a:r>
                      <a:r>
                        <a:rPr lang="en-US" sz="26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600" b="0" baseline="0" dirty="0">
                          <a:solidFill>
                            <a:schemeClr val="bg1"/>
                          </a:solidFill>
                          <a:latin typeface="Arial" panose="020B0604020202020204" pitchFamily="34" charset="0"/>
                          <a:cs typeface="Arial" panose="020B0604020202020204" pitchFamily="34" charset="0"/>
                        </a:rPr>
                      </a:br>
                      <a:r>
                        <a:rPr lang="en-US" sz="2600" b="0" baseline="0" dirty="0">
                          <a:solidFill>
                            <a:srgbClr val="FFC000"/>
                          </a:solidFill>
                          <a:latin typeface="Arial" panose="020B0604020202020204" pitchFamily="34" charset="0"/>
                          <a:cs typeface="Arial" panose="020B0604020202020204" pitchFamily="34" charset="0"/>
                        </a:rPr>
                        <a:t>-</a:t>
                      </a:r>
                      <a:r>
                        <a:rPr lang="en-US" sz="2600" b="0" baseline="0" dirty="0">
                          <a:solidFill>
                            <a:schemeClr val="bg1"/>
                          </a:solidFill>
                          <a:latin typeface="Arial" panose="020B0604020202020204" pitchFamily="34" charset="0"/>
                          <a:cs typeface="Arial" panose="020B0604020202020204" pitchFamily="34" charset="0"/>
                        </a:rPr>
                        <a:t> </a:t>
                      </a:r>
                      <a:r>
                        <a:rPr lang="en-US" sz="26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79" marR="91439" marT="137161">
                    <a:solidFill>
                      <a:srgbClr val="010101"/>
                    </a:solidFill>
                  </a:tcPr>
                </a:tc>
                <a:extLst>
                  <a:ext uri="{0D108BD9-81ED-4DB2-BD59-A6C34878D82A}">
                    <a16:rowId xmlns:a16="http://schemas.microsoft.com/office/drawing/2014/main" val="10003"/>
                  </a:ext>
                </a:extLst>
              </a:tr>
              <a:tr h="4538016">
                <a:tc gridSpan="2">
                  <a:txBody>
                    <a:bodyPr/>
                    <a:lstStyle/>
                    <a:p>
                      <a:r>
                        <a:rPr lang="en-US" sz="3000" b="1" dirty="0">
                          <a:solidFill>
                            <a:srgbClr val="FFC000"/>
                          </a:solidFill>
                          <a:latin typeface="Arial" panose="020B0604020202020204" pitchFamily="34" charset="0"/>
                          <a:cs typeface="Arial" panose="020B0604020202020204" pitchFamily="34" charset="0"/>
                        </a:rPr>
                        <a:t>Adding content to the poster</a:t>
                      </a:r>
                    </a:p>
                    <a:p>
                      <a:r>
                        <a:rPr lang="en-US" sz="26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6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600" dirty="0">
                        <a:solidFill>
                          <a:srgbClr val="D9D9D9"/>
                        </a:solidFill>
                        <a:latin typeface="Arial" panose="020B0604020202020204" pitchFamily="34" charset="0"/>
                        <a:cs typeface="Arial" panose="020B0604020202020204" pitchFamily="34" charset="0"/>
                      </a:endParaRPr>
                    </a:p>
                  </a:txBody>
                  <a:tcPr marL="91439" marR="91439">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300490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79" marR="91439" marT="137161">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642862">
                <a:tc gridSpan="2">
                  <a:txBody>
                    <a:bodyPr/>
                    <a:lstStyle/>
                    <a:p>
                      <a:endParaRPr lang="en-US" sz="2600" dirty="0">
                        <a:solidFill>
                          <a:schemeClr val="bg1"/>
                        </a:solidFill>
                        <a:latin typeface="Arial" panose="020B0604020202020204" pitchFamily="34" charset="0"/>
                        <a:cs typeface="Arial" panose="020B0604020202020204" pitchFamily="34" charset="0"/>
                      </a:endParaRPr>
                    </a:p>
                  </a:txBody>
                  <a:tcPr marL="182879" marR="91439" marT="137161">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326691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600" noProof="0" dirty="0">
                          <a:solidFill>
                            <a:srgbClr val="D9D9D9"/>
                          </a:solidFill>
                          <a:latin typeface="Arial"/>
                          <a:cs typeface="Arial"/>
                        </a:rPr>
                        <a:t>Zoom in and look at your images at 100%-200% magnification. If they look clear, they will print well. </a:t>
                      </a:r>
                    </a:p>
                  </a:txBody>
                  <a:tcPr marL="182879" marR="91439" marT="137161">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67330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600" noProof="0" dirty="0">
                        <a:solidFill>
                          <a:schemeClr val="bg1"/>
                        </a:solidFill>
                        <a:latin typeface="Arial"/>
                        <a:cs typeface="Arial"/>
                      </a:endParaRPr>
                    </a:p>
                  </a:txBody>
                  <a:tcPr marL="182879" marR="91439" marT="137161">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6A320EB1-2D21-F943-8508-420FB023FF9F}"/>
              </a:ext>
            </a:extLst>
          </p:cNvPr>
          <p:cNvGraphicFramePr>
            <a:graphicFrameLocks noGrp="1"/>
          </p:cNvGraphicFramePr>
          <p:nvPr userDrawn="1">
            <p:extLst>
              <p:ext uri="{D42A27DB-BD31-4B8C-83A1-F6EECF244321}">
                <p14:modId xmlns:p14="http://schemas.microsoft.com/office/powerpoint/2010/main" val="2276734207"/>
              </p:ext>
            </p:extLst>
          </p:nvPr>
        </p:nvGraphicFramePr>
        <p:xfrm>
          <a:off x="30776242" y="2"/>
          <a:ext cx="12607940" cy="44980387"/>
        </p:xfrm>
        <a:graphic>
          <a:graphicData uri="http://schemas.openxmlformats.org/drawingml/2006/table">
            <a:tbl>
              <a:tblPr firstRow="1" bandRow="1">
                <a:tableStyleId>{5C22544A-7EE6-4342-B048-85BDC9FD1C3A}</a:tableStyleId>
              </a:tblPr>
              <a:tblGrid>
                <a:gridCol w="4947322">
                  <a:extLst>
                    <a:ext uri="{9D8B030D-6E8A-4147-A177-3AD203B41FA5}">
                      <a16:colId xmlns:a16="http://schemas.microsoft.com/office/drawing/2014/main" val="20000"/>
                    </a:ext>
                  </a:extLst>
                </a:gridCol>
                <a:gridCol w="1486293">
                  <a:extLst>
                    <a:ext uri="{9D8B030D-6E8A-4147-A177-3AD203B41FA5}">
                      <a16:colId xmlns:a16="http://schemas.microsoft.com/office/drawing/2014/main" val="764104496"/>
                    </a:ext>
                  </a:extLst>
                </a:gridCol>
                <a:gridCol w="6174325">
                  <a:extLst>
                    <a:ext uri="{9D8B030D-6E8A-4147-A177-3AD203B41FA5}">
                      <a16:colId xmlns:a16="http://schemas.microsoft.com/office/drawing/2014/main" val="4164475170"/>
                    </a:ext>
                  </a:extLst>
                </a:gridCol>
              </a:tblGrid>
              <a:tr h="1660718">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300" b="0" spc="600" dirty="0">
                          <a:solidFill>
                            <a:srgbClr val="1F3A4E"/>
                          </a:solidFill>
                          <a:latin typeface="Arial Black" panose="020B0A04020102020204" pitchFamily="34" charset="0"/>
                        </a:rPr>
                        <a:t>QUICK START GUIDE</a:t>
                      </a:r>
                      <a:br>
                        <a:rPr lang="en-US" sz="4300" b="0" spc="600" dirty="0">
                          <a:solidFill>
                            <a:srgbClr val="1F3A4E"/>
                          </a:solidFill>
                          <a:latin typeface="Arial Black" panose="020B0A04020102020204" pitchFamily="34" charset="0"/>
                        </a:rPr>
                      </a:br>
                      <a:r>
                        <a:rPr lang="en-US" sz="3500" b="1" spc="0" dirty="0">
                          <a:solidFill>
                            <a:srgbClr val="FF0000"/>
                          </a:solidFill>
                          <a:latin typeface="Trebuchet MS" pitchFamily="34" charset="0"/>
                        </a:rPr>
                        <a:t>(THIS SIDEBAR WILL NOT PRINT)</a:t>
                      </a:r>
                      <a:endParaRPr lang="en-US" sz="4300" b="1" spc="600" dirty="0">
                        <a:solidFill>
                          <a:schemeClr val="bg1"/>
                        </a:solidFill>
                        <a:latin typeface="Trebuchet MS" pitchFamily="34" charset="0"/>
                      </a:endParaRPr>
                    </a:p>
                  </a:txBody>
                  <a:tcPr marL="182879" marR="91439" marT="137161">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979389">
                <a:tc gridSpan="3">
                  <a:txBody>
                    <a:bodyPr/>
                    <a:lstStyle/>
                    <a:p>
                      <a:pPr algn="l"/>
                      <a:r>
                        <a:rPr lang="en-US" sz="3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6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6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600" dirty="0">
                        <a:solidFill>
                          <a:srgbClr val="FFC000"/>
                        </a:solidFill>
                      </a:endParaRPr>
                    </a:p>
                    <a:p>
                      <a:pPr marL="0" indent="0" algn="l" defTabSz="114300"/>
                      <a:endParaRPr lang="en-US" sz="2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6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6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79" marR="91439" marT="137161">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933722">
                <a:tc gridSpan="3">
                  <a:txBody>
                    <a:bodyPr/>
                    <a:lstStyle/>
                    <a:p>
                      <a:r>
                        <a:rPr lang="en-US" sz="3000" b="1" dirty="0">
                          <a:solidFill>
                            <a:srgbClr val="FFC000"/>
                          </a:solidFill>
                          <a:latin typeface="Arial" panose="020B0604020202020204" pitchFamily="34" charset="0"/>
                          <a:cs typeface="Arial" panose="020B0604020202020204" pitchFamily="34" charset="0"/>
                        </a:rPr>
                        <a:t>How to change the column layout configuration</a:t>
                      </a:r>
                    </a:p>
                    <a:p>
                      <a:r>
                        <a:rPr lang="en-US" sz="26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600" dirty="0">
                          <a:solidFill>
                            <a:srgbClr val="D9D9D9"/>
                          </a:solidFill>
                          <a:latin typeface="Arial" panose="020B0604020202020204" pitchFamily="34" charset="0"/>
                          <a:cs typeface="Arial" panose="020B0604020202020204" pitchFamily="34" charset="0"/>
                        </a:rPr>
                        <a:t>You can see a tutorial here: </a:t>
                      </a:r>
                      <a:r>
                        <a:rPr lang="en-US" sz="2600" u="sng" dirty="0">
                          <a:solidFill>
                            <a:srgbClr val="FFC000"/>
                          </a:solidFill>
                          <a:latin typeface="Arial" panose="020B0604020202020204" pitchFamily="34" charset="0"/>
                          <a:cs typeface="Arial" panose="020B0604020202020204" pitchFamily="34" charset="0"/>
                        </a:rPr>
                        <a:t>https://www.posterpresentations.com/how-to-change-the-column-configuration.html</a:t>
                      </a:r>
                      <a:endParaRPr lang="en-US" sz="6000" u="sng" dirty="0">
                        <a:solidFill>
                          <a:srgbClr val="FFC000"/>
                        </a:solidFill>
                      </a:endParaRPr>
                    </a:p>
                  </a:txBody>
                  <a:tcPr marL="182879" marR="91439" marT="137161">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338319">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600" noProof="0" dirty="0">
                        <a:solidFill>
                          <a:srgbClr val="D9D9D9"/>
                        </a:solidFill>
                        <a:latin typeface="Arial" panose="020B0604020202020204" pitchFamily="34" charset="0"/>
                        <a:cs typeface="Arial" panose="020B0604020202020204" pitchFamily="34" charset="0"/>
                      </a:endParaRPr>
                    </a:p>
                  </a:txBody>
                  <a:tcPr marL="182879" marR="91439" marT="137161">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600" noProof="0" dirty="0">
                          <a:solidFill>
                            <a:srgbClr val="D9D9D9"/>
                          </a:solidFill>
                          <a:latin typeface="Arial" panose="020B0604020202020204" pitchFamily="34" charset="0"/>
                          <a:cs typeface="Arial" panose="020B0604020202020204" pitchFamily="34" charset="0"/>
                        </a:rPr>
                        <a:t>The Quick Start</a:t>
                      </a:r>
                      <a:r>
                        <a:rPr lang="en-US" sz="2600" baseline="0" noProof="0" dirty="0">
                          <a:solidFill>
                            <a:srgbClr val="D9D9D9"/>
                          </a:solidFill>
                          <a:latin typeface="Arial" panose="020B0604020202020204" pitchFamily="34" charset="0"/>
                          <a:cs typeface="Arial" panose="020B0604020202020204" pitchFamily="34" charset="0"/>
                        </a:rPr>
                        <a:t> Guides</a:t>
                      </a:r>
                      <a:r>
                        <a:rPr lang="en-US" sz="2600" noProof="0" dirty="0">
                          <a:solidFill>
                            <a:srgbClr val="D9D9D9"/>
                          </a:solidFill>
                          <a:latin typeface="Arial" panose="020B0604020202020204" pitchFamily="34" charset="0"/>
                          <a:cs typeface="Arial" panose="020B0604020202020204" pitchFamily="34" charset="0"/>
                        </a:rPr>
                        <a:t> </a:t>
                      </a:r>
                      <a:r>
                        <a:rPr lang="en-US" sz="2600" u="sng" noProof="0" dirty="0">
                          <a:solidFill>
                            <a:srgbClr val="D9D9D9"/>
                          </a:solidFill>
                          <a:latin typeface="Arial" panose="020B0604020202020204" pitchFamily="34" charset="0"/>
                          <a:cs typeface="Arial" panose="020B0604020202020204" pitchFamily="34" charset="0"/>
                        </a:rPr>
                        <a:t>are outside the template’s printable area</a:t>
                      </a:r>
                      <a:r>
                        <a:rPr lang="en-US" sz="2600" noProof="0" dirty="0">
                          <a:solidFill>
                            <a:srgbClr val="D9D9D9"/>
                          </a:solidFill>
                          <a:latin typeface="Arial" panose="020B0604020202020204" pitchFamily="34" charset="0"/>
                          <a:cs typeface="Arial" panose="020B0604020202020204" pitchFamily="34" charset="0"/>
                        </a:rPr>
                        <a:t> and they will not be on the printed poster</a:t>
                      </a:r>
                      <a:r>
                        <a:rPr lang="en-US" sz="26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6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600" baseline="0" noProof="0" dirty="0">
                          <a:solidFill>
                            <a:srgbClr val="D9D9D9"/>
                          </a:solidFill>
                          <a:latin typeface="Arial" panose="020B0604020202020204" pitchFamily="34" charset="0"/>
                          <a:cs typeface="Arial" panose="020B0604020202020204" pitchFamily="34" charset="0"/>
                        </a:rPr>
                        <a:t>To hide the guides click on the </a:t>
                      </a:r>
                      <a:r>
                        <a:rPr lang="en-US" sz="2600" b="1" baseline="0" noProof="0" dirty="0">
                          <a:solidFill>
                            <a:srgbClr val="D9D9D9"/>
                          </a:solidFill>
                          <a:latin typeface="Arial" panose="020B0604020202020204" pitchFamily="34" charset="0"/>
                          <a:cs typeface="Arial" panose="020B0604020202020204" pitchFamily="34" charset="0"/>
                        </a:rPr>
                        <a:t>Home</a:t>
                      </a:r>
                      <a:r>
                        <a:rPr lang="en-US" sz="26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600" b="1" baseline="0" noProof="0" dirty="0">
                          <a:solidFill>
                            <a:srgbClr val="D9D9D9"/>
                          </a:solidFill>
                          <a:latin typeface="Arial" panose="020B0604020202020204" pitchFamily="34" charset="0"/>
                          <a:cs typeface="Arial" panose="020B0604020202020204" pitchFamily="34" charset="0"/>
                        </a:rPr>
                        <a:t>Layout</a:t>
                      </a:r>
                      <a:r>
                        <a:rPr lang="en-US" sz="26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600" b="1" baseline="0" noProof="0" dirty="0">
                          <a:solidFill>
                            <a:srgbClr val="D9D9D9"/>
                          </a:solidFill>
                          <a:latin typeface="Arial" panose="020B0604020202020204" pitchFamily="34" charset="0"/>
                          <a:cs typeface="Arial" panose="020B0604020202020204" pitchFamily="34" charset="0"/>
                        </a:rPr>
                        <a:t>Without Guides </a:t>
                      </a:r>
                      <a:r>
                        <a:rPr lang="en-US" sz="2600" b="0" baseline="0" noProof="0" dirty="0">
                          <a:solidFill>
                            <a:srgbClr val="D9D9D9"/>
                          </a:solidFill>
                          <a:latin typeface="Arial" panose="020B0604020202020204" pitchFamily="34" charset="0"/>
                          <a:cs typeface="Arial" panose="020B0604020202020204" pitchFamily="34" charset="0"/>
                        </a:rPr>
                        <a:t>layout</a:t>
                      </a:r>
                      <a:r>
                        <a:rPr lang="en-US" sz="2600" baseline="0" noProof="0" dirty="0">
                          <a:solidFill>
                            <a:srgbClr val="D9D9D9"/>
                          </a:solidFill>
                          <a:latin typeface="Arial" panose="020B0604020202020204" pitchFamily="34" charset="0"/>
                          <a:cs typeface="Arial" panose="020B0604020202020204" pitchFamily="34" charset="0"/>
                        </a:rPr>
                        <a:t>.</a:t>
                      </a:r>
                      <a:endParaRPr lang="en-US" sz="2600" noProof="0" dirty="0">
                        <a:solidFill>
                          <a:srgbClr val="D9D9D9"/>
                        </a:solidFill>
                        <a:latin typeface="Arial" panose="020B0604020202020204" pitchFamily="34" charset="0"/>
                        <a:cs typeface="Arial" panose="020B0604020202020204" pitchFamily="34" charset="0"/>
                      </a:endParaRPr>
                    </a:p>
                  </a:txBody>
                  <a:tcPr marL="182879" marR="91439" marT="137161">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758726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600" noProof="0" dirty="0">
                        <a:solidFill>
                          <a:srgbClr val="D9D9D9"/>
                        </a:solidFill>
                        <a:latin typeface="Arial" panose="020B0604020202020204" pitchFamily="34" charset="0"/>
                        <a:cs typeface="Arial" panose="020B0604020202020204" pitchFamily="34" charset="0"/>
                      </a:endParaRPr>
                    </a:p>
                  </a:txBody>
                  <a:tcPr marL="182879" marR="91439" marT="137161">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445255">
                <a:tc>
                  <a:txBody>
                    <a:bodyPr/>
                    <a:lstStyle/>
                    <a:p>
                      <a:pPr rtl="0"/>
                      <a:r>
                        <a:rPr lang="en-US" sz="3000" b="1" dirty="0">
                          <a:solidFill>
                            <a:srgbClr val="FFC000"/>
                          </a:solidFill>
                          <a:latin typeface="Arial" panose="020B0604020202020204" pitchFamily="34" charset="0"/>
                          <a:cs typeface="Arial" panose="020B0604020202020204" pitchFamily="34" charset="0"/>
                        </a:rPr>
                        <a:t>How to</a:t>
                      </a:r>
                      <a:r>
                        <a:rPr lang="en-US" sz="3000" b="1" baseline="0" dirty="0">
                          <a:solidFill>
                            <a:srgbClr val="FFC000"/>
                          </a:solidFill>
                          <a:latin typeface="Arial" panose="020B0604020202020204" pitchFamily="34" charset="0"/>
                          <a:cs typeface="Arial" panose="020B0604020202020204" pitchFamily="34" charset="0"/>
                        </a:rPr>
                        <a:t> preview your poster prior to printing</a:t>
                      </a:r>
                      <a:endParaRPr lang="en-US" sz="3000" b="1" dirty="0">
                        <a:solidFill>
                          <a:srgbClr val="FFC000"/>
                        </a:solidFill>
                        <a:latin typeface="Arial" panose="020B0604020202020204" pitchFamily="34" charset="0"/>
                        <a:cs typeface="Arial" panose="020B0604020202020204" pitchFamily="34" charset="0"/>
                      </a:endParaRPr>
                    </a:p>
                    <a:p>
                      <a:pPr rtl="0"/>
                      <a:r>
                        <a:rPr lang="en-US" sz="2600" dirty="0">
                          <a:solidFill>
                            <a:srgbClr val="D9D9D9"/>
                          </a:solidFill>
                          <a:latin typeface="Arial" panose="020B0604020202020204" pitchFamily="34" charset="0"/>
                          <a:cs typeface="Arial" panose="020B0604020202020204" pitchFamily="34" charset="0"/>
                        </a:rPr>
                        <a:t>You can preview your poster at any time by pressing the </a:t>
                      </a:r>
                      <a:r>
                        <a:rPr lang="en-US" sz="2600" dirty="0">
                          <a:solidFill>
                            <a:srgbClr val="FFC000"/>
                          </a:solidFill>
                          <a:latin typeface="Arial" panose="020B0604020202020204" pitchFamily="34" charset="0"/>
                          <a:cs typeface="Arial" panose="020B0604020202020204" pitchFamily="34" charset="0"/>
                        </a:rPr>
                        <a:t>F5 key</a:t>
                      </a:r>
                      <a:r>
                        <a:rPr lang="en-US" sz="26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600" dirty="0">
                          <a:solidFill>
                            <a:srgbClr val="FFC000"/>
                          </a:solidFill>
                          <a:latin typeface="Arial" panose="020B0604020202020204" pitchFamily="34" charset="0"/>
                          <a:cs typeface="Arial" panose="020B0604020202020204" pitchFamily="34" charset="0"/>
                        </a:rPr>
                        <a:t>ESC key </a:t>
                      </a:r>
                      <a:r>
                        <a:rPr lang="en-US" sz="2600" dirty="0">
                          <a:solidFill>
                            <a:srgbClr val="D9D9D9"/>
                          </a:solidFill>
                          <a:latin typeface="Arial" panose="020B0604020202020204" pitchFamily="34" charset="0"/>
                          <a:cs typeface="Arial" panose="020B0604020202020204" pitchFamily="34" charset="0"/>
                        </a:rPr>
                        <a:t>to exit Preview.</a:t>
                      </a:r>
                    </a:p>
                  </a:txBody>
                  <a:tcPr marL="182879" marR="91439" marT="137161">
                    <a:solidFill>
                      <a:srgbClr val="010101"/>
                    </a:solidFill>
                  </a:tcPr>
                </a:tc>
                <a:tc gridSpan="2">
                  <a:txBody>
                    <a:bodyPr/>
                    <a:lstStyle/>
                    <a:p>
                      <a:pPr rtl="0"/>
                      <a:r>
                        <a:rPr lang="en-US" sz="13800" b="1" dirty="0">
                          <a:solidFill>
                            <a:srgbClr val="D9D9D9"/>
                          </a:solidFill>
                          <a:latin typeface="Arial" panose="020B0604020202020204" pitchFamily="34" charset="0"/>
                          <a:cs typeface="Arial" panose="020B0604020202020204" pitchFamily="34" charset="0"/>
                        </a:rPr>
                        <a:t>F5</a:t>
                      </a:r>
                      <a:r>
                        <a:rPr lang="en-US" sz="2600" baseline="0" dirty="0">
                          <a:solidFill>
                            <a:srgbClr val="D9D9D9"/>
                          </a:solidFill>
                          <a:latin typeface="Arial" panose="020B0604020202020204" pitchFamily="34" charset="0"/>
                          <a:cs typeface="Arial" panose="020B0604020202020204" pitchFamily="34" charset="0"/>
                        </a:rPr>
                        <a:t> </a:t>
                      </a:r>
                      <a:endParaRPr lang="en-US" sz="2600" dirty="0">
                        <a:solidFill>
                          <a:srgbClr val="D9D9D9"/>
                        </a:solidFill>
                        <a:latin typeface="Arial" panose="020B0604020202020204" pitchFamily="34" charset="0"/>
                        <a:cs typeface="Arial" panose="020B0604020202020204" pitchFamily="34" charset="0"/>
                      </a:endParaRPr>
                    </a:p>
                  </a:txBody>
                  <a:tcPr marL="182879" marR="91439" marT="137161">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7395532">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600" noProof="0" dirty="0">
                          <a:solidFill>
                            <a:srgbClr val="D9D9D9"/>
                          </a:solidFill>
                          <a:latin typeface="Arial"/>
                          <a:cs typeface="Arial"/>
                        </a:rPr>
                        <a:t>When you are ready to have your poster printed go online to </a:t>
                      </a:r>
                      <a:r>
                        <a:rPr lang="en-US" sz="2600" noProof="0" dirty="0">
                          <a:solidFill>
                            <a:srgbClr val="FFC000"/>
                          </a:solidFill>
                          <a:latin typeface="Arial"/>
                          <a:cs typeface="Arial"/>
                        </a:rPr>
                        <a:t>PosterPresentations.com</a:t>
                      </a:r>
                      <a:r>
                        <a:rPr lang="en-US" sz="2600" noProof="0" dirty="0">
                          <a:solidFill>
                            <a:srgbClr val="D9D9D9"/>
                          </a:solidFill>
                          <a:latin typeface="Arial"/>
                          <a:cs typeface="Arial"/>
                        </a:rPr>
                        <a:t> and click on the "</a:t>
                      </a:r>
                      <a:r>
                        <a:rPr lang="en-US" sz="2600" noProof="0" dirty="0">
                          <a:solidFill>
                            <a:srgbClr val="FFC000"/>
                          </a:solidFill>
                          <a:latin typeface="Arial"/>
                          <a:cs typeface="Arial"/>
                        </a:rPr>
                        <a:t>Order Your Poster</a:t>
                      </a:r>
                      <a:r>
                        <a:rPr lang="en-US" sz="2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600" noProof="0" dirty="0">
                          <a:solidFill>
                            <a:srgbClr val="D9D9D9"/>
                          </a:solidFill>
                          <a:latin typeface="Arial"/>
                          <a:cs typeface="Arial"/>
                        </a:rPr>
                      </a:br>
                      <a:r>
                        <a:rPr lang="en-US" sz="2600" noProof="0" dirty="0">
                          <a:solidFill>
                            <a:srgbClr val="D9D9D9"/>
                          </a:solidFill>
                          <a:latin typeface="Arial"/>
                          <a:cs typeface="Arial"/>
                        </a:rPr>
                        <a:t>Go to </a:t>
                      </a:r>
                      <a:r>
                        <a:rPr lang="en-US" sz="2600" noProof="0" dirty="0">
                          <a:solidFill>
                            <a:srgbClr val="FFC000"/>
                          </a:solidFill>
                          <a:latin typeface="Arial"/>
                          <a:cs typeface="Arial"/>
                        </a:rPr>
                        <a:t>PosterPresentations.com</a:t>
                      </a:r>
                      <a:r>
                        <a:rPr lang="en-US" sz="2600" noProof="0" dirty="0">
                          <a:solidFill>
                            <a:srgbClr val="D9D9D9"/>
                          </a:solidFill>
                          <a:latin typeface="Arial"/>
                          <a:cs typeface="Arial"/>
                        </a:rPr>
                        <a:t> for more information.</a:t>
                      </a:r>
                    </a:p>
                  </a:txBody>
                  <a:tcPr marL="182879" marR="91439" marT="137161">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458720">
                <a:tc gridSpan="3">
                  <a:txBody>
                    <a:bodyPr/>
                    <a:lstStyle/>
                    <a:p>
                      <a:endParaRPr lang="en-US" sz="2600" dirty="0">
                        <a:solidFill>
                          <a:srgbClr val="1F3A4E"/>
                        </a:solidFill>
                      </a:endParaRPr>
                    </a:p>
                  </a:txBody>
                  <a:tcPr marL="182879" marR="91439" marT="137161">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4181469">
                <a:tc gridSpan="2">
                  <a:txBody>
                    <a:bodyPr/>
                    <a:lstStyle/>
                    <a:p>
                      <a:pPr>
                        <a:lnSpc>
                          <a:spcPts val="2600"/>
                        </a:lnSpc>
                      </a:pPr>
                      <a:r>
                        <a:rPr lang="en-US" sz="2600" dirty="0">
                          <a:solidFill>
                            <a:schemeClr val="bg1">
                              <a:lumMod val="85000"/>
                            </a:schemeClr>
                          </a:solidFill>
                          <a:latin typeface="Arial"/>
                          <a:cs typeface="Arial"/>
                        </a:rPr>
                        <a:t>© 2019</a:t>
                      </a:r>
                      <a:r>
                        <a:rPr lang="en-US" sz="2600" baseline="0" dirty="0">
                          <a:solidFill>
                            <a:schemeClr val="bg1">
                              <a:lumMod val="85000"/>
                            </a:schemeClr>
                          </a:solidFill>
                          <a:latin typeface="Arial"/>
                          <a:cs typeface="Arial"/>
                        </a:rPr>
                        <a:t> </a:t>
                      </a:r>
                      <a:r>
                        <a:rPr lang="en-US" sz="2600" dirty="0">
                          <a:solidFill>
                            <a:schemeClr val="bg1">
                              <a:lumMod val="85000"/>
                            </a:schemeClr>
                          </a:solidFill>
                          <a:latin typeface="Arial"/>
                          <a:cs typeface="Arial"/>
                        </a:rPr>
                        <a:t>PosterPresentations.com</a:t>
                      </a:r>
                      <a:br>
                        <a:rPr lang="en-US" sz="2600" dirty="0">
                          <a:solidFill>
                            <a:schemeClr val="bg1">
                              <a:lumMod val="85000"/>
                            </a:schemeClr>
                          </a:solidFill>
                          <a:latin typeface="Arial"/>
                          <a:cs typeface="Arial"/>
                        </a:rPr>
                      </a:br>
                      <a:r>
                        <a:rPr lang="en-US" sz="2600" dirty="0">
                          <a:solidFill>
                            <a:schemeClr val="bg1">
                              <a:lumMod val="85000"/>
                            </a:schemeClr>
                          </a:solidFill>
                          <a:latin typeface="Arial"/>
                          <a:cs typeface="Arial"/>
                        </a:rPr>
                        <a:t>2117 Fourth Street ,</a:t>
                      </a:r>
                      <a:r>
                        <a:rPr lang="en-US" sz="2600" baseline="0" dirty="0">
                          <a:solidFill>
                            <a:schemeClr val="bg1">
                              <a:lumMod val="85000"/>
                            </a:schemeClr>
                          </a:solidFill>
                          <a:latin typeface="Arial"/>
                          <a:cs typeface="Arial"/>
                        </a:rPr>
                        <a:t> STE C        </a:t>
                      </a:r>
                    </a:p>
                    <a:p>
                      <a:pPr>
                        <a:lnSpc>
                          <a:spcPts val="2600"/>
                        </a:lnSpc>
                      </a:pPr>
                      <a:r>
                        <a:rPr lang="en-US" sz="2600" baseline="0" dirty="0">
                          <a:solidFill>
                            <a:schemeClr val="bg1">
                              <a:lumMod val="85000"/>
                            </a:schemeClr>
                          </a:solidFill>
                          <a:latin typeface="Arial"/>
                          <a:cs typeface="Arial"/>
                        </a:rPr>
                        <a:t>Berkeley CA 94710 USA</a:t>
                      </a:r>
                      <a:endParaRPr lang="en-US" sz="2600" dirty="0">
                        <a:solidFill>
                          <a:schemeClr val="bg1">
                            <a:lumMod val="85000"/>
                          </a:schemeClr>
                        </a:solidFill>
                        <a:latin typeface="Arial"/>
                        <a:cs typeface="Arial"/>
                      </a:endParaRPr>
                    </a:p>
                  </a:txBody>
                  <a:tcPr marL="182879" marR="91439" marT="137161">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600" b="1" dirty="0">
                          <a:solidFill>
                            <a:srgbClr val="D0D0D0"/>
                          </a:solidFill>
                          <a:latin typeface="Arial"/>
                          <a:cs typeface="Arial"/>
                        </a:rPr>
                        <a:t>For complete tutorials</a:t>
                      </a:r>
                      <a:r>
                        <a:rPr lang="en-US" sz="26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200" b="1" dirty="0">
                          <a:solidFill>
                            <a:srgbClr val="FFC000"/>
                          </a:solidFill>
                          <a:latin typeface="Arial"/>
                          <a:cs typeface="Arial"/>
                        </a:rPr>
                        <a:t>https://www.posterpresentations.com/helpdesk.html</a:t>
                      </a:r>
                      <a:endParaRPr lang="en-US" sz="16400" dirty="0"/>
                    </a:p>
                  </a:txBody>
                  <a:tcPr marL="182879" marR="91439" marT="137161">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5381212" rtl="0" eaLnBrk="1" latinLnBrk="0" hangingPunct="1">
        <a:spcBef>
          <a:spcPct val="0"/>
        </a:spcBef>
        <a:buNone/>
        <a:defRPr sz="10789" kern="1200">
          <a:solidFill>
            <a:schemeClr val="bg1"/>
          </a:solidFill>
          <a:latin typeface="Trebuchet MS" pitchFamily="34" charset="0"/>
          <a:ea typeface="+mj-ea"/>
          <a:cs typeface="+mj-cs"/>
        </a:defRPr>
      </a:lvl1pPr>
    </p:titleStyle>
    <p:bodyStyle>
      <a:lvl1pPr marL="934284" indent="-934284" algn="l" defTabSz="5381212" rtl="0" eaLnBrk="1" latinLnBrk="0" hangingPunct="1">
        <a:spcBef>
          <a:spcPct val="20000"/>
        </a:spcBef>
        <a:buFont typeface="Arial" pitchFamily="34" charset="0"/>
        <a:buChar char="•"/>
        <a:tabLst/>
        <a:defRPr sz="5885" kern="1200">
          <a:solidFill>
            <a:schemeClr val="tx1"/>
          </a:solidFill>
          <a:latin typeface="+mn-lt"/>
          <a:ea typeface="+mn-ea"/>
          <a:cs typeface="+mn-cs"/>
        </a:defRPr>
      </a:lvl1pPr>
      <a:lvl2pPr marL="934284" indent="-934284" algn="l" defTabSz="5381212" rtl="0" eaLnBrk="1" latinLnBrk="0" hangingPunct="1">
        <a:spcBef>
          <a:spcPct val="20000"/>
        </a:spcBef>
        <a:buFont typeface="Arial" pitchFamily="34" charset="0"/>
        <a:buChar char="–"/>
        <a:tabLst/>
        <a:defRPr sz="4905" kern="1200">
          <a:solidFill>
            <a:schemeClr val="tx1"/>
          </a:solidFill>
          <a:latin typeface="+mn-lt"/>
          <a:ea typeface="+mn-ea"/>
          <a:cs typeface="+mn-cs"/>
        </a:defRPr>
      </a:lvl2pPr>
      <a:lvl3pPr marL="934284" indent="-934284" algn="l" defTabSz="5381212" rtl="0" eaLnBrk="1" latinLnBrk="0" hangingPunct="1">
        <a:spcBef>
          <a:spcPct val="20000"/>
        </a:spcBef>
        <a:buFont typeface="Arial" pitchFamily="34" charset="0"/>
        <a:buChar char="•"/>
        <a:tabLst/>
        <a:defRPr sz="3925" kern="1200">
          <a:solidFill>
            <a:schemeClr val="tx1"/>
          </a:solidFill>
          <a:latin typeface="+mn-lt"/>
          <a:ea typeface="+mn-ea"/>
          <a:cs typeface="+mn-cs"/>
        </a:defRPr>
      </a:lvl3pPr>
      <a:lvl4pPr marL="934284" indent="-934284" algn="l" defTabSz="5381212" rtl="0" eaLnBrk="1" latinLnBrk="0" hangingPunct="1">
        <a:spcBef>
          <a:spcPct val="20000"/>
        </a:spcBef>
        <a:buFont typeface="Arial" pitchFamily="34" charset="0"/>
        <a:buChar char="–"/>
        <a:tabLst/>
        <a:defRPr sz="2945" kern="1200">
          <a:solidFill>
            <a:schemeClr val="tx1"/>
          </a:solidFill>
          <a:latin typeface="+mn-lt"/>
          <a:ea typeface="+mn-ea"/>
          <a:cs typeface="+mn-cs"/>
        </a:defRPr>
      </a:lvl4pPr>
      <a:lvl5pPr marL="934284" indent="-934284" algn="l" defTabSz="5381212" rtl="0" eaLnBrk="1" latinLnBrk="0" hangingPunct="1">
        <a:spcBef>
          <a:spcPct val="20000"/>
        </a:spcBef>
        <a:buFont typeface="Arial" pitchFamily="34" charset="0"/>
        <a:buChar char="»"/>
        <a:tabLst/>
        <a:defRPr sz="2945" kern="1200">
          <a:solidFill>
            <a:schemeClr val="tx1"/>
          </a:solidFill>
          <a:latin typeface="+mn-lt"/>
          <a:ea typeface="+mn-ea"/>
          <a:cs typeface="+mn-cs"/>
        </a:defRPr>
      </a:lvl5pPr>
      <a:lvl6pPr marL="14798335" indent="-1345305" algn="l" defTabSz="5381212" rtl="0" eaLnBrk="1" latinLnBrk="0" hangingPunct="1">
        <a:spcBef>
          <a:spcPct val="20000"/>
        </a:spcBef>
        <a:buFont typeface="Arial" pitchFamily="34" charset="0"/>
        <a:buChar char="•"/>
        <a:defRPr sz="11769" kern="1200">
          <a:solidFill>
            <a:schemeClr val="tx1"/>
          </a:solidFill>
          <a:latin typeface="+mn-lt"/>
          <a:ea typeface="+mn-ea"/>
          <a:cs typeface="+mn-cs"/>
        </a:defRPr>
      </a:lvl6pPr>
      <a:lvl7pPr marL="17488941" indent="-1345305" algn="l" defTabSz="5381212" rtl="0" eaLnBrk="1" latinLnBrk="0" hangingPunct="1">
        <a:spcBef>
          <a:spcPct val="20000"/>
        </a:spcBef>
        <a:buFont typeface="Arial" pitchFamily="34" charset="0"/>
        <a:buChar char="•"/>
        <a:defRPr sz="11769" kern="1200">
          <a:solidFill>
            <a:schemeClr val="tx1"/>
          </a:solidFill>
          <a:latin typeface="+mn-lt"/>
          <a:ea typeface="+mn-ea"/>
          <a:cs typeface="+mn-cs"/>
        </a:defRPr>
      </a:lvl7pPr>
      <a:lvl8pPr marL="20179547" indent="-1345305" algn="l" defTabSz="5381212" rtl="0" eaLnBrk="1" latinLnBrk="0" hangingPunct="1">
        <a:spcBef>
          <a:spcPct val="20000"/>
        </a:spcBef>
        <a:buFont typeface="Arial" pitchFamily="34" charset="0"/>
        <a:buChar char="•"/>
        <a:defRPr sz="11769" kern="1200">
          <a:solidFill>
            <a:schemeClr val="tx1"/>
          </a:solidFill>
          <a:latin typeface="+mn-lt"/>
          <a:ea typeface="+mn-ea"/>
          <a:cs typeface="+mn-cs"/>
        </a:defRPr>
      </a:lvl8pPr>
      <a:lvl9pPr marL="22870153" indent="-1345305" algn="l" defTabSz="5381212" rtl="0" eaLnBrk="1" latinLnBrk="0" hangingPunct="1">
        <a:spcBef>
          <a:spcPct val="20000"/>
        </a:spcBef>
        <a:buFont typeface="Arial" pitchFamily="34" charset="0"/>
        <a:buChar char="•"/>
        <a:defRPr sz="11769" kern="1200">
          <a:solidFill>
            <a:schemeClr val="tx1"/>
          </a:solidFill>
          <a:latin typeface="+mn-lt"/>
          <a:ea typeface="+mn-ea"/>
          <a:cs typeface="+mn-cs"/>
        </a:defRPr>
      </a:lvl9pPr>
    </p:bodyStyle>
    <p:otherStyle>
      <a:defPPr>
        <a:defRPr lang="en-US"/>
      </a:defPPr>
      <a:lvl1pPr marL="0" algn="l" defTabSz="5381212" rtl="0" eaLnBrk="1" latinLnBrk="0" hangingPunct="1">
        <a:defRPr sz="10542" kern="1200">
          <a:solidFill>
            <a:schemeClr val="tx1"/>
          </a:solidFill>
          <a:latin typeface="+mn-lt"/>
          <a:ea typeface="+mn-ea"/>
          <a:cs typeface="+mn-cs"/>
        </a:defRPr>
      </a:lvl1pPr>
      <a:lvl2pPr marL="2690610" algn="l" defTabSz="5381212" rtl="0" eaLnBrk="1" latinLnBrk="0" hangingPunct="1">
        <a:defRPr sz="10542" kern="1200">
          <a:solidFill>
            <a:schemeClr val="tx1"/>
          </a:solidFill>
          <a:latin typeface="+mn-lt"/>
          <a:ea typeface="+mn-ea"/>
          <a:cs typeface="+mn-cs"/>
        </a:defRPr>
      </a:lvl2pPr>
      <a:lvl3pPr marL="5381212" algn="l" defTabSz="5381212" rtl="0" eaLnBrk="1" latinLnBrk="0" hangingPunct="1">
        <a:defRPr sz="10542" kern="1200">
          <a:solidFill>
            <a:schemeClr val="tx1"/>
          </a:solidFill>
          <a:latin typeface="+mn-lt"/>
          <a:ea typeface="+mn-ea"/>
          <a:cs typeface="+mn-cs"/>
        </a:defRPr>
      </a:lvl3pPr>
      <a:lvl4pPr marL="8071818" algn="l" defTabSz="5381212" rtl="0" eaLnBrk="1" latinLnBrk="0" hangingPunct="1">
        <a:defRPr sz="10542" kern="1200">
          <a:solidFill>
            <a:schemeClr val="tx1"/>
          </a:solidFill>
          <a:latin typeface="+mn-lt"/>
          <a:ea typeface="+mn-ea"/>
          <a:cs typeface="+mn-cs"/>
        </a:defRPr>
      </a:lvl4pPr>
      <a:lvl5pPr marL="10762424" algn="l" defTabSz="5381212" rtl="0" eaLnBrk="1" latinLnBrk="0" hangingPunct="1">
        <a:defRPr sz="10542" kern="1200">
          <a:solidFill>
            <a:schemeClr val="tx1"/>
          </a:solidFill>
          <a:latin typeface="+mn-lt"/>
          <a:ea typeface="+mn-ea"/>
          <a:cs typeface="+mn-cs"/>
        </a:defRPr>
      </a:lvl5pPr>
      <a:lvl6pPr marL="13453030" algn="l" defTabSz="5381212" rtl="0" eaLnBrk="1" latinLnBrk="0" hangingPunct="1">
        <a:defRPr sz="10542" kern="1200">
          <a:solidFill>
            <a:schemeClr val="tx1"/>
          </a:solidFill>
          <a:latin typeface="+mn-lt"/>
          <a:ea typeface="+mn-ea"/>
          <a:cs typeface="+mn-cs"/>
        </a:defRPr>
      </a:lvl6pPr>
      <a:lvl7pPr marL="16143640" algn="l" defTabSz="5381212" rtl="0" eaLnBrk="1" latinLnBrk="0" hangingPunct="1">
        <a:defRPr sz="10542" kern="1200">
          <a:solidFill>
            <a:schemeClr val="tx1"/>
          </a:solidFill>
          <a:latin typeface="+mn-lt"/>
          <a:ea typeface="+mn-ea"/>
          <a:cs typeface="+mn-cs"/>
        </a:defRPr>
      </a:lvl7pPr>
      <a:lvl8pPr marL="18834246" algn="l" defTabSz="5381212" rtl="0" eaLnBrk="1" latinLnBrk="0" hangingPunct="1">
        <a:defRPr sz="10542" kern="1200">
          <a:solidFill>
            <a:schemeClr val="tx1"/>
          </a:solidFill>
          <a:latin typeface="+mn-lt"/>
          <a:ea typeface="+mn-ea"/>
          <a:cs typeface="+mn-cs"/>
        </a:defRPr>
      </a:lvl8pPr>
      <a:lvl9pPr marL="21524852" algn="l" defTabSz="5381212" rtl="0" eaLnBrk="1" latinLnBrk="0" hangingPunct="1">
        <a:defRPr sz="10542"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0"/>
                <a:lumOff val="10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8334"/>
            <a:ext cx="30275213" cy="5425189"/>
          </a:xfrm>
          <a:prstGeom prst="rect">
            <a:avLst/>
          </a:prstGeom>
          <a:solidFill>
            <a:schemeClr val="accent1"/>
          </a:solidFill>
          <a:ln w="9525">
            <a:noFill/>
            <a:miter lim="800000"/>
            <a:headEnd/>
            <a:tailEnd/>
          </a:ln>
          <a:effectLst/>
        </p:spPr>
        <p:txBody>
          <a:bodyPr wrap="none" lIns="112126" tIns="56061" rIns="112126" bIns="56061" anchor="ctr"/>
          <a:lstStyle/>
          <a:p>
            <a:pPr>
              <a:defRPr/>
            </a:pPr>
            <a:endParaRPr lang="en-US" sz="602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909226" y="41769006"/>
            <a:ext cx="3574554" cy="419159"/>
          </a:xfrm>
          <a:prstGeom prst="rect">
            <a:avLst/>
          </a:prstGeom>
          <a:noFill/>
          <a:ln w="9525">
            <a:noFill/>
            <a:miter lim="800000"/>
            <a:headEnd/>
            <a:tailEnd/>
          </a:ln>
          <a:effectLst/>
        </p:spPr>
        <p:txBody>
          <a:bodyPr wrap="square" lIns="111914" tIns="55946" rIns="111914" bIns="55946">
            <a:spAutoFit/>
          </a:bodyPr>
          <a:lstStyle/>
          <a:p>
            <a:pPr eaLnBrk="0" hangingPunct="0">
              <a:lnSpc>
                <a:spcPct val="65000"/>
              </a:lnSpc>
              <a:spcBef>
                <a:spcPct val="50000"/>
              </a:spcBef>
              <a:defRPr/>
            </a:pPr>
            <a:r>
              <a:rPr lang="en-US" sz="61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351"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5469609"/>
            <a:ext cx="3027521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3D38DD80-6142-EF42-84F0-D056AE36AFC6}"/>
              </a:ext>
            </a:extLst>
          </p:cNvPr>
          <p:cNvSpPr/>
          <p:nvPr userDrawn="1"/>
        </p:nvSpPr>
        <p:spPr>
          <a:xfrm>
            <a:off x="504589" y="6001836"/>
            <a:ext cx="14405214" cy="35527525"/>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26" dirty="0"/>
          </a:p>
        </p:txBody>
      </p:sp>
      <p:sp>
        <p:nvSpPr>
          <p:cNvPr id="39" name="Rounded Rectangle 38">
            <a:extLst>
              <a:ext uri="{FF2B5EF4-FFF2-40B4-BE49-F238E27FC236}">
                <a16:creationId xmlns:a16="http://schemas.microsoft.com/office/drawing/2014/main" id="{76F6A1D7-8EF4-2045-8032-92EC44FF940D}"/>
              </a:ext>
            </a:extLst>
          </p:cNvPr>
          <p:cNvSpPr/>
          <p:nvPr userDrawn="1"/>
        </p:nvSpPr>
        <p:spPr>
          <a:xfrm>
            <a:off x="15405100" y="6001836"/>
            <a:ext cx="14401801" cy="35527525"/>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26" dirty="0"/>
          </a:p>
        </p:txBody>
      </p:sp>
    </p:spTree>
    <p:extLst>
      <p:ext uri="{BB962C8B-B14F-4D97-AF65-F5344CB8AC3E}">
        <p14:creationId xmlns:p14="http://schemas.microsoft.com/office/powerpoint/2010/main" val="1772127091"/>
      </p:ext>
    </p:extLst>
  </p:cSld>
  <p:clrMap bg1="lt1" tx1="dk1" bg2="lt2" tx2="dk2" accent1="accent1" accent2="accent2" accent3="accent3" accent4="accent4" accent5="accent5" accent6="accent6" hlink="hlink" folHlink="folHlink"/>
  <p:sldLayoutIdLst>
    <p:sldLayoutId id="2147483656" r:id="rId1"/>
    <p:sldLayoutId id="2147483657" r:id="rId2"/>
  </p:sldLayoutIdLst>
  <p:txStyles>
    <p:titleStyle>
      <a:lvl1pPr algn="ctr" defTabSz="5381212" rtl="0" eaLnBrk="1" latinLnBrk="0" hangingPunct="1">
        <a:spcBef>
          <a:spcPct val="0"/>
        </a:spcBef>
        <a:buNone/>
        <a:defRPr sz="10789" kern="1200">
          <a:solidFill>
            <a:schemeClr val="bg1"/>
          </a:solidFill>
          <a:latin typeface="Trebuchet MS" pitchFamily="34" charset="0"/>
          <a:ea typeface="+mj-ea"/>
          <a:cs typeface="+mj-cs"/>
        </a:defRPr>
      </a:lvl1pPr>
    </p:titleStyle>
    <p:bodyStyle>
      <a:lvl1pPr marL="934284" indent="-934284" algn="l" defTabSz="5381212" rtl="0" eaLnBrk="1" latinLnBrk="0" hangingPunct="1">
        <a:spcBef>
          <a:spcPct val="20000"/>
        </a:spcBef>
        <a:buFont typeface="Arial" pitchFamily="34" charset="0"/>
        <a:buChar char="•"/>
        <a:tabLst/>
        <a:defRPr sz="5885" kern="1200">
          <a:solidFill>
            <a:schemeClr val="tx1"/>
          </a:solidFill>
          <a:latin typeface="+mn-lt"/>
          <a:ea typeface="+mn-ea"/>
          <a:cs typeface="+mn-cs"/>
        </a:defRPr>
      </a:lvl1pPr>
      <a:lvl2pPr marL="934284" indent="-934284" algn="l" defTabSz="5381212" rtl="0" eaLnBrk="1" latinLnBrk="0" hangingPunct="1">
        <a:spcBef>
          <a:spcPct val="20000"/>
        </a:spcBef>
        <a:buFont typeface="Arial" pitchFamily="34" charset="0"/>
        <a:buChar char="–"/>
        <a:tabLst/>
        <a:defRPr sz="4905" kern="1200">
          <a:solidFill>
            <a:schemeClr val="tx1"/>
          </a:solidFill>
          <a:latin typeface="+mn-lt"/>
          <a:ea typeface="+mn-ea"/>
          <a:cs typeface="+mn-cs"/>
        </a:defRPr>
      </a:lvl2pPr>
      <a:lvl3pPr marL="934284" indent="-934284" algn="l" defTabSz="5381212" rtl="0" eaLnBrk="1" latinLnBrk="0" hangingPunct="1">
        <a:spcBef>
          <a:spcPct val="20000"/>
        </a:spcBef>
        <a:buFont typeface="Arial" pitchFamily="34" charset="0"/>
        <a:buChar char="•"/>
        <a:tabLst/>
        <a:defRPr sz="3925" kern="1200">
          <a:solidFill>
            <a:schemeClr val="tx1"/>
          </a:solidFill>
          <a:latin typeface="+mn-lt"/>
          <a:ea typeface="+mn-ea"/>
          <a:cs typeface="+mn-cs"/>
        </a:defRPr>
      </a:lvl3pPr>
      <a:lvl4pPr marL="934284" indent="-934284" algn="l" defTabSz="5381212" rtl="0" eaLnBrk="1" latinLnBrk="0" hangingPunct="1">
        <a:spcBef>
          <a:spcPct val="20000"/>
        </a:spcBef>
        <a:buFont typeface="Arial" pitchFamily="34" charset="0"/>
        <a:buChar char="–"/>
        <a:tabLst/>
        <a:defRPr sz="2945" kern="1200">
          <a:solidFill>
            <a:schemeClr val="tx1"/>
          </a:solidFill>
          <a:latin typeface="+mn-lt"/>
          <a:ea typeface="+mn-ea"/>
          <a:cs typeface="+mn-cs"/>
        </a:defRPr>
      </a:lvl4pPr>
      <a:lvl5pPr marL="934284" indent="-934284" algn="l" defTabSz="5381212" rtl="0" eaLnBrk="1" latinLnBrk="0" hangingPunct="1">
        <a:spcBef>
          <a:spcPct val="20000"/>
        </a:spcBef>
        <a:buFont typeface="Arial" pitchFamily="34" charset="0"/>
        <a:buChar char="»"/>
        <a:tabLst/>
        <a:defRPr sz="2945" kern="1200">
          <a:solidFill>
            <a:schemeClr val="tx1"/>
          </a:solidFill>
          <a:latin typeface="+mn-lt"/>
          <a:ea typeface="+mn-ea"/>
          <a:cs typeface="+mn-cs"/>
        </a:defRPr>
      </a:lvl5pPr>
      <a:lvl6pPr marL="14798335" indent="-1345305" algn="l" defTabSz="5381212" rtl="0" eaLnBrk="1" latinLnBrk="0" hangingPunct="1">
        <a:spcBef>
          <a:spcPct val="20000"/>
        </a:spcBef>
        <a:buFont typeface="Arial" pitchFamily="34" charset="0"/>
        <a:buChar char="•"/>
        <a:defRPr sz="11769" kern="1200">
          <a:solidFill>
            <a:schemeClr val="tx1"/>
          </a:solidFill>
          <a:latin typeface="+mn-lt"/>
          <a:ea typeface="+mn-ea"/>
          <a:cs typeface="+mn-cs"/>
        </a:defRPr>
      </a:lvl6pPr>
      <a:lvl7pPr marL="17488941" indent="-1345305" algn="l" defTabSz="5381212" rtl="0" eaLnBrk="1" latinLnBrk="0" hangingPunct="1">
        <a:spcBef>
          <a:spcPct val="20000"/>
        </a:spcBef>
        <a:buFont typeface="Arial" pitchFamily="34" charset="0"/>
        <a:buChar char="•"/>
        <a:defRPr sz="11769" kern="1200">
          <a:solidFill>
            <a:schemeClr val="tx1"/>
          </a:solidFill>
          <a:latin typeface="+mn-lt"/>
          <a:ea typeface="+mn-ea"/>
          <a:cs typeface="+mn-cs"/>
        </a:defRPr>
      </a:lvl7pPr>
      <a:lvl8pPr marL="20179547" indent="-1345305" algn="l" defTabSz="5381212" rtl="0" eaLnBrk="1" latinLnBrk="0" hangingPunct="1">
        <a:spcBef>
          <a:spcPct val="20000"/>
        </a:spcBef>
        <a:buFont typeface="Arial" pitchFamily="34" charset="0"/>
        <a:buChar char="•"/>
        <a:defRPr sz="11769" kern="1200">
          <a:solidFill>
            <a:schemeClr val="tx1"/>
          </a:solidFill>
          <a:latin typeface="+mn-lt"/>
          <a:ea typeface="+mn-ea"/>
          <a:cs typeface="+mn-cs"/>
        </a:defRPr>
      </a:lvl8pPr>
      <a:lvl9pPr marL="22870153" indent="-1345305" algn="l" defTabSz="5381212" rtl="0" eaLnBrk="1" latinLnBrk="0" hangingPunct="1">
        <a:spcBef>
          <a:spcPct val="20000"/>
        </a:spcBef>
        <a:buFont typeface="Arial" pitchFamily="34" charset="0"/>
        <a:buChar char="•"/>
        <a:defRPr sz="11769" kern="1200">
          <a:solidFill>
            <a:schemeClr val="tx1"/>
          </a:solidFill>
          <a:latin typeface="+mn-lt"/>
          <a:ea typeface="+mn-ea"/>
          <a:cs typeface="+mn-cs"/>
        </a:defRPr>
      </a:lvl9pPr>
    </p:bodyStyle>
    <p:otherStyle>
      <a:defPPr>
        <a:defRPr lang="en-US"/>
      </a:defPPr>
      <a:lvl1pPr marL="0" algn="l" defTabSz="5381212" rtl="0" eaLnBrk="1" latinLnBrk="0" hangingPunct="1">
        <a:defRPr sz="10542" kern="1200">
          <a:solidFill>
            <a:schemeClr val="tx1"/>
          </a:solidFill>
          <a:latin typeface="+mn-lt"/>
          <a:ea typeface="+mn-ea"/>
          <a:cs typeface="+mn-cs"/>
        </a:defRPr>
      </a:lvl1pPr>
      <a:lvl2pPr marL="2690610" algn="l" defTabSz="5381212" rtl="0" eaLnBrk="1" latinLnBrk="0" hangingPunct="1">
        <a:defRPr sz="10542" kern="1200">
          <a:solidFill>
            <a:schemeClr val="tx1"/>
          </a:solidFill>
          <a:latin typeface="+mn-lt"/>
          <a:ea typeface="+mn-ea"/>
          <a:cs typeface="+mn-cs"/>
        </a:defRPr>
      </a:lvl2pPr>
      <a:lvl3pPr marL="5381212" algn="l" defTabSz="5381212" rtl="0" eaLnBrk="1" latinLnBrk="0" hangingPunct="1">
        <a:defRPr sz="10542" kern="1200">
          <a:solidFill>
            <a:schemeClr val="tx1"/>
          </a:solidFill>
          <a:latin typeface="+mn-lt"/>
          <a:ea typeface="+mn-ea"/>
          <a:cs typeface="+mn-cs"/>
        </a:defRPr>
      </a:lvl3pPr>
      <a:lvl4pPr marL="8071818" algn="l" defTabSz="5381212" rtl="0" eaLnBrk="1" latinLnBrk="0" hangingPunct="1">
        <a:defRPr sz="10542" kern="1200">
          <a:solidFill>
            <a:schemeClr val="tx1"/>
          </a:solidFill>
          <a:latin typeface="+mn-lt"/>
          <a:ea typeface="+mn-ea"/>
          <a:cs typeface="+mn-cs"/>
        </a:defRPr>
      </a:lvl4pPr>
      <a:lvl5pPr marL="10762424" algn="l" defTabSz="5381212" rtl="0" eaLnBrk="1" latinLnBrk="0" hangingPunct="1">
        <a:defRPr sz="10542" kern="1200">
          <a:solidFill>
            <a:schemeClr val="tx1"/>
          </a:solidFill>
          <a:latin typeface="+mn-lt"/>
          <a:ea typeface="+mn-ea"/>
          <a:cs typeface="+mn-cs"/>
        </a:defRPr>
      </a:lvl5pPr>
      <a:lvl6pPr marL="13453030" algn="l" defTabSz="5381212" rtl="0" eaLnBrk="1" latinLnBrk="0" hangingPunct="1">
        <a:defRPr sz="10542" kern="1200">
          <a:solidFill>
            <a:schemeClr val="tx1"/>
          </a:solidFill>
          <a:latin typeface="+mn-lt"/>
          <a:ea typeface="+mn-ea"/>
          <a:cs typeface="+mn-cs"/>
        </a:defRPr>
      </a:lvl6pPr>
      <a:lvl7pPr marL="16143640" algn="l" defTabSz="5381212" rtl="0" eaLnBrk="1" latinLnBrk="0" hangingPunct="1">
        <a:defRPr sz="10542" kern="1200">
          <a:solidFill>
            <a:schemeClr val="tx1"/>
          </a:solidFill>
          <a:latin typeface="+mn-lt"/>
          <a:ea typeface="+mn-ea"/>
          <a:cs typeface="+mn-cs"/>
        </a:defRPr>
      </a:lvl7pPr>
      <a:lvl8pPr marL="18834246" algn="l" defTabSz="5381212" rtl="0" eaLnBrk="1" latinLnBrk="0" hangingPunct="1">
        <a:defRPr sz="10542" kern="1200">
          <a:solidFill>
            <a:schemeClr val="tx1"/>
          </a:solidFill>
          <a:latin typeface="+mn-lt"/>
          <a:ea typeface="+mn-ea"/>
          <a:cs typeface="+mn-cs"/>
        </a:defRPr>
      </a:lvl8pPr>
      <a:lvl9pPr marL="21524852" algn="l" defTabSz="5381212" rtl="0" eaLnBrk="1" latinLnBrk="0" hangingPunct="1">
        <a:defRPr sz="10542"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605505" y="1141434"/>
            <a:ext cx="29064204" cy="4052089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838303" y="3804779"/>
            <a:ext cx="24522923" cy="84656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838303" y="12841131"/>
            <a:ext cx="24516345" cy="252066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838292" y="38845631"/>
            <a:ext cx="5783568" cy="2278905"/>
          </a:xfrm>
          <a:prstGeom prst="rect">
            <a:avLst/>
          </a:prstGeom>
        </p:spPr>
        <p:txBody>
          <a:bodyPr vert="horz" lIns="91440" tIns="45720" rIns="91440" bIns="45720" rtlCol="0" anchor="ctr"/>
          <a:lstStyle>
            <a:lvl1pPr algn="l">
              <a:defRPr sz="3311">
                <a:solidFill>
                  <a:schemeClr val="accent1"/>
                </a:solidFill>
              </a:defRPr>
            </a:lvl1pPr>
          </a:lstStyle>
          <a:p>
            <a:fld id="{34A43A2E-6632-4F9D-8728-2CF59ACBBE60}" type="datetimeFigureOut">
              <a:rPr lang="en-US" dirty="0"/>
              <a:t>2/13/2020</a:t>
            </a:fld>
            <a:endParaRPr lang="en-US" dirty="0"/>
          </a:p>
        </p:txBody>
      </p:sp>
      <p:sp>
        <p:nvSpPr>
          <p:cNvPr id="5" name="Footer Placeholder 4"/>
          <p:cNvSpPr>
            <a:spLocks noGrp="1"/>
          </p:cNvSpPr>
          <p:nvPr>
            <p:ph type="ftr" sz="quarter" idx="3"/>
          </p:nvPr>
        </p:nvSpPr>
        <p:spPr>
          <a:xfrm>
            <a:off x="9806538" y="38845631"/>
            <a:ext cx="11715192" cy="2278905"/>
          </a:xfrm>
          <a:prstGeom prst="rect">
            <a:avLst/>
          </a:prstGeom>
        </p:spPr>
        <p:txBody>
          <a:bodyPr vert="horz" lIns="91440" tIns="45720" rIns="91440" bIns="45720" rtlCol="0" anchor="ctr"/>
          <a:lstStyle>
            <a:lvl1pPr algn="ctr">
              <a:defRPr sz="3311">
                <a:solidFill>
                  <a:schemeClr val="accent1"/>
                </a:solidFill>
              </a:defRPr>
            </a:lvl1pPr>
          </a:lstStyle>
          <a:p>
            <a:endParaRPr lang="en-US" dirty="0"/>
          </a:p>
        </p:txBody>
      </p:sp>
      <p:sp>
        <p:nvSpPr>
          <p:cNvPr id="6" name="Slide Number Placeholder 5"/>
          <p:cNvSpPr>
            <a:spLocks noGrp="1"/>
          </p:cNvSpPr>
          <p:nvPr>
            <p:ph type="sldNum" sz="quarter" idx="4"/>
          </p:nvPr>
        </p:nvSpPr>
        <p:spPr>
          <a:xfrm>
            <a:off x="23167127" y="38845631"/>
            <a:ext cx="4236883" cy="2278905"/>
          </a:xfrm>
          <a:prstGeom prst="rect">
            <a:avLst/>
          </a:prstGeom>
        </p:spPr>
        <p:txBody>
          <a:bodyPr vert="horz" lIns="91440" tIns="45720" rIns="91440" bIns="45720" rtlCol="0" anchor="ctr"/>
          <a:lstStyle>
            <a:lvl1pPr algn="r">
              <a:defRPr sz="3311">
                <a:solidFill>
                  <a:schemeClr val="accent1"/>
                </a:solidFill>
              </a:defRPr>
            </a:lvl1pPr>
          </a:lstStyle>
          <a:p>
            <a:fld id="{4FAB73BC-B049-4115-A692-8D63A059BFB8}" type="slidenum">
              <a:rPr lang="en-US" dirty="0"/>
              <a:pPr/>
              <a:t>‹#›</a:t>
            </a:fld>
            <a:endParaRPr lang="en-US" dirty="0"/>
          </a:p>
        </p:txBody>
      </p:sp>
      <p:sp>
        <p:nvSpPr>
          <p:cNvPr id="8" name="Rectangle 36">
            <a:extLst>
              <a:ext uri="{FF2B5EF4-FFF2-40B4-BE49-F238E27FC236}">
                <a16:creationId xmlns:a16="http://schemas.microsoft.com/office/drawing/2014/main" id="{6B6E0772-C67F-4148-B2D7-EF1167C91B7D}"/>
              </a:ext>
            </a:extLst>
          </p:cNvPr>
          <p:cNvSpPr>
            <a:spLocks noChangeArrowheads="1"/>
          </p:cNvSpPr>
          <p:nvPr userDrawn="1"/>
        </p:nvSpPr>
        <p:spPr bwMode="auto">
          <a:xfrm>
            <a:off x="0" y="18334"/>
            <a:ext cx="30275213" cy="5425189"/>
          </a:xfrm>
          <a:prstGeom prst="rect">
            <a:avLst/>
          </a:prstGeom>
          <a:solidFill>
            <a:schemeClr val="accent1"/>
          </a:solidFill>
          <a:ln w="9525">
            <a:noFill/>
            <a:miter lim="800000"/>
            <a:headEnd/>
            <a:tailEnd/>
          </a:ln>
          <a:effectLst/>
        </p:spPr>
        <p:txBody>
          <a:bodyPr wrap="none" lIns="112126" tIns="56061" rIns="112126" bIns="56061" anchor="ctr"/>
          <a:lstStyle/>
          <a:p>
            <a:pPr>
              <a:defRPr/>
            </a:pPr>
            <a:endParaRPr lang="en-US" sz="6026" dirty="0"/>
          </a:p>
        </p:txBody>
      </p:sp>
      <p:sp>
        <p:nvSpPr>
          <p:cNvPr id="9" name="Text Box 14">
            <a:extLst>
              <a:ext uri="{FF2B5EF4-FFF2-40B4-BE49-F238E27FC236}">
                <a16:creationId xmlns:a16="http://schemas.microsoft.com/office/drawing/2014/main" id="{BCADB96F-D8C4-40BF-828E-EC1B630C3976}"/>
              </a:ext>
            </a:extLst>
          </p:cNvPr>
          <p:cNvSpPr txBox="1">
            <a:spLocks noChangeArrowheads="1"/>
          </p:cNvSpPr>
          <p:nvPr userDrawn="1"/>
        </p:nvSpPr>
        <p:spPr bwMode="auto">
          <a:xfrm>
            <a:off x="909226" y="41769006"/>
            <a:ext cx="3574554" cy="419159"/>
          </a:xfrm>
          <a:prstGeom prst="rect">
            <a:avLst/>
          </a:prstGeom>
          <a:noFill/>
          <a:ln w="9525">
            <a:noFill/>
            <a:miter lim="800000"/>
            <a:headEnd/>
            <a:tailEnd/>
          </a:ln>
          <a:effectLst/>
        </p:spPr>
        <p:txBody>
          <a:bodyPr wrap="square" lIns="111914" tIns="55946" rIns="111914" bIns="55946">
            <a:spAutoFit/>
          </a:bodyPr>
          <a:lstStyle/>
          <a:p>
            <a:pPr eaLnBrk="0" hangingPunct="0">
              <a:lnSpc>
                <a:spcPct val="65000"/>
              </a:lnSpc>
              <a:spcBef>
                <a:spcPct val="50000"/>
              </a:spcBef>
              <a:defRPr/>
            </a:pPr>
            <a:r>
              <a:rPr lang="en-US" sz="61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351" b="1" dirty="0">
                <a:solidFill>
                  <a:schemeClr val="bg1">
                    <a:lumMod val="75000"/>
                  </a:schemeClr>
                </a:solidFill>
                <a:latin typeface="Arial" charset="0"/>
              </a:rPr>
              <a:t>www.PosterPresentations.com</a:t>
            </a:r>
          </a:p>
        </p:txBody>
      </p:sp>
      <p:cxnSp>
        <p:nvCxnSpPr>
          <p:cNvPr id="10" name="Straight Connector 9">
            <a:extLst>
              <a:ext uri="{FF2B5EF4-FFF2-40B4-BE49-F238E27FC236}">
                <a16:creationId xmlns:a16="http://schemas.microsoft.com/office/drawing/2014/main" id="{7BDC7272-A5D4-4EA9-8044-C3DF63698DF1}"/>
              </a:ext>
            </a:extLst>
          </p:cNvPr>
          <p:cNvCxnSpPr>
            <a:cxnSpLocks/>
          </p:cNvCxnSpPr>
          <p:nvPr userDrawn="1"/>
        </p:nvCxnSpPr>
        <p:spPr>
          <a:xfrm>
            <a:off x="0" y="5469609"/>
            <a:ext cx="3027521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ounded Rectangle 37">
            <a:extLst>
              <a:ext uri="{FF2B5EF4-FFF2-40B4-BE49-F238E27FC236}">
                <a16:creationId xmlns:a16="http://schemas.microsoft.com/office/drawing/2014/main" id="{23139AE7-6F72-4E11-A733-13A555C9AE30}"/>
              </a:ext>
            </a:extLst>
          </p:cNvPr>
          <p:cNvSpPr/>
          <p:nvPr userDrawn="1"/>
        </p:nvSpPr>
        <p:spPr>
          <a:xfrm>
            <a:off x="504589" y="6001836"/>
            <a:ext cx="14405214" cy="35527525"/>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26" dirty="0"/>
          </a:p>
        </p:txBody>
      </p:sp>
      <p:sp>
        <p:nvSpPr>
          <p:cNvPr id="12" name="Rounded Rectangle 38">
            <a:extLst>
              <a:ext uri="{FF2B5EF4-FFF2-40B4-BE49-F238E27FC236}">
                <a16:creationId xmlns:a16="http://schemas.microsoft.com/office/drawing/2014/main" id="{0B88721E-B651-4385-A888-6C1877ECF388}"/>
              </a:ext>
            </a:extLst>
          </p:cNvPr>
          <p:cNvSpPr/>
          <p:nvPr userDrawn="1"/>
        </p:nvSpPr>
        <p:spPr>
          <a:xfrm>
            <a:off x="15405100" y="6001836"/>
            <a:ext cx="14401801" cy="35527525"/>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26" dirty="0"/>
          </a:p>
        </p:txBody>
      </p:sp>
    </p:spTree>
    <p:extLst>
      <p:ext uri="{BB962C8B-B14F-4D97-AF65-F5344CB8AC3E}">
        <p14:creationId xmlns:p14="http://schemas.microsoft.com/office/powerpoint/2010/main" val="37809479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2270402" rtl="0" eaLnBrk="1" latinLnBrk="0" hangingPunct="1">
        <a:lnSpc>
          <a:spcPct val="90000"/>
        </a:lnSpc>
        <a:spcBef>
          <a:spcPct val="0"/>
        </a:spcBef>
        <a:buNone/>
        <a:defRPr sz="13244" kern="1200">
          <a:solidFill>
            <a:schemeClr val="accent1"/>
          </a:solidFill>
          <a:latin typeface="+mj-lt"/>
          <a:ea typeface="+mj-ea"/>
          <a:cs typeface="+mj-cs"/>
        </a:defRPr>
      </a:lvl1pPr>
    </p:titleStyle>
    <p:bodyStyle>
      <a:lvl1pPr marL="567603" indent="-454081" algn="l" defTabSz="2270402" rtl="0" eaLnBrk="1" latinLnBrk="0" hangingPunct="1">
        <a:lnSpc>
          <a:spcPct val="90000"/>
        </a:lnSpc>
        <a:spcBef>
          <a:spcPts val="3311"/>
        </a:spcBef>
        <a:buClr>
          <a:schemeClr val="accent1"/>
        </a:buClr>
        <a:buSzPct val="80000"/>
        <a:buFont typeface="Corbel" pitchFamily="34" charset="0"/>
        <a:buChar char="•"/>
        <a:defRPr sz="6622" kern="1200">
          <a:solidFill>
            <a:schemeClr val="accent1"/>
          </a:solidFill>
          <a:latin typeface="+mn-lt"/>
          <a:ea typeface="+mn-ea"/>
          <a:cs typeface="+mn-cs"/>
        </a:defRPr>
      </a:lvl1pPr>
      <a:lvl2pPr marL="1135201" indent="-454081" algn="l" defTabSz="2270402" rtl="0" eaLnBrk="1" latinLnBrk="0" hangingPunct="1">
        <a:lnSpc>
          <a:spcPct val="90000"/>
        </a:lnSpc>
        <a:spcBef>
          <a:spcPts val="499"/>
        </a:spcBef>
        <a:spcAft>
          <a:spcPts val="993"/>
        </a:spcAft>
        <a:buClr>
          <a:schemeClr val="accent1"/>
        </a:buClr>
        <a:buSzPct val="80000"/>
        <a:buFont typeface="Corbel" pitchFamily="34" charset="0"/>
        <a:buChar char="•"/>
        <a:defRPr sz="5960" kern="1200">
          <a:solidFill>
            <a:schemeClr val="accent1"/>
          </a:solidFill>
          <a:latin typeface="+mn-lt"/>
          <a:ea typeface="+mn-ea"/>
          <a:cs typeface="+mn-cs"/>
        </a:defRPr>
      </a:lvl2pPr>
      <a:lvl3pPr marL="1816321" indent="-454081" algn="l" defTabSz="2270402" rtl="0" eaLnBrk="1" latinLnBrk="0" hangingPunct="1">
        <a:lnSpc>
          <a:spcPct val="90000"/>
        </a:lnSpc>
        <a:spcBef>
          <a:spcPts val="499"/>
        </a:spcBef>
        <a:spcAft>
          <a:spcPts val="993"/>
        </a:spcAft>
        <a:buClr>
          <a:schemeClr val="accent1"/>
        </a:buClr>
        <a:buSzPct val="80000"/>
        <a:buFont typeface="Corbel" pitchFamily="34" charset="0"/>
        <a:buChar char="•"/>
        <a:defRPr sz="5298" kern="1200">
          <a:solidFill>
            <a:schemeClr val="accent1"/>
          </a:solidFill>
          <a:latin typeface="+mn-lt"/>
          <a:ea typeface="+mn-ea"/>
          <a:cs typeface="+mn-cs"/>
        </a:defRPr>
      </a:lvl3pPr>
      <a:lvl4pPr marL="2497445" indent="-454081" algn="l" defTabSz="2270402" rtl="0" eaLnBrk="1" latinLnBrk="0" hangingPunct="1">
        <a:lnSpc>
          <a:spcPct val="90000"/>
        </a:lnSpc>
        <a:spcBef>
          <a:spcPts val="499"/>
        </a:spcBef>
        <a:spcAft>
          <a:spcPts val="993"/>
        </a:spcAft>
        <a:buClr>
          <a:schemeClr val="accent1"/>
        </a:buClr>
        <a:buSzPct val="80000"/>
        <a:buFont typeface="Corbel" pitchFamily="34" charset="0"/>
        <a:buChar char="•"/>
        <a:defRPr sz="4635" kern="1200">
          <a:solidFill>
            <a:schemeClr val="accent1"/>
          </a:solidFill>
          <a:latin typeface="+mn-lt"/>
          <a:ea typeface="+mn-ea"/>
          <a:cs typeface="+mn-cs"/>
        </a:defRPr>
      </a:lvl4pPr>
      <a:lvl5pPr marL="3046140" indent="-454081" algn="l" defTabSz="2270402" rtl="0" eaLnBrk="1" latinLnBrk="0" hangingPunct="1">
        <a:lnSpc>
          <a:spcPct val="90000"/>
        </a:lnSpc>
        <a:spcBef>
          <a:spcPts val="499"/>
        </a:spcBef>
        <a:spcAft>
          <a:spcPts val="993"/>
        </a:spcAft>
        <a:buClr>
          <a:schemeClr val="accent1"/>
        </a:buClr>
        <a:buSzPct val="80000"/>
        <a:buFont typeface="Corbel" pitchFamily="34" charset="0"/>
        <a:buChar char="•"/>
        <a:defRPr sz="4635" kern="1200">
          <a:solidFill>
            <a:schemeClr val="accent1"/>
          </a:solidFill>
          <a:latin typeface="+mn-lt"/>
          <a:ea typeface="+mn-ea"/>
          <a:cs typeface="+mn-cs"/>
        </a:defRPr>
      </a:lvl5pPr>
      <a:lvl6pPr marL="3641652" indent="-567603" algn="l" defTabSz="2270402" rtl="0" eaLnBrk="1" latinLnBrk="0" hangingPunct="1">
        <a:lnSpc>
          <a:spcPct val="90000"/>
        </a:lnSpc>
        <a:spcBef>
          <a:spcPts val="499"/>
        </a:spcBef>
        <a:spcAft>
          <a:spcPts val="993"/>
        </a:spcAft>
        <a:buClr>
          <a:schemeClr val="accent1"/>
        </a:buClr>
        <a:buSzPct val="80000"/>
        <a:buFont typeface="Corbel" pitchFamily="34" charset="0"/>
        <a:buChar char="•"/>
        <a:defRPr sz="4635" kern="1200">
          <a:solidFill>
            <a:schemeClr val="accent1"/>
          </a:solidFill>
          <a:latin typeface="+mn-lt"/>
          <a:ea typeface="+mn-ea"/>
          <a:cs typeface="+mn-cs"/>
        </a:defRPr>
      </a:lvl6pPr>
      <a:lvl7pPr marL="4303771" indent="-567603" algn="l" defTabSz="2270402" rtl="0" eaLnBrk="1" latinLnBrk="0" hangingPunct="1">
        <a:lnSpc>
          <a:spcPct val="90000"/>
        </a:lnSpc>
        <a:spcBef>
          <a:spcPts val="499"/>
        </a:spcBef>
        <a:spcAft>
          <a:spcPts val="993"/>
        </a:spcAft>
        <a:buClr>
          <a:schemeClr val="accent1"/>
        </a:buClr>
        <a:buSzPct val="80000"/>
        <a:buFont typeface="Corbel" pitchFamily="34" charset="0"/>
        <a:buChar char="•"/>
        <a:defRPr sz="4635" kern="1200">
          <a:solidFill>
            <a:schemeClr val="accent1"/>
          </a:solidFill>
          <a:latin typeface="+mn-lt"/>
          <a:ea typeface="+mn-ea"/>
          <a:cs typeface="+mn-cs"/>
        </a:defRPr>
      </a:lvl7pPr>
      <a:lvl8pPr marL="4965886" indent="-567603" algn="l" defTabSz="2270402" rtl="0" eaLnBrk="1" latinLnBrk="0" hangingPunct="1">
        <a:lnSpc>
          <a:spcPct val="90000"/>
        </a:lnSpc>
        <a:spcBef>
          <a:spcPts val="499"/>
        </a:spcBef>
        <a:spcAft>
          <a:spcPts val="993"/>
        </a:spcAft>
        <a:buClr>
          <a:schemeClr val="accent1"/>
        </a:buClr>
        <a:buSzPct val="80000"/>
        <a:buFont typeface="Corbel" pitchFamily="34" charset="0"/>
        <a:buChar char="•"/>
        <a:defRPr sz="4635" kern="1200">
          <a:solidFill>
            <a:schemeClr val="accent1"/>
          </a:solidFill>
          <a:latin typeface="+mn-lt"/>
          <a:ea typeface="+mn-ea"/>
          <a:cs typeface="+mn-cs"/>
        </a:defRPr>
      </a:lvl8pPr>
      <a:lvl9pPr marL="5628006" indent="-567603" algn="l" defTabSz="2270402" rtl="0" eaLnBrk="1" latinLnBrk="0" hangingPunct="1">
        <a:lnSpc>
          <a:spcPct val="90000"/>
        </a:lnSpc>
        <a:spcBef>
          <a:spcPts val="499"/>
        </a:spcBef>
        <a:spcAft>
          <a:spcPts val="993"/>
        </a:spcAft>
        <a:buClr>
          <a:schemeClr val="accent1"/>
        </a:buClr>
        <a:buSzPct val="80000"/>
        <a:buFont typeface="Corbel" pitchFamily="34" charset="0"/>
        <a:buChar char="•"/>
        <a:defRPr sz="4635" kern="1200">
          <a:solidFill>
            <a:schemeClr val="accent1"/>
          </a:solidFill>
          <a:latin typeface="+mn-lt"/>
          <a:ea typeface="+mn-ea"/>
          <a:cs typeface="+mn-cs"/>
        </a:defRPr>
      </a:lvl9pPr>
    </p:bodyStyle>
    <p:otherStyle>
      <a:defPPr>
        <a:defRPr lang="en-US"/>
      </a:defPPr>
      <a:lvl1pPr marL="0" algn="l" defTabSz="2270402" rtl="0" eaLnBrk="1" latinLnBrk="0" hangingPunct="1">
        <a:defRPr sz="4468" kern="1200">
          <a:solidFill>
            <a:schemeClr val="tx1"/>
          </a:solidFill>
          <a:latin typeface="+mn-lt"/>
          <a:ea typeface="+mn-ea"/>
          <a:cs typeface="+mn-cs"/>
        </a:defRPr>
      </a:lvl1pPr>
      <a:lvl2pPr marL="1135201" algn="l" defTabSz="2270402" rtl="0" eaLnBrk="1" latinLnBrk="0" hangingPunct="1">
        <a:defRPr sz="4468" kern="1200">
          <a:solidFill>
            <a:schemeClr val="tx1"/>
          </a:solidFill>
          <a:latin typeface="+mn-lt"/>
          <a:ea typeface="+mn-ea"/>
          <a:cs typeface="+mn-cs"/>
        </a:defRPr>
      </a:lvl2pPr>
      <a:lvl3pPr marL="2270402" algn="l" defTabSz="2270402" rtl="0" eaLnBrk="1" latinLnBrk="0" hangingPunct="1">
        <a:defRPr sz="4468" kern="1200">
          <a:solidFill>
            <a:schemeClr val="tx1"/>
          </a:solidFill>
          <a:latin typeface="+mn-lt"/>
          <a:ea typeface="+mn-ea"/>
          <a:cs typeface="+mn-cs"/>
        </a:defRPr>
      </a:lvl3pPr>
      <a:lvl4pPr marL="3405608" algn="l" defTabSz="2270402" rtl="0" eaLnBrk="1" latinLnBrk="0" hangingPunct="1">
        <a:defRPr sz="4468" kern="1200">
          <a:solidFill>
            <a:schemeClr val="tx1"/>
          </a:solidFill>
          <a:latin typeface="+mn-lt"/>
          <a:ea typeface="+mn-ea"/>
          <a:cs typeface="+mn-cs"/>
        </a:defRPr>
      </a:lvl4pPr>
      <a:lvl5pPr marL="4540809" algn="l" defTabSz="2270402" rtl="0" eaLnBrk="1" latinLnBrk="0" hangingPunct="1">
        <a:defRPr sz="4468" kern="1200">
          <a:solidFill>
            <a:schemeClr val="tx1"/>
          </a:solidFill>
          <a:latin typeface="+mn-lt"/>
          <a:ea typeface="+mn-ea"/>
          <a:cs typeface="+mn-cs"/>
        </a:defRPr>
      </a:lvl5pPr>
      <a:lvl6pPr marL="5676010" algn="l" defTabSz="2270402" rtl="0" eaLnBrk="1" latinLnBrk="0" hangingPunct="1">
        <a:defRPr sz="4468" kern="1200">
          <a:solidFill>
            <a:schemeClr val="tx1"/>
          </a:solidFill>
          <a:latin typeface="+mn-lt"/>
          <a:ea typeface="+mn-ea"/>
          <a:cs typeface="+mn-cs"/>
        </a:defRPr>
      </a:lvl6pPr>
      <a:lvl7pPr marL="6811211" algn="l" defTabSz="2270402" rtl="0" eaLnBrk="1" latinLnBrk="0" hangingPunct="1">
        <a:defRPr sz="4468" kern="1200">
          <a:solidFill>
            <a:schemeClr val="tx1"/>
          </a:solidFill>
          <a:latin typeface="+mn-lt"/>
          <a:ea typeface="+mn-ea"/>
          <a:cs typeface="+mn-cs"/>
        </a:defRPr>
      </a:lvl7pPr>
      <a:lvl8pPr marL="7946412" algn="l" defTabSz="2270402" rtl="0" eaLnBrk="1" latinLnBrk="0" hangingPunct="1">
        <a:defRPr sz="4468" kern="1200">
          <a:solidFill>
            <a:schemeClr val="tx1"/>
          </a:solidFill>
          <a:latin typeface="+mn-lt"/>
          <a:ea typeface="+mn-ea"/>
          <a:cs typeface="+mn-cs"/>
        </a:defRPr>
      </a:lvl8pPr>
      <a:lvl9pPr marL="9081614" algn="l" defTabSz="2270402" rtl="0" eaLnBrk="1" latinLnBrk="0" hangingPunct="1">
        <a:defRPr sz="446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mailto:katie.drax@bristol.ac.uk" TargetMode="External"/><Relationship Id="rId7" Type="http://schemas.openxmlformats.org/officeDocument/2006/relationships/image" Target="../media/image10.jpeg"/><Relationship Id="rId2" Type="http://schemas.openxmlformats.org/officeDocument/2006/relationships/hyperlink" Target="https://osf.io/jfk24/" TargetMode="External"/><Relationship Id="rId1" Type="http://schemas.openxmlformats.org/officeDocument/2006/relationships/slideLayout" Target="../slideLayouts/slideLayout1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Rounded Corners 103">
            <a:extLst>
              <a:ext uri="{FF2B5EF4-FFF2-40B4-BE49-F238E27FC236}">
                <a16:creationId xmlns:a16="http://schemas.microsoft.com/office/drawing/2014/main" id="{4A2967A7-D03B-41DD-9853-550F886B8F80}"/>
              </a:ext>
            </a:extLst>
          </p:cNvPr>
          <p:cNvSpPr/>
          <p:nvPr/>
        </p:nvSpPr>
        <p:spPr>
          <a:xfrm>
            <a:off x="382919" y="39097273"/>
            <a:ext cx="29600710" cy="26222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spcBef>
                <a:spcPts val="600"/>
              </a:spcBef>
            </a:pPr>
            <a:r>
              <a:rPr lang="nn-NO" sz="2800" b="1" dirty="0">
                <a:solidFill>
                  <a:schemeClr val="tx1"/>
                </a:solidFill>
                <a:latin typeface="Arial" panose="020B0604020202020204" pitchFamily="34" charset="0"/>
                <a:cs typeface="Arial" panose="020B0604020202020204" pitchFamily="34" charset="0"/>
              </a:rPr>
              <a:t>OPEN RESEARCH DISLAIMER</a:t>
            </a:r>
          </a:p>
          <a:p>
            <a:pPr>
              <a:lnSpc>
                <a:spcPct val="100000"/>
              </a:lnSpc>
              <a:spcBef>
                <a:spcPts val="600"/>
              </a:spcBef>
            </a:pPr>
            <a:r>
              <a:rPr lang="nn-NO" sz="2800" b="1" dirty="0">
                <a:solidFill>
                  <a:schemeClr val="tx1"/>
                </a:solidFill>
                <a:latin typeface="Arial" panose="020B0604020202020204" pitchFamily="34" charset="0"/>
                <a:cs typeface="Arial" panose="020B0604020202020204" pitchFamily="34" charset="0"/>
              </a:rPr>
              <a:t>OSF project: </a:t>
            </a:r>
            <a:r>
              <a:rPr lang="nn-NO" sz="2800" dirty="0">
                <a:solidFill>
                  <a:schemeClr val="tx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https://osf.io/jfk24/</a:t>
            </a:r>
            <a:r>
              <a:rPr lang="nn-NO" sz="2800" dirty="0">
                <a:solidFill>
                  <a:schemeClr val="tx1"/>
                </a:solidFill>
                <a:latin typeface="Arial" panose="020B0604020202020204" pitchFamily="34" charset="0"/>
                <a:cs typeface="Arial" panose="020B0604020202020204" pitchFamily="34" charset="0"/>
              </a:rPr>
              <a:t>. </a:t>
            </a:r>
            <a:r>
              <a:rPr lang="en-GB" sz="2800" b="1" dirty="0">
                <a:solidFill>
                  <a:schemeClr val="tx1"/>
                </a:solidFill>
                <a:latin typeface="Arial" panose="020B0604020202020204" pitchFamily="34" charset="0"/>
                <a:cs typeface="Arial" panose="020B0604020202020204" pitchFamily="34" charset="0"/>
              </a:rPr>
              <a:t>Preregistration</a:t>
            </a:r>
            <a:r>
              <a:rPr lang="en-GB" sz="2800" dirty="0">
                <a:solidFill>
                  <a:schemeClr val="tx1"/>
                </a:solidFill>
                <a:latin typeface="Arial" panose="020B0604020202020204" pitchFamily="34" charset="0"/>
                <a:cs typeface="Arial" panose="020B0604020202020204" pitchFamily="34" charset="0"/>
              </a:rPr>
              <a:t>: study protocol preregistered on the OSF before screening began. We registered two subsequent deviations from our protocol on the OSF. </a:t>
            </a:r>
            <a:r>
              <a:rPr lang="en-GB" sz="2800" b="1" dirty="0">
                <a:solidFill>
                  <a:schemeClr val="tx1"/>
                </a:solidFill>
                <a:latin typeface="Arial" panose="020B0604020202020204" pitchFamily="34" charset="0"/>
                <a:cs typeface="Arial" panose="020B0604020202020204" pitchFamily="34" charset="0"/>
              </a:rPr>
              <a:t>Analysis type: </a:t>
            </a:r>
            <a:r>
              <a:rPr lang="en-GB" sz="2800" dirty="0">
                <a:solidFill>
                  <a:schemeClr val="tx1"/>
                </a:solidFill>
                <a:latin typeface="Arial" panose="020B0604020202020204" pitchFamily="34" charset="0"/>
                <a:cs typeface="Arial" panose="020B0604020202020204" pitchFamily="34" charset="0"/>
              </a:rPr>
              <a:t>exploratory. </a:t>
            </a:r>
            <a:r>
              <a:rPr lang="en-GB" sz="2800" b="1" dirty="0">
                <a:solidFill>
                  <a:schemeClr val="tx1"/>
                </a:solidFill>
                <a:latin typeface="Arial" panose="020B0604020202020204" pitchFamily="34" charset="0"/>
                <a:cs typeface="Arial" panose="020B0604020202020204" pitchFamily="34" charset="0"/>
              </a:rPr>
              <a:t>Sharing</a:t>
            </a:r>
            <a:r>
              <a:rPr lang="en-GB" sz="2800" dirty="0">
                <a:solidFill>
                  <a:schemeClr val="tx1"/>
                </a:solidFill>
                <a:latin typeface="Arial" panose="020B0604020202020204" pitchFamily="34" charset="0"/>
                <a:cs typeface="Arial" panose="020B0604020202020204" pitchFamily="34" charset="0"/>
              </a:rPr>
              <a:t>: all key materials, code and data will be shared according to the FAIR principles on the OSF, if possible. </a:t>
            </a:r>
            <a:r>
              <a:rPr lang="en-GB" sz="2800" b="1" dirty="0">
                <a:solidFill>
                  <a:schemeClr val="tx1"/>
                </a:solidFill>
                <a:latin typeface="Arial" panose="020B0604020202020204" pitchFamily="34" charset="0"/>
                <a:cs typeface="Arial" panose="020B0604020202020204" pitchFamily="34" charset="0"/>
              </a:rPr>
              <a:t>Conflicts of interest: </a:t>
            </a:r>
            <a:r>
              <a:rPr lang="en-GB" sz="2800" dirty="0">
                <a:solidFill>
                  <a:schemeClr val="tx1"/>
                </a:solidFill>
                <a:latin typeface="Arial" panose="020B0604020202020204" pitchFamily="34" charset="0"/>
                <a:cs typeface="Arial" panose="020B0604020202020204" pitchFamily="34" charset="0"/>
              </a:rPr>
              <a:t>none. </a:t>
            </a:r>
            <a:r>
              <a:rPr lang="en-GB" sz="2800" b="1" dirty="0">
                <a:solidFill>
                  <a:schemeClr val="tx1"/>
                </a:solidFill>
                <a:latin typeface="Arial" panose="020B0604020202020204" pitchFamily="34" charset="0"/>
                <a:cs typeface="Arial" panose="020B0604020202020204" pitchFamily="34" charset="0"/>
              </a:rPr>
              <a:t>Authors: </a:t>
            </a:r>
            <a:r>
              <a:rPr lang="en-GB" sz="2800" dirty="0">
                <a:solidFill>
                  <a:schemeClr val="tx1"/>
                </a:solidFill>
                <a:latin typeface="Arial" panose="020B0604020202020204" pitchFamily="34" charset="0"/>
                <a:cs typeface="Arial" panose="020B0604020202020204" pitchFamily="34" charset="0"/>
              </a:rPr>
              <a:t>Katie Drax, Mark Gibson, Marcus Munafò and Robert Thibault from the TARG Meta-Research Group contributed. </a:t>
            </a:r>
            <a:r>
              <a:rPr lang="en-GB" sz="2800" b="1" dirty="0">
                <a:solidFill>
                  <a:schemeClr val="tx1"/>
                </a:solidFill>
                <a:latin typeface="Arial" panose="020B0604020202020204" pitchFamily="34" charset="0"/>
                <a:cs typeface="Arial" panose="020B0604020202020204" pitchFamily="34" charset="0"/>
              </a:rPr>
              <a:t>Funding</a:t>
            </a:r>
            <a:r>
              <a:rPr lang="en-GB" sz="2800" dirty="0">
                <a:solidFill>
                  <a:schemeClr val="tx1"/>
                </a:solidFill>
                <a:latin typeface="Arial" panose="020B0604020202020204" pitchFamily="34" charset="0"/>
                <a:cs typeface="Arial" panose="020B0604020202020204" pitchFamily="34" charset="0"/>
              </a:rPr>
              <a:t>: Thanks to the John Climax Benevolent Fund for funding this work and to TARG. The funder has no role in this work. </a:t>
            </a:r>
          </a:p>
        </p:txBody>
      </p:sp>
      <p:sp>
        <p:nvSpPr>
          <p:cNvPr id="2" name="Text Placeholder 1">
            <a:extLst>
              <a:ext uri="{FF2B5EF4-FFF2-40B4-BE49-F238E27FC236}">
                <a16:creationId xmlns:a16="http://schemas.microsoft.com/office/drawing/2014/main" id="{F55F9D69-A7F5-C74D-8E79-892D03500B3D}"/>
              </a:ext>
            </a:extLst>
          </p:cNvPr>
          <p:cNvSpPr>
            <a:spLocks noGrp="1"/>
          </p:cNvSpPr>
          <p:nvPr>
            <p:ph type="body" sz="quarter" idx="12"/>
          </p:nvPr>
        </p:nvSpPr>
        <p:spPr>
          <a:xfrm>
            <a:off x="3627484" y="329138"/>
            <a:ext cx="23020241" cy="2446824"/>
          </a:xfrm>
        </p:spPr>
        <p:txBody>
          <a:bodyPr/>
          <a:lstStyle/>
          <a:p>
            <a:pPr algn="r"/>
            <a:r>
              <a:rPr lang="en-GB" sz="8500" dirty="0">
                <a:latin typeface="Arial" panose="020B0604020202020204" pitchFamily="34" charset="0"/>
              </a:rPr>
              <a:t>The UK Biobank study: systematic review of the reporting quality in UK Biobank studies</a:t>
            </a:r>
            <a:endParaRPr lang="en-US" sz="8500" dirty="0">
              <a:latin typeface="Arial" panose="020B0604020202020204" pitchFamily="34" charset="0"/>
            </a:endParaRPr>
          </a:p>
        </p:txBody>
      </p:sp>
      <p:sp>
        <p:nvSpPr>
          <p:cNvPr id="3" name="Text Placeholder 2">
            <a:extLst>
              <a:ext uri="{FF2B5EF4-FFF2-40B4-BE49-F238E27FC236}">
                <a16:creationId xmlns:a16="http://schemas.microsoft.com/office/drawing/2014/main" id="{6A634281-119C-B24D-AE5A-F111F5884869}"/>
              </a:ext>
            </a:extLst>
          </p:cNvPr>
          <p:cNvSpPr>
            <a:spLocks noGrp="1"/>
          </p:cNvSpPr>
          <p:nvPr>
            <p:ph type="body" sz="quarter" idx="11"/>
          </p:nvPr>
        </p:nvSpPr>
        <p:spPr>
          <a:xfrm>
            <a:off x="2172908" y="3028940"/>
            <a:ext cx="25929395" cy="1513515"/>
          </a:xfrm>
        </p:spPr>
        <p:txBody>
          <a:bodyPr>
            <a:noAutofit/>
          </a:bodyPr>
          <a:lstStyle/>
          <a:p>
            <a:pPr>
              <a:lnSpc>
                <a:spcPct val="100000"/>
              </a:lnSpc>
              <a:spcBef>
                <a:spcPts val="0"/>
              </a:spcBef>
            </a:pPr>
            <a:r>
              <a:rPr lang="en-GB" sz="4200" b="0" dirty="0">
                <a:latin typeface="Arial" panose="020B0604020202020204" pitchFamily="34" charset="0"/>
                <a:ea typeface="Hei"/>
              </a:rPr>
              <a:t>T</a:t>
            </a:r>
            <a:r>
              <a:rPr lang="en-US" sz="4200" b="0" dirty="0">
                <a:latin typeface="Arial" panose="020B0604020202020204" pitchFamily="34" charset="0"/>
              </a:rPr>
              <a:t>ARG Meta-Research Group</a:t>
            </a:r>
            <a:r>
              <a:rPr lang="en-US" sz="4200" b="0" baseline="30000" dirty="0">
                <a:latin typeface="Arial" panose="020B0604020202020204" pitchFamily="34" charset="0"/>
              </a:rPr>
              <a:t>1</a:t>
            </a:r>
            <a:r>
              <a:rPr lang="en-US" sz="4200" b="0" dirty="0">
                <a:latin typeface="Arial" panose="020B0604020202020204" pitchFamily="34" charset="0"/>
              </a:rPr>
              <a:t>, </a:t>
            </a:r>
            <a:r>
              <a:rPr lang="en-GB" sz="4200" b="0" dirty="0">
                <a:latin typeface="Arial" panose="020B0604020202020204" pitchFamily="34" charset="0"/>
              </a:rPr>
              <a:t>George Davey Smith </a:t>
            </a:r>
            <a:r>
              <a:rPr lang="en-GB" sz="4200" b="0" baseline="30000" dirty="0">
                <a:latin typeface="Arial" panose="020B0604020202020204" pitchFamily="34" charset="0"/>
              </a:rPr>
              <a:t>2 3</a:t>
            </a:r>
            <a:r>
              <a:rPr lang="en-GB" sz="4200" b="0" dirty="0">
                <a:latin typeface="Arial" panose="020B0604020202020204" pitchFamily="34" charset="0"/>
              </a:rPr>
              <a:t>, Rebecca Richmond </a:t>
            </a:r>
            <a:r>
              <a:rPr lang="en-GB" sz="4200" b="0" baseline="30000" dirty="0">
                <a:latin typeface="Arial" panose="020B0604020202020204" pitchFamily="34" charset="0"/>
              </a:rPr>
              <a:t>2 3</a:t>
            </a:r>
            <a:r>
              <a:rPr lang="en-GB" sz="4200" b="0" dirty="0">
                <a:latin typeface="Arial" panose="020B0604020202020204" pitchFamily="34" charset="0"/>
              </a:rPr>
              <a:t>, and Benjamin Woolf</a:t>
            </a:r>
            <a:r>
              <a:rPr lang="en-GB" sz="4200" b="0" baseline="30000" dirty="0">
                <a:latin typeface="Arial" panose="020B0604020202020204" pitchFamily="34" charset="0"/>
              </a:rPr>
              <a:t> 1 2</a:t>
            </a:r>
            <a:r>
              <a:rPr lang="en-GB" sz="4200" b="0" dirty="0">
                <a:latin typeface="Arial" panose="020B0604020202020204" pitchFamily="34" charset="0"/>
              </a:rPr>
              <a:t> </a:t>
            </a:r>
          </a:p>
          <a:p>
            <a:pPr>
              <a:lnSpc>
                <a:spcPct val="100000"/>
              </a:lnSpc>
              <a:spcBef>
                <a:spcPts val="0"/>
              </a:spcBef>
            </a:pPr>
            <a:r>
              <a:rPr lang="en-GB" sz="4200" b="0" dirty="0">
                <a:latin typeface="Arial" panose="020B0604020202020204" pitchFamily="34" charset="0"/>
              </a:rPr>
              <a:t>Corresponding author: Katie Drax</a:t>
            </a:r>
          </a:p>
        </p:txBody>
      </p:sp>
      <p:sp>
        <p:nvSpPr>
          <p:cNvPr id="4" name="Text Placeholder 3">
            <a:extLst>
              <a:ext uri="{FF2B5EF4-FFF2-40B4-BE49-F238E27FC236}">
                <a16:creationId xmlns:a16="http://schemas.microsoft.com/office/drawing/2014/main" id="{2FA54416-0FC6-2C4E-B207-63D604B94F46}"/>
              </a:ext>
            </a:extLst>
          </p:cNvPr>
          <p:cNvSpPr>
            <a:spLocks noGrp="1"/>
          </p:cNvSpPr>
          <p:nvPr>
            <p:ph type="body" sz="quarter" idx="10"/>
          </p:nvPr>
        </p:nvSpPr>
        <p:spPr>
          <a:xfrm>
            <a:off x="883173" y="4539187"/>
            <a:ext cx="28971502" cy="1384995"/>
          </a:xfrm>
        </p:spPr>
        <p:txBody>
          <a:bodyPr/>
          <a:lstStyle/>
          <a:p>
            <a:pPr fontAlgn="base">
              <a:lnSpc>
                <a:spcPct val="100000"/>
              </a:lnSpc>
              <a:spcBef>
                <a:spcPts val="0"/>
              </a:spcBef>
            </a:pPr>
            <a:r>
              <a:rPr lang="en-GB" sz="2800" b="0" i="1" baseline="30000" dirty="0">
                <a:latin typeface="Arial" panose="020B0604020202020204" pitchFamily="34" charset="0"/>
              </a:rPr>
              <a:t> 1 </a:t>
            </a:r>
            <a:r>
              <a:rPr lang="en-GB" sz="2800" b="0" i="1" dirty="0">
                <a:latin typeface="Arial" panose="020B0604020202020204" pitchFamily="34" charset="0"/>
              </a:rPr>
              <a:t>School of Psychological Science, University of Bristol, UK. </a:t>
            </a:r>
            <a:r>
              <a:rPr lang="en-GB" sz="2800" b="0" i="1" baseline="30000" dirty="0">
                <a:latin typeface="Arial" panose="020B0604020202020204" pitchFamily="34" charset="0"/>
              </a:rPr>
              <a:t>2 </a:t>
            </a:r>
            <a:r>
              <a:rPr lang="en-GB" sz="2800" b="0" i="1" dirty="0">
                <a:latin typeface="Arial" panose="020B0604020202020204" pitchFamily="34" charset="0"/>
              </a:rPr>
              <a:t>MRC Integrative Epidemiology Unit, University of Bristol, UK. </a:t>
            </a:r>
            <a:r>
              <a:rPr lang="en-GB" sz="2800" b="0" i="1" baseline="30000" dirty="0">
                <a:latin typeface="Arial" panose="020B0604020202020204" pitchFamily="34" charset="0"/>
              </a:rPr>
              <a:t>3 </a:t>
            </a:r>
            <a:r>
              <a:rPr lang="en-GB" sz="2800" b="0" i="1" dirty="0">
                <a:latin typeface="Arial" panose="020B0604020202020204" pitchFamily="34" charset="0"/>
              </a:rPr>
              <a:t>Population Health Sciences, Bristol Medical School, University of Bristol, UK</a:t>
            </a:r>
            <a:endParaRPr lang="en-GB" sz="2800" b="0" dirty="0">
              <a:latin typeface="Arial" panose="020B0604020202020204" pitchFamily="34" charset="0"/>
            </a:endParaRPr>
          </a:p>
          <a:p>
            <a:pPr>
              <a:lnSpc>
                <a:spcPct val="100000"/>
              </a:lnSpc>
              <a:spcBef>
                <a:spcPts val="0"/>
              </a:spcBef>
            </a:pPr>
            <a:endParaRPr lang="en-US" sz="2800" dirty="0">
              <a:latin typeface="Arial" panose="020B0604020202020204" pitchFamily="34" charset="0"/>
            </a:endParaRPr>
          </a:p>
        </p:txBody>
      </p:sp>
      <p:sp>
        <p:nvSpPr>
          <p:cNvPr id="5" name="Text Placeholder 4">
            <a:extLst>
              <a:ext uri="{FF2B5EF4-FFF2-40B4-BE49-F238E27FC236}">
                <a16:creationId xmlns:a16="http://schemas.microsoft.com/office/drawing/2014/main" id="{8B5BAAF6-1F22-F14E-934F-A6A7C176D542}"/>
              </a:ext>
            </a:extLst>
          </p:cNvPr>
          <p:cNvSpPr>
            <a:spLocks noGrp="1"/>
          </p:cNvSpPr>
          <p:nvPr>
            <p:ph type="body" sz="quarter" idx="15"/>
          </p:nvPr>
        </p:nvSpPr>
        <p:spPr>
          <a:xfrm>
            <a:off x="456726" y="5951602"/>
            <a:ext cx="14381953" cy="646331"/>
          </a:xfrm>
          <a:custGeom>
            <a:avLst/>
            <a:gdLst>
              <a:gd name="connsiteX0" fmla="*/ 0 w 14381953"/>
              <a:gd name="connsiteY0" fmla="*/ 0 h 646331"/>
              <a:gd name="connsiteX1" fmla="*/ 14381953 w 14381953"/>
              <a:gd name="connsiteY1" fmla="*/ 0 h 646331"/>
              <a:gd name="connsiteX2" fmla="*/ 14381953 w 14381953"/>
              <a:gd name="connsiteY2" fmla="*/ 646331 h 646331"/>
              <a:gd name="connsiteX3" fmla="*/ 0 w 14381953"/>
              <a:gd name="connsiteY3" fmla="*/ 646331 h 646331"/>
              <a:gd name="connsiteX4" fmla="*/ 0 w 14381953"/>
              <a:gd name="connsiteY4" fmla="*/ 0 h 646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953" h="646331" fill="none" extrusionOk="0">
                <a:moveTo>
                  <a:pt x="0" y="0"/>
                </a:moveTo>
                <a:cubicBezTo>
                  <a:pt x="5375376" y="-49533"/>
                  <a:pt x="10181299" y="-14809"/>
                  <a:pt x="14381953" y="0"/>
                </a:cubicBezTo>
                <a:cubicBezTo>
                  <a:pt x="14396425" y="98201"/>
                  <a:pt x="14363040" y="333819"/>
                  <a:pt x="14381953" y="646331"/>
                </a:cubicBezTo>
                <a:cubicBezTo>
                  <a:pt x="8937031" y="598100"/>
                  <a:pt x="2496367" y="730786"/>
                  <a:pt x="0" y="646331"/>
                </a:cubicBezTo>
                <a:cubicBezTo>
                  <a:pt x="46534" y="433830"/>
                  <a:pt x="35510" y="136178"/>
                  <a:pt x="0" y="0"/>
                </a:cubicBezTo>
                <a:close/>
              </a:path>
              <a:path w="14381953" h="646331" stroke="0" extrusionOk="0">
                <a:moveTo>
                  <a:pt x="0" y="0"/>
                </a:moveTo>
                <a:cubicBezTo>
                  <a:pt x="4802261" y="118645"/>
                  <a:pt x="7595138" y="116012"/>
                  <a:pt x="14381953" y="0"/>
                </a:cubicBezTo>
                <a:cubicBezTo>
                  <a:pt x="14334219" y="166119"/>
                  <a:pt x="14421443" y="543217"/>
                  <a:pt x="14381953" y="646331"/>
                </a:cubicBezTo>
                <a:cubicBezTo>
                  <a:pt x="7582076" y="780931"/>
                  <a:pt x="6372054" y="489135"/>
                  <a:pt x="0" y="646331"/>
                </a:cubicBezTo>
                <a:cubicBezTo>
                  <a:pt x="44741" y="534667"/>
                  <a:pt x="-25823" y="189070"/>
                  <a:pt x="0" y="0"/>
                </a:cubicBezTo>
                <a:close/>
              </a:path>
            </a:pathLst>
          </a:custGeom>
          <a:ln>
            <a:solidFill>
              <a:schemeClr val="accent5"/>
            </a:solidFill>
            <a:extLst>
              <a:ext uri="{C807C97D-BFC1-408E-A445-0C87EB9F89A2}">
                <ask:lineSketchStyleProps xmlns:ask="http://schemas.microsoft.com/office/drawing/2018/sketchyshapes" sd="1219033472">
                  <ask:type>
                    <ask:lineSketchCurved/>
                  </ask:type>
                </ask:lineSketchStyleProps>
              </a:ext>
            </a:extLst>
          </a:ln>
        </p:spPr>
        <p:txBody>
          <a:bodyPr/>
          <a:lstStyle/>
          <a:p>
            <a:r>
              <a:rPr lang="en-US" sz="4000" dirty="0">
                <a:solidFill>
                  <a:schemeClr val="tx1"/>
                </a:solidFill>
                <a:latin typeface="Arial" panose="020B0604020202020204" pitchFamily="34" charset="0"/>
                <a:cs typeface="Arial" panose="020B0604020202020204" pitchFamily="34" charset="0"/>
              </a:rPr>
              <a:t>Background</a:t>
            </a:r>
            <a:endParaRPr lang="en-US" sz="3600" dirty="0">
              <a:solidFill>
                <a:schemeClr val="tx1"/>
              </a:solidFill>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FECA0F07-42D7-8C4F-B782-30617B9FCC55}"/>
              </a:ext>
            </a:extLst>
          </p:cNvPr>
          <p:cNvSpPr>
            <a:spLocks noGrp="1"/>
          </p:cNvSpPr>
          <p:nvPr>
            <p:ph type="body" sz="quarter" idx="17"/>
          </p:nvPr>
        </p:nvSpPr>
        <p:spPr>
          <a:xfrm>
            <a:off x="547696" y="11208965"/>
            <a:ext cx="14381953" cy="646331"/>
          </a:xfrm>
          <a:custGeom>
            <a:avLst/>
            <a:gdLst>
              <a:gd name="connsiteX0" fmla="*/ 0 w 14381953"/>
              <a:gd name="connsiteY0" fmla="*/ 0 h 646331"/>
              <a:gd name="connsiteX1" fmla="*/ 14381953 w 14381953"/>
              <a:gd name="connsiteY1" fmla="*/ 0 h 646331"/>
              <a:gd name="connsiteX2" fmla="*/ 14381953 w 14381953"/>
              <a:gd name="connsiteY2" fmla="*/ 646331 h 646331"/>
              <a:gd name="connsiteX3" fmla="*/ 0 w 14381953"/>
              <a:gd name="connsiteY3" fmla="*/ 646331 h 646331"/>
              <a:gd name="connsiteX4" fmla="*/ 0 w 14381953"/>
              <a:gd name="connsiteY4" fmla="*/ 0 h 646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1953" h="646331" fill="none" extrusionOk="0">
                <a:moveTo>
                  <a:pt x="0" y="0"/>
                </a:moveTo>
                <a:cubicBezTo>
                  <a:pt x="5375376" y="-49533"/>
                  <a:pt x="10181299" y="-14809"/>
                  <a:pt x="14381953" y="0"/>
                </a:cubicBezTo>
                <a:cubicBezTo>
                  <a:pt x="14396425" y="98201"/>
                  <a:pt x="14363040" y="333819"/>
                  <a:pt x="14381953" y="646331"/>
                </a:cubicBezTo>
                <a:cubicBezTo>
                  <a:pt x="8937031" y="598100"/>
                  <a:pt x="2496367" y="730786"/>
                  <a:pt x="0" y="646331"/>
                </a:cubicBezTo>
                <a:cubicBezTo>
                  <a:pt x="46534" y="433830"/>
                  <a:pt x="35510" y="136178"/>
                  <a:pt x="0" y="0"/>
                </a:cubicBezTo>
                <a:close/>
              </a:path>
              <a:path w="14381953" h="646331" stroke="0" extrusionOk="0">
                <a:moveTo>
                  <a:pt x="0" y="0"/>
                </a:moveTo>
                <a:cubicBezTo>
                  <a:pt x="4802261" y="118645"/>
                  <a:pt x="7595138" y="116012"/>
                  <a:pt x="14381953" y="0"/>
                </a:cubicBezTo>
                <a:cubicBezTo>
                  <a:pt x="14334219" y="166119"/>
                  <a:pt x="14421443" y="543217"/>
                  <a:pt x="14381953" y="646331"/>
                </a:cubicBezTo>
                <a:cubicBezTo>
                  <a:pt x="7582076" y="780931"/>
                  <a:pt x="6372054" y="489135"/>
                  <a:pt x="0" y="646331"/>
                </a:cubicBezTo>
                <a:cubicBezTo>
                  <a:pt x="44741" y="534667"/>
                  <a:pt x="-25823" y="189070"/>
                  <a:pt x="0" y="0"/>
                </a:cubicBezTo>
                <a:close/>
              </a:path>
            </a:pathLst>
          </a:custGeom>
          <a:ln>
            <a:solidFill>
              <a:schemeClr val="accent5"/>
            </a:solidFill>
            <a:extLst>
              <a:ext uri="{C807C97D-BFC1-408E-A445-0C87EB9F89A2}">
                <ask:lineSketchStyleProps xmlns:ask="http://schemas.microsoft.com/office/drawing/2018/sketchyshapes" sd="1219033472">
                  <ask:type>
                    <ask:lineSketchCurved/>
                  </ask:type>
                </ask:lineSketchStyleProps>
              </a:ext>
            </a:extLst>
          </a:ln>
        </p:spPr>
        <p:txBody>
          <a:bodyPr/>
          <a:lstStyle/>
          <a:p>
            <a:r>
              <a:rPr lang="en-US" sz="4000" dirty="0">
                <a:solidFill>
                  <a:schemeClr val="tx1"/>
                </a:solidFill>
                <a:latin typeface="Arial" panose="020B0604020202020204" pitchFamily="34" charset="0"/>
                <a:cs typeface="Arial" panose="020B0604020202020204" pitchFamily="34" charset="0"/>
              </a:rPr>
              <a:t>Objectives</a:t>
            </a:r>
            <a:endParaRPr lang="en-US" dirty="0">
              <a:solidFill>
                <a:schemeClr val="tx1"/>
              </a:solidFill>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332602E8-1F07-B641-A5D0-C4D38D296F9A}"/>
              </a:ext>
            </a:extLst>
          </p:cNvPr>
          <p:cNvSpPr>
            <a:spLocks noGrp="1"/>
          </p:cNvSpPr>
          <p:nvPr>
            <p:ph type="body" sz="quarter" idx="18"/>
          </p:nvPr>
        </p:nvSpPr>
        <p:spPr>
          <a:xfrm>
            <a:off x="468310" y="14774423"/>
            <a:ext cx="14401801" cy="646331"/>
          </a:xfrm>
          <a:custGeom>
            <a:avLst/>
            <a:gdLst>
              <a:gd name="connsiteX0" fmla="*/ 0 w 14401801"/>
              <a:gd name="connsiteY0" fmla="*/ 0 h 646331"/>
              <a:gd name="connsiteX1" fmla="*/ 14401801 w 14401801"/>
              <a:gd name="connsiteY1" fmla="*/ 0 h 646331"/>
              <a:gd name="connsiteX2" fmla="*/ 14401801 w 14401801"/>
              <a:gd name="connsiteY2" fmla="*/ 646331 h 646331"/>
              <a:gd name="connsiteX3" fmla="*/ 0 w 14401801"/>
              <a:gd name="connsiteY3" fmla="*/ 646331 h 646331"/>
              <a:gd name="connsiteX4" fmla="*/ 0 w 14401801"/>
              <a:gd name="connsiteY4" fmla="*/ 0 h 646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1" h="646331" fill="none" extrusionOk="0">
                <a:moveTo>
                  <a:pt x="0" y="0"/>
                </a:moveTo>
                <a:cubicBezTo>
                  <a:pt x="1725329" y="-49533"/>
                  <a:pt x="11386905" y="-14809"/>
                  <a:pt x="14401801" y="0"/>
                </a:cubicBezTo>
                <a:cubicBezTo>
                  <a:pt x="14416273" y="98201"/>
                  <a:pt x="14382888" y="333819"/>
                  <a:pt x="14401801" y="646331"/>
                </a:cubicBezTo>
                <a:cubicBezTo>
                  <a:pt x="12860981" y="598100"/>
                  <a:pt x="3895651" y="730786"/>
                  <a:pt x="0" y="646331"/>
                </a:cubicBezTo>
                <a:cubicBezTo>
                  <a:pt x="46534" y="433830"/>
                  <a:pt x="35510" y="136178"/>
                  <a:pt x="0" y="0"/>
                </a:cubicBezTo>
                <a:close/>
              </a:path>
              <a:path w="14401801" h="646331" stroke="0" extrusionOk="0">
                <a:moveTo>
                  <a:pt x="0" y="0"/>
                </a:moveTo>
                <a:cubicBezTo>
                  <a:pt x="4145292" y="118645"/>
                  <a:pt x="11325409" y="116012"/>
                  <a:pt x="14401801" y="0"/>
                </a:cubicBezTo>
                <a:cubicBezTo>
                  <a:pt x="14354067" y="166119"/>
                  <a:pt x="14441291" y="543217"/>
                  <a:pt x="14401801" y="646331"/>
                </a:cubicBezTo>
                <a:cubicBezTo>
                  <a:pt x="10513626" y="780931"/>
                  <a:pt x="5305384" y="489135"/>
                  <a:pt x="0" y="646331"/>
                </a:cubicBezTo>
                <a:cubicBezTo>
                  <a:pt x="44741" y="534667"/>
                  <a:pt x="-25823" y="189070"/>
                  <a:pt x="0" y="0"/>
                </a:cubicBezTo>
                <a:close/>
              </a:path>
            </a:pathLst>
          </a:custGeom>
          <a:ln cap="rnd">
            <a:extLst>
              <a:ext uri="{C807C97D-BFC1-408E-A445-0C87EB9F89A2}">
                <ask:lineSketchStyleProps xmlns:ask="http://schemas.microsoft.com/office/drawing/2018/sketchyshapes" sd="1219033472">
                  <ask:type>
                    <ask:lineSketchCurved/>
                  </ask:type>
                </ask:lineSketchStyleProps>
              </a:ext>
            </a:extLst>
          </a:ln>
        </p:spPr>
        <p:style>
          <a:lnRef idx="2">
            <a:schemeClr val="accent5"/>
          </a:lnRef>
          <a:fillRef idx="1">
            <a:schemeClr val="lt1"/>
          </a:fillRef>
          <a:effectRef idx="0">
            <a:schemeClr val="accent5"/>
          </a:effectRef>
          <a:fontRef idx="minor">
            <a:schemeClr val="dk1"/>
          </a:fontRef>
        </p:style>
        <p:txBody>
          <a:bodyPr/>
          <a:lstStyle/>
          <a:p>
            <a:r>
              <a:rPr lang="en-US" sz="4000" dirty="0">
                <a:solidFill>
                  <a:schemeClr val="tx1"/>
                </a:solidFill>
                <a:latin typeface="Arial" panose="020B0604020202020204" pitchFamily="34" charset="0"/>
                <a:cs typeface="Arial" panose="020B0604020202020204" pitchFamily="34" charset="0"/>
              </a:rPr>
              <a:t>Methods</a:t>
            </a:r>
            <a:endParaRPr lang="en-US" dirty="0">
              <a:solidFill>
                <a:schemeClr val="tx1"/>
              </a:solidFill>
              <a:latin typeface="Arial" panose="020B0604020202020204" pitchFamily="34" charset="0"/>
              <a:cs typeface="Arial" panose="020B0604020202020204" pitchFamily="34" charset="0"/>
            </a:endParaRPr>
          </a:p>
        </p:txBody>
      </p:sp>
      <p:sp>
        <p:nvSpPr>
          <p:cNvPr id="8" name="Text Placeholder 7">
            <a:extLst>
              <a:ext uri="{FF2B5EF4-FFF2-40B4-BE49-F238E27FC236}">
                <a16:creationId xmlns:a16="http://schemas.microsoft.com/office/drawing/2014/main" id="{FD2D4E86-D304-9E43-B51E-AAD55FC0894F}"/>
              </a:ext>
            </a:extLst>
          </p:cNvPr>
          <p:cNvSpPr>
            <a:spLocks noGrp="1"/>
          </p:cNvSpPr>
          <p:nvPr>
            <p:ph type="body" sz="quarter" idx="19"/>
          </p:nvPr>
        </p:nvSpPr>
        <p:spPr>
          <a:xfrm>
            <a:off x="15265714" y="5989805"/>
            <a:ext cx="14401801" cy="590675"/>
          </a:xfrm>
          <a:custGeom>
            <a:avLst/>
            <a:gdLst>
              <a:gd name="connsiteX0" fmla="*/ 0 w 14401801"/>
              <a:gd name="connsiteY0" fmla="*/ 0 h 590675"/>
              <a:gd name="connsiteX1" fmla="*/ 14401801 w 14401801"/>
              <a:gd name="connsiteY1" fmla="*/ 0 h 590675"/>
              <a:gd name="connsiteX2" fmla="*/ 14401801 w 14401801"/>
              <a:gd name="connsiteY2" fmla="*/ 590675 h 590675"/>
              <a:gd name="connsiteX3" fmla="*/ 0 w 14401801"/>
              <a:gd name="connsiteY3" fmla="*/ 590675 h 590675"/>
              <a:gd name="connsiteX4" fmla="*/ 0 w 14401801"/>
              <a:gd name="connsiteY4" fmla="*/ 0 h 590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1" h="590675" fill="none" extrusionOk="0">
                <a:moveTo>
                  <a:pt x="0" y="0"/>
                </a:moveTo>
                <a:cubicBezTo>
                  <a:pt x="1725329" y="-49533"/>
                  <a:pt x="11386905" y="-14809"/>
                  <a:pt x="14401801" y="0"/>
                </a:cubicBezTo>
                <a:cubicBezTo>
                  <a:pt x="14400061" y="197462"/>
                  <a:pt x="14349874" y="429951"/>
                  <a:pt x="14401801" y="590675"/>
                </a:cubicBezTo>
                <a:cubicBezTo>
                  <a:pt x="12860981" y="542444"/>
                  <a:pt x="3895651" y="675130"/>
                  <a:pt x="0" y="590675"/>
                </a:cubicBezTo>
                <a:cubicBezTo>
                  <a:pt x="36137" y="381559"/>
                  <a:pt x="-42208" y="226077"/>
                  <a:pt x="0" y="0"/>
                </a:cubicBezTo>
                <a:close/>
              </a:path>
              <a:path w="14401801" h="590675" stroke="0" extrusionOk="0">
                <a:moveTo>
                  <a:pt x="0" y="0"/>
                </a:moveTo>
                <a:cubicBezTo>
                  <a:pt x="4145292" y="118645"/>
                  <a:pt x="11325409" y="116012"/>
                  <a:pt x="14401801" y="0"/>
                </a:cubicBezTo>
                <a:cubicBezTo>
                  <a:pt x="14422350" y="141798"/>
                  <a:pt x="14369151" y="395644"/>
                  <a:pt x="14401801" y="590675"/>
                </a:cubicBezTo>
                <a:cubicBezTo>
                  <a:pt x="10513626" y="725275"/>
                  <a:pt x="5305384" y="433479"/>
                  <a:pt x="0" y="590675"/>
                </a:cubicBezTo>
                <a:cubicBezTo>
                  <a:pt x="4502" y="431203"/>
                  <a:pt x="30" y="228367"/>
                  <a:pt x="0" y="0"/>
                </a:cubicBezTo>
                <a:close/>
              </a:path>
            </a:pathLst>
          </a:custGeom>
          <a:ln>
            <a:solidFill>
              <a:schemeClr val="accent5"/>
            </a:solidFill>
            <a:extLst>
              <a:ext uri="{C807C97D-BFC1-408E-A445-0C87EB9F89A2}">
                <ask:lineSketchStyleProps xmlns:ask="http://schemas.microsoft.com/office/drawing/2018/sketchyshapes" sd="1219033472">
                  <ask:type>
                    <ask:lineSketchCurved/>
                  </ask:type>
                </ask:lineSketchStyleProps>
              </a:ext>
            </a:extLst>
          </a:ln>
        </p:spPr>
        <p:txBody>
          <a:bodyPr/>
          <a:lstStyle/>
          <a:p>
            <a:r>
              <a:rPr lang="en-US" dirty="0">
                <a:solidFill>
                  <a:schemeClr val="tx1"/>
                </a:solidFill>
                <a:latin typeface="Arial" panose="020B0604020202020204" pitchFamily="34" charset="0"/>
                <a:cs typeface="Arial" panose="020B0604020202020204" pitchFamily="34" charset="0"/>
              </a:rPr>
              <a:t>Exploratory results</a:t>
            </a:r>
          </a:p>
        </p:txBody>
      </p:sp>
      <p:sp>
        <p:nvSpPr>
          <p:cNvPr id="9" name="Text Placeholder 8">
            <a:extLst>
              <a:ext uri="{FF2B5EF4-FFF2-40B4-BE49-F238E27FC236}">
                <a16:creationId xmlns:a16="http://schemas.microsoft.com/office/drawing/2014/main" id="{12AD8C3C-1417-C247-8F55-FF17FD5F1FD7}"/>
              </a:ext>
            </a:extLst>
          </p:cNvPr>
          <p:cNvSpPr>
            <a:spLocks noGrp="1"/>
          </p:cNvSpPr>
          <p:nvPr>
            <p:ph type="body" sz="quarter" idx="20"/>
          </p:nvPr>
        </p:nvSpPr>
        <p:spPr>
          <a:xfrm>
            <a:off x="15368924" y="30715478"/>
            <a:ext cx="14401801" cy="590675"/>
          </a:xfrm>
          <a:custGeom>
            <a:avLst/>
            <a:gdLst>
              <a:gd name="connsiteX0" fmla="*/ 0 w 14401801"/>
              <a:gd name="connsiteY0" fmla="*/ 0 h 590675"/>
              <a:gd name="connsiteX1" fmla="*/ 14401801 w 14401801"/>
              <a:gd name="connsiteY1" fmla="*/ 0 h 590675"/>
              <a:gd name="connsiteX2" fmla="*/ 14401801 w 14401801"/>
              <a:gd name="connsiteY2" fmla="*/ 590675 h 590675"/>
              <a:gd name="connsiteX3" fmla="*/ 0 w 14401801"/>
              <a:gd name="connsiteY3" fmla="*/ 590675 h 590675"/>
              <a:gd name="connsiteX4" fmla="*/ 0 w 14401801"/>
              <a:gd name="connsiteY4" fmla="*/ 0 h 590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1" h="590675" fill="none" extrusionOk="0">
                <a:moveTo>
                  <a:pt x="0" y="0"/>
                </a:moveTo>
                <a:cubicBezTo>
                  <a:pt x="1725329" y="-49533"/>
                  <a:pt x="11386905" y="-14809"/>
                  <a:pt x="14401801" y="0"/>
                </a:cubicBezTo>
                <a:cubicBezTo>
                  <a:pt x="14400061" y="197462"/>
                  <a:pt x="14349874" y="429951"/>
                  <a:pt x="14401801" y="590675"/>
                </a:cubicBezTo>
                <a:cubicBezTo>
                  <a:pt x="12860981" y="542444"/>
                  <a:pt x="3895651" y="675130"/>
                  <a:pt x="0" y="590675"/>
                </a:cubicBezTo>
                <a:cubicBezTo>
                  <a:pt x="36137" y="381559"/>
                  <a:pt x="-42208" y="226077"/>
                  <a:pt x="0" y="0"/>
                </a:cubicBezTo>
                <a:close/>
              </a:path>
              <a:path w="14401801" h="590675" stroke="0" extrusionOk="0">
                <a:moveTo>
                  <a:pt x="0" y="0"/>
                </a:moveTo>
                <a:cubicBezTo>
                  <a:pt x="4145292" y="118645"/>
                  <a:pt x="11325409" y="116012"/>
                  <a:pt x="14401801" y="0"/>
                </a:cubicBezTo>
                <a:cubicBezTo>
                  <a:pt x="14422350" y="141798"/>
                  <a:pt x="14369151" y="395644"/>
                  <a:pt x="14401801" y="590675"/>
                </a:cubicBezTo>
                <a:cubicBezTo>
                  <a:pt x="10513626" y="725275"/>
                  <a:pt x="5305384" y="433479"/>
                  <a:pt x="0" y="590675"/>
                </a:cubicBezTo>
                <a:cubicBezTo>
                  <a:pt x="4502" y="431203"/>
                  <a:pt x="30" y="228367"/>
                  <a:pt x="0" y="0"/>
                </a:cubicBezTo>
                <a:close/>
              </a:path>
            </a:pathLst>
          </a:custGeom>
          <a:ln>
            <a:solidFill>
              <a:schemeClr val="accent5"/>
            </a:solidFill>
            <a:extLst>
              <a:ext uri="{C807C97D-BFC1-408E-A445-0C87EB9F89A2}">
                <ask:lineSketchStyleProps xmlns:ask="http://schemas.microsoft.com/office/drawing/2018/sketchyshapes" sd="1219033472">
                  <ask:type>
                    <ask:lineSketchCurved/>
                  </ask:type>
                </ask:lineSketchStyleProps>
              </a:ext>
            </a:extLst>
          </a:ln>
        </p:spPr>
        <p:txBody>
          <a:bodyPr/>
          <a:lstStyle/>
          <a:p>
            <a:r>
              <a:rPr lang="en-US" dirty="0">
                <a:solidFill>
                  <a:schemeClr val="tx1"/>
                </a:solidFill>
                <a:latin typeface="Arial" panose="020B0604020202020204" pitchFamily="34" charset="0"/>
                <a:cs typeface="Arial" panose="020B0604020202020204" pitchFamily="34" charset="0"/>
              </a:rPr>
              <a:t>Insights so far</a:t>
            </a:r>
          </a:p>
        </p:txBody>
      </p:sp>
      <p:sp>
        <p:nvSpPr>
          <p:cNvPr id="13" name="Text Placeholder 12">
            <a:extLst>
              <a:ext uri="{FF2B5EF4-FFF2-40B4-BE49-F238E27FC236}">
                <a16:creationId xmlns:a16="http://schemas.microsoft.com/office/drawing/2014/main" id="{34A4B20B-53D6-294D-A7A5-61C678F20006}"/>
              </a:ext>
            </a:extLst>
          </p:cNvPr>
          <p:cNvSpPr>
            <a:spLocks noGrp="1"/>
          </p:cNvSpPr>
          <p:nvPr>
            <p:ph type="body" sz="quarter" idx="29"/>
          </p:nvPr>
        </p:nvSpPr>
        <p:spPr>
          <a:xfrm>
            <a:off x="15317608" y="38041136"/>
            <a:ext cx="14418375" cy="1292662"/>
          </a:xfrm>
        </p:spPr>
        <p:txBody>
          <a:bodyPr/>
          <a:lstStyle/>
          <a:p>
            <a:pPr>
              <a:lnSpc>
                <a:spcPct val="100000"/>
              </a:lnSpc>
              <a:spcBef>
                <a:spcPts val="0"/>
              </a:spcBef>
            </a:pPr>
            <a:r>
              <a:rPr lang="en-GB" sz="1800" dirty="0">
                <a:solidFill>
                  <a:schemeClr val="tx1"/>
                </a:solidFill>
                <a:latin typeface="Arial" panose="020B0604020202020204" pitchFamily="34" charset="0"/>
                <a:cs typeface="Arial" panose="020B0604020202020204" pitchFamily="34" charset="0"/>
              </a:rPr>
              <a:t>von Elm, E., et al.(2007). BMJ, 335 (7624), 806–808. https://doi.org/10.1136/bmj.39335.541782.AD </a:t>
            </a:r>
          </a:p>
          <a:p>
            <a:pPr>
              <a:lnSpc>
                <a:spcPct val="100000"/>
              </a:lnSpc>
              <a:spcBef>
                <a:spcPts val="0"/>
              </a:spcBef>
            </a:pPr>
            <a:r>
              <a:rPr lang="de-DE" sz="1800" dirty="0">
                <a:solidFill>
                  <a:schemeClr val="tx1"/>
                </a:solidFill>
                <a:latin typeface="Arial" panose="020B0604020202020204" pitchFamily="34" charset="0"/>
                <a:cs typeface="Arial" panose="020B0604020202020204" pitchFamily="34" charset="0"/>
              </a:rPr>
              <a:t>Moher, D., et al. (2009)</a:t>
            </a:r>
            <a:r>
              <a:rPr lang="en-GB" sz="1800" dirty="0">
                <a:solidFill>
                  <a:schemeClr val="tx1"/>
                </a:solidFill>
                <a:latin typeface="Arial" panose="020B0604020202020204" pitchFamily="34" charset="0"/>
                <a:cs typeface="Arial" panose="020B0604020202020204" pitchFamily="34" charset="0"/>
              </a:rPr>
              <a:t>. PLoS Med 6(7): e1000097. https://doi.org/10.1371/journal.pmed.1000097</a:t>
            </a:r>
          </a:p>
        </p:txBody>
      </p:sp>
      <p:sp>
        <p:nvSpPr>
          <p:cNvPr id="14" name="Text Placeholder 13">
            <a:extLst>
              <a:ext uri="{FF2B5EF4-FFF2-40B4-BE49-F238E27FC236}">
                <a16:creationId xmlns:a16="http://schemas.microsoft.com/office/drawing/2014/main" id="{50A13337-E308-4340-892D-7067A93D0F9C}"/>
              </a:ext>
            </a:extLst>
          </p:cNvPr>
          <p:cNvSpPr>
            <a:spLocks noGrp="1"/>
          </p:cNvSpPr>
          <p:nvPr>
            <p:ph type="body" sz="quarter" idx="30"/>
          </p:nvPr>
        </p:nvSpPr>
        <p:spPr>
          <a:xfrm>
            <a:off x="15372155" y="31347461"/>
            <a:ext cx="14401797" cy="6458691"/>
          </a:xfrm>
        </p:spPr>
        <p:txBody>
          <a:bodyPr/>
          <a:lstStyle/>
          <a:p>
            <a:pPr>
              <a:spcBef>
                <a:spcPts val="1800"/>
              </a:spcBef>
            </a:pPr>
            <a:r>
              <a:rPr lang="en-US" sz="3300" dirty="0">
                <a:solidFill>
                  <a:schemeClr val="tx1"/>
                </a:solidFill>
                <a:latin typeface="Arial" panose="020B0604020202020204" pitchFamily="34" charset="0"/>
                <a:cs typeface="Arial" panose="020B0604020202020204" pitchFamily="34" charset="0"/>
              </a:rPr>
              <a:t>Releasing ‘adherence checklists’ with reporting guidelines would help reporting assessments</a:t>
            </a:r>
          </a:p>
          <a:p>
            <a:pPr>
              <a:spcBef>
                <a:spcPts val="1800"/>
              </a:spcBef>
            </a:pPr>
            <a:r>
              <a:rPr lang="en-US" sz="3300" dirty="0">
                <a:solidFill>
                  <a:schemeClr val="tx1"/>
                </a:solidFill>
                <a:latin typeface="Arial" panose="020B0604020202020204" pitchFamily="34" charset="0"/>
                <a:cs typeface="Arial" panose="020B0604020202020204" pitchFamily="34" charset="0"/>
              </a:rPr>
              <a:t>Poor reporting on the UK Biobank’s funding sources and setting unlikely to be problematic since detailed information is publicly accessible elsewhere.</a:t>
            </a:r>
          </a:p>
          <a:p>
            <a:pPr>
              <a:spcBef>
                <a:spcPts val="1800"/>
              </a:spcBef>
            </a:pPr>
            <a:r>
              <a:rPr lang="en-US" sz="3300" dirty="0">
                <a:solidFill>
                  <a:schemeClr val="tx1"/>
                </a:solidFill>
                <a:latin typeface="Arial" panose="020B0604020202020204" pitchFamily="34" charset="0"/>
                <a:cs typeface="Arial" panose="020B0604020202020204" pitchFamily="34" charset="0"/>
              </a:rPr>
              <a:t>Good reporting of statistical methods will aid replications of the main results. Comparing replication results to the original may be difficult given the poor reporting of unadjusted results. The lack of shared code will also make replications more difficult.</a:t>
            </a:r>
          </a:p>
          <a:p>
            <a:pPr>
              <a:spcBef>
                <a:spcPts val="1800"/>
              </a:spcBef>
            </a:pPr>
            <a:r>
              <a:rPr lang="en-US" sz="3300" dirty="0">
                <a:solidFill>
                  <a:schemeClr val="tx1"/>
                </a:solidFill>
                <a:latin typeface="Arial" panose="020B0604020202020204" pitchFamily="34" charset="0"/>
                <a:cs typeface="Arial" panose="020B0604020202020204" pitchFamily="34" charset="0"/>
              </a:rPr>
              <a:t>Introduction sections often included discussion of confounders, but authors rarely gave explicit justification for their inclusion.</a:t>
            </a:r>
          </a:p>
        </p:txBody>
      </p:sp>
      <p:sp>
        <p:nvSpPr>
          <p:cNvPr id="16" name="Text Placeholder 15">
            <a:extLst>
              <a:ext uri="{FF2B5EF4-FFF2-40B4-BE49-F238E27FC236}">
                <a16:creationId xmlns:a16="http://schemas.microsoft.com/office/drawing/2014/main" id="{58705BA1-37E3-3643-8BF1-351065B287D5}"/>
              </a:ext>
            </a:extLst>
          </p:cNvPr>
          <p:cNvSpPr>
            <a:spLocks noGrp="1"/>
          </p:cNvSpPr>
          <p:nvPr>
            <p:ph type="body" sz="quarter" idx="32"/>
          </p:nvPr>
        </p:nvSpPr>
        <p:spPr>
          <a:xfrm>
            <a:off x="468310" y="6605085"/>
            <a:ext cx="14401797" cy="4929042"/>
          </a:xfrm>
        </p:spPr>
        <p:txBody>
          <a:bodyPr/>
          <a:lstStyle/>
          <a:p>
            <a:r>
              <a:rPr lang="en-GB" sz="3300" dirty="0">
                <a:solidFill>
                  <a:schemeClr val="tx1"/>
                </a:solidFill>
                <a:latin typeface="Arial" panose="020B0604020202020204" pitchFamily="34" charset="0"/>
                <a:cs typeface="Arial" panose="020B0604020202020204" pitchFamily="34" charset="0"/>
              </a:rPr>
              <a:t>The UK Biobank (https://www.ukbiobank.ac.uk/) is a prospective cohort study of over 500,000 people. It is available, at a cost, to researchers conducting research in the public interest. Data sharing like the UK Biobank offers researchers new opportunities but its impact on the reliability of research findings is uncertain.</a:t>
            </a:r>
          </a:p>
          <a:p>
            <a:r>
              <a:rPr lang="en-GB" sz="3300" dirty="0">
                <a:solidFill>
                  <a:schemeClr val="tx1"/>
                </a:solidFill>
                <a:latin typeface="Arial" panose="020B0604020202020204" pitchFamily="34" charset="0"/>
                <a:cs typeface="Arial" panose="020B0604020202020204" pitchFamily="34" charset="0"/>
              </a:rPr>
              <a:t>By establishing the reporting quality of UK Biobank studies this systematic review marks the first step in a larger project that aims to determine how replicable UK Biobank studies are.</a:t>
            </a:r>
          </a:p>
        </p:txBody>
      </p:sp>
      <p:sp>
        <p:nvSpPr>
          <p:cNvPr id="17" name="Text Placeholder 16">
            <a:extLst>
              <a:ext uri="{FF2B5EF4-FFF2-40B4-BE49-F238E27FC236}">
                <a16:creationId xmlns:a16="http://schemas.microsoft.com/office/drawing/2014/main" id="{F5B690EF-7A13-B94A-A8F7-45215D88B865}"/>
              </a:ext>
            </a:extLst>
          </p:cNvPr>
          <p:cNvSpPr>
            <a:spLocks noGrp="1"/>
          </p:cNvSpPr>
          <p:nvPr>
            <p:ph type="body" sz="quarter" idx="33"/>
          </p:nvPr>
        </p:nvSpPr>
        <p:spPr>
          <a:xfrm>
            <a:off x="498081" y="11688076"/>
            <a:ext cx="14401797" cy="3231654"/>
          </a:xfrm>
        </p:spPr>
        <p:txBody>
          <a:bodyPr/>
          <a:lstStyle/>
          <a:p>
            <a:pPr marL="742950" indent="-742950">
              <a:lnSpc>
                <a:spcPct val="100000"/>
              </a:lnSpc>
              <a:spcBef>
                <a:spcPts val="1800"/>
              </a:spcBef>
              <a:buFont typeface="+mj-lt"/>
              <a:buAutoNum type="arabicPeriod"/>
            </a:pPr>
            <a:r>
              <a:rPr lang="en-GB" sz="3300" dirty="0">
                <a:solidFill>
                  <a:schemeClr val="tx1"/>
                </a:solidFill>
                <a:latin typeface="Arial" panose="020B0604020202020204" pitchFamily="34" charset="0"/>
                <a:cs typeface="Arial" panose="020B0604020202020204" pitchFamily="34" charset="0"/>
              </a:rPr>
              <a:t>Assess the completeness of UK Biobank study reporting,</a:t>
            </a:r>
          </a:p>
          <a:p>
            <a:pPr marL="742950" indent="-742950">
              <a:lnSpc>
                <a:spcPct val="100000"/>
              </a:lnSpc>
              <a:spcBef>
                <a:spcPts val="1800"/>
              </a:spcBef>
              <a:buFont typeface="+mj-lt"/>
              <a:buAutoNum type="arabicPeriod"/>
            </a:pPr>
            <a:r>
              <a:rPr lang="en-GB" sz="3300" dirty="0">
                <a:solidFill>
                  <a:schemeClr val="tx1"/>
                </a:solidFill>
                <a:latin typeface="Arial" panose="020B0604020202020204" pitchFamily="34" charset="0"/>
                <a:cs typeface="Arial" panose="020B0604020202020204" pitchFamily="34" charset="0"/>
              </a:rPr>
              <a:t>identify articles that are suitable for replication,</a:t>
            </a:r>
          </a:p>
          <a:p>
            <a:pPr marL="742950" indent="-742950">
              <a:lnSpc>
                <a:spcPct val="100000"/>
              </a:lnSpc>
              <a:spcBef>
                <a:spcPts val="1800"/>
              </a:spcBef>
              <a:buFont typeface="+mj-lt"/>
              <a:buAutoNum type="arabicPeriod"/>
            </a:pPr>
            <a:r>
              <a:rPr lang="en-GB" sz="3300" dirty="0">
                <a:solidFill>
                  <a:schemeClr val="tx1"/>
                </a:solidFill>
                <a:latin typeface="Arial" panose="020B0604020202020204" pitchFamily="34" charset="0"/>
                <a:cs typeface="Arial" panose="020B0604020202020204" pitchFamily="34" charset="0"/>
              </a:rPr>
              <a:t>inform reporting guidelines for other articles using the UK Biobank and similar resources.</a:t>
            </a:r>
            <a:endParaRPr lang="en-US" sz="3300" dirty="0">
              <a:solidFill>
                <a:schemeClr val="tx1"/>
              </a:solidFill>
              <a:latin typeface="Arial" panose="020B0604020202020204" pitchFamily="34" charset="0"/>
              <a:cs typeface="Arial" panose="020B0604020202020204" pitchFamily="34" charset="0"/>
            </a:endParaRPr>
          </a:p>
        </p:txBody>
      </p:sp>
      <p:sp>
        <p:nvSpPr>
          <p:cNvPr id="18" name="Text Placeholder 17">
            <a:extLst>
              <a:ext uri="{FF2B5EF4-FFF2-40B4-BE49-F238E27FC236}">
                <a16:creationId xmlns:a16="http://schemas.microsoft.com/office/drawing/2014/main" id="{35FDEEF0-C191-8646-8DA0-C39A1724ED21}"/>
              </a:ext>
            </a:extLst>
          </p:cNvPr>
          <p:cNvSpPr>
            <a:spLocks noGrp="1"/>
          </p:cNvSpPr>
          <p:nvPr>
            <p:ph type="body" sz="quarter" idx="34"/>
          </p:nvPr>
        </p:nvSpPr>
        <p:spPr>
          <a:xfrm>
            <a:off x="547696" y="15282731"/>
            <a:ext cx="14401797" cy="2622256"/>
          </a:xfrm>
        </p:spPr>
        <p:txBody>
          <a:bodyPr/>
          <a:lstStyle/>
          <a:p>
            <a:r>
              <a:rPr lang="en-GB" sz="3300" dirty="0">
                <a:solidFill>
                  <a:schemeClr val="tx1"/>
                </a:solidFill>
                <a:latin typeface="Arial" panose="020B0604020202020204" pitchFamily="34" charset="0"/>
                <a:cs typeface="Arial" panose="020B0604020202020204" pitchFamily="34" charset="0"/>
              </a:rPr>
              <a:t>Searched for research articles that report analyses of UK Biobank data on 15 Jan 2019. After screening we classified articles as ´observational epidemiology´ ´Mendelian randomisation´ or ´other´ based on their abstracts (see flow diagram).</a:t>
            </a:r>
          </a:p>
        </p:txBody>
      </p:sp>
      <p:sp>
        <p:nvSpPr>
          <p:cNvPr id="24" name="Text Placeholder 9">
            <a:extLst>
              <a:ext uri="{FF2B5EF4-FFF2-40B4-BE49-F238E27FC236}">
                <a16:creationId xmlns:a16="http://schemas.microsoft.com/office/drawing/2014/main" id="{B1B82712-F0AB-41C4-B442-581D422A080A}"/>
              </a:ext>
            </a:extLst>
          </p:cNvPr>
          <p:cNvSpPr txBox="1">
            <a:spLocks/>
          </p:cNvSpPr>
          <p:nvPr/>
        </p:nvSpPr>
        <p:spPr>
          <a:xfrm>
            <a:off x="15879093" y="41967266"/>
            <a:ext cx="13422576" cy="508156"/>
          </a:xfrm>
          <a:prstGeom prst="rect">
            <a:avLst/>
          </a:prstGeom>
        </p:spPr>
        <p:txBody>
          <a:bodyPr vert="horz" wrap="square" lIns="91439" tIns="45722" rIns="91439" bIns="45722" rtlCol="0">
            <a:spAutoFit/>
          </a:bodyPr>
          <a:lstStyle>
            <a:lvl1pPr marL="0" indent="0" algn="ctr" defTabSz="2270615" rtl="0" eaLnBrk="1" latinLnBrk="0" hangingPunct="1">
              <a:lnSpc>
                <a:spcPct val="90000"/>
              </a:lnSpc>
              <a:spcBef>
                <a:spcPts val="3311"/>
              </a:spcBef>
              <a:buClr>
                <a:schemeClr val="accent1"/>
              </a:buClr>
              <a:buSzPct val="80000"/>
              <a:buFont typeface="Corbel" pitchFamily="34" charset="0"/>
              <a:buNone/>
              <a:defRPr lang="en-US" sz="3600" b="1" kern="1200" dirty="0">
                <a:solidFill>
                  <a:schemeClr val="accent1">
                    <a:lumMod val="50000"/>
                  </a:schemeClr>
                </a:solidFill>
                <a:latin typeface="+mj-lt"/>
                <a:ea typeface="+mn-ea"/>
                <a:cs typeface="+mn-cs"/>
              </a:defRPr>
            </a:lvl1pPr>
            <a:lvl2pPr marL="1135308" indent="-454123" algn="l" defTabSz="2270615" rtl="0" eaLnBrk="1" latinLnBrk="0" hangingPunct="1">
              <a:lnSpc>
                <a:spcPct val="90000"/>
              </a:lnSpc>
              <a:spcBef>
                <a:spcPts val="497"/>
              </a:spcBef>
              <a:spcAft>
                <a:spcPts val="993"/>
              </a:spcAft>
              <a:buClr>
                <a:schemeClr val="accent1"/>
              </a:buClr>
              <a:buSzPct val="80000"/>
              <a:buFont typeface="Corbel" pitchFamily="34" charset="0"/>
              <a:buChar char="•"/>
              <a:defRPr lang="en-US" sz="3200" kern="1200" smtClean="0">
                <a:solidFill>
                  <a:schemeClr val="accent1"/>
                </a:solidFill>
                <a:latin typeface="+mn-lt"/>
                <a:ea typeface="+mn-ea"/>
                <a:cs typeface="+mn-cs"/>
              </a:defRPr>
            </a:lvl2pPr>
            <a:lvl3pPr marL="1816492" indent="-454123" algn="l" defTabSz="2270615" rtl="0" eaLnBrk="1" latinLnBrk="0" hangingPunct="1">
              <a:lnSpc>
                <a:spcPct val="90000"/>
              </a:lnSpc>
              <a:spcBef>
                <a:spcPts val="497"/>
              </a:spcBef>
              <a:spcAft>
                <a:spcPts val="993"/>
              </a:spcAft>
              <a:buClr>
                <a:schemeClr val="accent1"/>
              </a:buClr>
              <a:buSzPct val="80000"/>
              <a:buFont typeface="Corbel" pitchFamily="34" charset="0"/>
              <a:buChar char="•"/>
              <a:defRPr lang="en-US" sz="2000" kern="1200" smtClean="0">
                <a:solidFill>
                  <a:schemeClr val="accent1"/>
                </a:solidFill>
                <a:latin typeface="+mn-lt"/>
                <a:ea typeface="+mn-ea"/>
                <a:cs typeface="+mn-cs"/>
              </a:defRPr>
            </a:lvl3pPr>
            <a:lvl4pPr marL="2497677" indent="-454123" algn="l" defTabSz="2270615" rtl="0" eaLnBrk="1" latinLnBrk="0" hangingPunct="1">
              <a:lnSpc>
                <a:spcPct val="90000"/>
              </a:lnSpc>
              <a:spcBef>
                <a:spcPts val="497"/>
              </a:spcBef>
              <a:spcAft>
                <a:spcPts val="993"/>
              </a:spcAft>
              <a:buClr>
                <a:schemeClr val="accent1"/>
              </a:buClr>
              <a:buSzPct val="80000"/>
              <a:buFont typeface="Corbel" pitchFamily="34" charset="0"/>
              <a:buChar char="•"/>
              <a:defRPr lang="en-US" sz="1600" kern="1200" smtClean="0">
                <a:solidFill>
                  <a:schemeClr val="accent1"/>
                </a:solidFill>
                <a:latin typeface="+mn-lt"/>
                <a:ea typeface="+mn-ea"/>
                <a:cs typeface="+mn-cs"/>
              </a:defRPr>
            </a:lvl4pPr>
            <a:lvl5pPr marL="3046425" indent="-454123" algn="l" defTabSz="2270615" rtl="0" eaLnBrk="1" latinLnBrk="0" hangingPunct="1">
              <a:lnSpc>
                <a:spcPct val="90000"/>
              </a:lnSpc>
              <a:spcBef>
                <a:spcPts val="497"/>
              </a:spcBef>
              <a:spcAft>
                <a:spcPts val="993"/>
              </a:spcAft>
              <a:buClr>
                <a:schemeClr val="accent1"/>
              </a:buClr>
              <a:buSzPct val="80000"/>
              <a:buFont typeface="Corbel" pitchFamily="34" charset="0"/>
              <a:buChar char="•"/>
              <a:defRPr lang="en-US" sz="1600" kern="1200">
                <a:solidFill>
                  <a:schemeClr val="accent1"/>
                </a:solidFill>
                <a:latin typeface="+mn-lt"/>
                <a:ea typeface="+mn-ea"/>
                <a:cs typeface="+mn-cs"/>
              </a:defRPr>
            </a:lvl5pPr>
            <a:lvl6pPr marL="3641990" indent="-567654" algn="l" defTabSz="2270615" rtl="0" eaLnBrk="1" latinLnBrk="0" hangingPunct="1">
              <a:lnSpc>
                <a:spcPct val="90000"/>
              </a:lnSpc>
              <a:spcBef>
                <a:spcPts val="497"/>
              </a:spcBef>
              <a:spcAft>
                <a:spcPts val="993"/>
              </a:spcAft>
              <a:buClr>
                <a:schemeClr val="accent1"/>
              </a:buClr>
              <a:buSzPct val="80000"/>
              <a:buFont typeface="Corbel" pitchFamily="34" charset="0"/>
              <a:buChar char="•"/>
              <a:defRPr sz="4635" kern="1200">
                <a:solidFill>
                  <a:schemeClr val="accent1"/>
                </a:solidFill>
                <a:latin typeface="+mn-lt"/>
                <a:ea typeface="+mn-ea"/>
                <a:cs typeface="+mn-cs"/>
              </a:defRPr>
            </a:lvl6pPr>
            <a:lvl7pPr marL="4304170" indent="-567654" algn="l" defTabSz="2270615" rtl="0" eaLnBrk="1" latinLnBrk="0" hangingPunct="1">
              <a:lnSpc>
                <a:spcPct val="90000"/>
              </a:lnSpc>
              <a:spcBef>
                <a:spcPts val="497"/>
              </a:spcBef>
              <a:spcAft>
                <a:spcPts val="993"/>
              </a:spcAft>
              <a:buClr>
                <a:schemeClr val="accent1"/>
              </a:buClr>
              <a:buSzPct val="80000"/>
              <a:buFont typeface="Corbel" pitchFamily="34" charset="0"/>
              <a:buChar char="•"/>
              <a:defRPr sz="4635" kern="1200">
                <a:solidFill>
                  <a:schemeClr val="accent1"/>
                </a:solidFill>
                <a:latin typeface="+mn-lt"/>
                <a:ea typeface="+mn-ea"/>
                <a:cs typeface="+mn-cs"/>
              </a:defRPr>
            </a:lvl7pPr>
            <a:lvl8pPr marL="4966350" indent="-567654" algn="l" defTabSz="2270615" rtl="0" eaLnBrk="1" latinLnBrk="0" hangingPunct="1">
              <a:lnSpc>
                <a:spcPct val="90000"/>
              </a:lnSpc>
              <a:spcBef>
                <a:spcPts val="497"/>
              </a:spcBef>
              <a:spcAft>
                <a:spcPts val="993"/>
              </a:spcAft>
              <a:buClr>
                <a:schemeClr val="accent1"/>
              </a:buClr>
              <a:buSzPct val="80000"/>
              <a:buFont typeface="Corbel" pitchFamily="34" charset="0"/>
              <a:buChar char="•"/>
              <a:defRPr sz="4635" kern="1200">
                <a:solidFill>
                  <a:schemeClr val="accent1"/>
                </a:solidFill>
                <a:latin typeface="+mn-lt"/>
                <a:ea typeface="+mn-ea"/>
                <a:cs typeface="+mn-cs"/>
              </a:defRPr>
            </a:lvl8pPr>
            <a:lvl9pPr marL="5628530" indent="-567654" algn="l" defTabSz="2270615" rtl="0" eaLnBrk="1" latinLnBrk="0" hangingPunct="1">
              <a:lnSpc>
                <a:spcPct val="90000"/>
              </a:lnSpc>
              <a:spcBef>
                <a:spcPts val="497"/>
              </a:spcBef>
              <a:spcAft>
                <a:spcPts val="993"/>
              </a:spcAft>
              <a:buClr>
                <a:schemeClr val="accent1"/>
              </a:buClr>
              <a:buSzPct val="80000"/>
              <a:buFont typeface="Corbel" pitchFamily="34" charset="0"/>
              <a:buChar char="•"/>
              <a:defRPr sz="4635" kern="1200">
                <a:solidFill>
                  <a:schemeClr val="accent1"/>
                </a:solidFill>
                <a:latin typeface="+mn-lt"/>
                <a:ea typeface="+mn-ea"/>
                <a:cs typeface="+mn-cs"/>
              </a:defRPr>
            </a:lvl9pPr>
          </a:lstStyle>
          <a:p>
            <a:pPr algn="l"/>
            <a:r>
              <a:rPr lang="en-GB" sz="3002" dirty="0">
                <a:solidFill>
                  <a:schemeClr val="tx1"/>
                </a:solidFill>
                <a:latin typeface="Arial" panose="020B0604020202020204" pitchFamily="34" charset="0"/>
                <a:cs typeface="Arial" panose="020B0604020202020204" pitchFamily="34" charset="0"/>
              </a:rPr>
              <a:t>@katiedrax	            </a:t>
            </a:r>
            <a:r>
              <a:rPr lang="en-GB" sz="3002" dirty="0">
                <a:solidFill>
                  <a:schemeClr val="tx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katie.drax@bristol.ac.uk</a:t>
            </a:r>
            <a:r>
              <a:rPr lang="en-GB" sz="3002" dirty="0">
                <a:solidFill>
                  <a:schemeClr val="tx1"/>
                </a:solidFill>
                <a:latin typeface="Arial" panose="020B0604020202020204" pitchFamily="34" charset="0"/>
                <a:cs typeface="Arial" panose="020B0604020202020204" pitchFamily="34" charset="0"/>
              </a:rPr>
              <a:t>             0000-0002-2838-6211</a:t>
            </a:r>
          </a:p>
        </p:txBody>
      </p:sp>
      <p:pic>
        <p:nvPicPr>
          <p:cNvPr id="1034" name="Picture 10" descr="Image result for email&quot;">
            <a:extLst>
              <a:ext uri="{FF2B5EF4-FFF2-40B4-BE49-F238E27FC236}">
                <a16:creationId xmlns:a16="http://schemas.microsoft.com/office/drawing/2014/main" id="{49C2D73A-9446-42C7-A2C2-69E5261EEAD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522271" y="41793733"/>
            <a:ext cx="856818" cy="85681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twitter&quot;">
            <a:extLst>
              <a:ext uri="{FF2B5EF4-FFF2-40B4-BE49-F238E27FC236}">
                <a16:creationId xmlns:a16="http://schemas.microsoft.com/office/drawing/2014/main" id="{900C5C5A-50C7-4766-8228-E3E13E98434D}"/>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4414" b="7190"/>
          <a:stretch/>
        </p:blipFill>
        <p:spPr bwMode="auto">
          <a:xfrm>
            <a:off x="14909809" y="41793733"/>
            <a:ext cx="969284" cy="85681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C9968851-FBFD-4CC5-9276-9F7ABC1ABD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05634" y="41791696"/>
            <a:ext cx="856813" cy="856813"/>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A45CC958-655C-453E-A053-BC8098DD409E}"/>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4213379" y="41614255"/>
            <a:ext cx="2847976" cy="1122165"/>
          </a:xfrm>
          <a:prstGeom prst="rect">
            <a:avLst/>
          </a:prstGeom>
          <a:noFill/>
          <a:ln>
            <a:noFill/>
          </a:ln>
        </p:spPr>
      </p:pic>
      <p:sp>
        <p:nvSpPr>
          <p:cNvPr id="76" name="Rectangle 75">
            <a:extLst>
              <a:ext uri="{FF2B5EF4-FFF2-40B4-BE49-F238E27FC236}">
                <a16:creationId xmlns:a16="http://schemas.microsoft.com/office/drawing/2014/main" id="{FEB947B7-724D-4557-9FF1-5342EB094B26}"/>
              </a:ext>
            </a:extLst>
          </p:cNvPr>
          <p:cNvSpPr/>
          <p:nvPr/>
        </p:nvSpPr>
        <p:spPr>
          <a:xfrm>
            <a:off x="1130421" y="17796733"/>
            <a:ext cx="8406557" cy="584775"/>
          </a:xfrm>
          <a:prstGeom prst="rect">
            <a:avLst/>
          </a:prstGeom>
          <a:gradFill flip="none" rotWithShape="1">
            <a:gsLst>
              <a:gs pos="0">
                <a:srgbClr val="FFFF09">
                  <a:tint val="66000"/>
                  <a:satMod val="160000"/>
                </a:srgbClr>
              </a:gs>
              <a:gs pos="50000">
                <a:srgbClr val="FFFF09">
                  <a:tint val="44500"/>
                  <a:satMod val="160000"/>
                </a:srgbClr>
              </a:gs>
              <a:gs pos="100000">
                <a:srgbClr val="FFFF09">
                  <a:tint val="23500"/>
                  <a:satMod val="160000"/>
                </a:srgbClr>
              </a:gs>
            </a:gsLst>
            <a:lin ang="5400000" scaled="1"/>
            <a:tileRect/>
          </a:grad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a:spcAft>
                <a:spcPts val="0"/>
              </a:spcAft>
            </a:pPr>
            <a:r>
              <a:rPr lang="en-CA" sz="32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Records identified via databases (n =  2480 )</a:t>
            </a:r>
            <a:endParaRPr lang="en-GB" sz="3200" kern="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78" name="Rectangle 77">
            <a:extLst>
              <a:ext uri="{FF2B5EF4-FFF2-40B4-BE49-F238E27FC236}">
                <a16:creationId xmlns:a16="http://schemas.microsoft.com/office/drawing/2014/main" id="{E8ECD390-8BAA-4BC2-92FE-C6048B5ECEB0}"/>
              </a:ext>
            </a:extLst>
          </p:cNvPr>
          <p:cNvSpPr/>
          <p:nvPr/>
        </p:nvSpPr>
        <p:spPr>
          <a:xfrm>
            <a:off x="2245194" y="18835388"/>
            <a:ext cx="6060255" cy="1077218"/>
          </a:xfrm>
          <a:prstGeom prst="rect">
            <a:avLst/>
          </a:prstGeom>
          <a:gradFill flip="none" rotWithShape="1">
            <a:gsLst>
              <a:gs pos="0">
                <a:srgbClr val="FFFF09">
                  <a:tint val="66000"/>
                  <a:satMod val="160000"/>
                </a:srgbClr>
              </a:gs>
              <a:gs pos="50000">
                <a:srgbClr val="FFFF09">
                  <a:tint val="44500"/>
                  <a:satMod val="160000"/>
                </a:srgbClr>
              </a:gs>
              <a:gs pos="100000">
                <a:srgbClr val="FFFF09">
                  <a:tint val="23500"/>
                  <a:satMod val="160000"/>
                </a:srgbClr>
              </a:gs>
            </a:gsLst>
            <a:lin ang="5400000" scaled="1"/>
            <a:tileRect/>
          </a:grad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a:spcAft>
                <a:spcPts val="0"/>
              </a:spcAft>
            </a:pPr>
            <a:r>
              <a:rPr lang="en-CA" sz="32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Deduplicated records screened (n =   1233)</a:t>
            </a:r>
            <a:endParaRPr lang="en-GB" sz="3200" kern="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80" name="Rectangle 79">
            <a:extLst>
              <a:ext uri="{FF2B5EF4-FFF2-40B4-BE49-F238E27FC236}">
                <a16:creationId xmlns:a16="http://schemas.microsoft.com/office/drawing/2014/main" id="{DB4DD832-5ED9-4B80-91B6-EB21C37E49CC}"/>
              </a:ext>
            </a:extLst>
          </p:cNvPr>
          <p:cNvSpPr/>
          <p:nvPr/>
        </p:nvSpPr>
        <p:spPr>
          <a:xfrm>
            <a:off x="8972432" y="18832640"/>
            <a:ext cx="5154742" cy="1077218"/>
          </a:xfrm>
          <a:prstGeom prst="rect">
            <a:avLst/>
          </a:prstGeom>
          <a:gradFill flip="none" rotWithShape="1">
            <a:gsLst>
              <a:gs pos="0">
                <a:srgbClr val="FFFF09">
                  <a:tint val="66000"/>
                  <a:satMod val="160000"/>
                </a:srgbClr>
              </a:gs>
              <a:gs pos="50000">
                <a:srgbClr val="FFFF09">
                  <a:tint val="44500"/>
                  <a:satMod val="160000"/>
                </a:srgbClr>
              </a:gs>
              <a:gs pos="100000">
                <a:srgbClr val="FFFF09">
                  <a:tint val="23500"/>
                  <a:satMod val="160000"/>
                </a:srgbClr>
              </a:gs>
            </a:gsLst>
            <a:lin ang="5400000" scaled="1"/>
            <a:tileRect/>
          </a:grad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a:spcAft>
                <a:spcPts val="0"/>
              </a:spcAft>
            </a:pPr>
            <a:r>
              <a:rPr lang="en-CA" sz="32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Records excluded </a:t>
            </a:r>
          </a:p>
          <a:p>
            <a:pPr algn="ctr">
              <a:spcAft>
                <a:spcPts val="0"/>
              </a:spcAft>
            </a:pPr>
            <a:r>
              <a:rPr lang="en-CA" sz="32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(n = 475)</a:t>
            </a:r>
            <a:endParaRPr lang="en-GB" sz="3200" kern="14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p:txBody>
      </p:sp>
      <p:sp>
        <p:nvSpPr>
          <p:cNvPr id="81" name="Rectangle 80">
            <a:extLst>
              <a:ext uri="{FF2B5EF4-FFF2-40B4-BE49-F238E27FC236}">
                <a16:creationId xmlns:a16="http://schemas.microsoft.com/office/drawing/2014/main" id="{B6D224EC-48B2-4F21-9BB7-4B47D2F7BE45}"/>
              </a:ext>
            </a:extLst>
          </p:cNvPr>
          <p:cNvSpPr/>
          <p:nvPr/>
        </p:nvSpPr>
        <p:spPr>
          <a:xfrm>
            <a:off x="2245338" y="20346483"/>
            <a:ext cx="6060255" cy="1077218"/>
          </a:xfrm>
          <a:prstGeom prst="rect">
            <a:avLst/>
          </a:prstGeom>
          <a:gradFill flip="none" rotWithShape="1">
            <a:gsLst>
              <a:gs pos="0">
                <a:srgbClr val="FFFF09">
                  <a:tint val="66000"/>
                  <a:satMod val="160000"/>
                </a:srgbClr>
              </a:gs>
              <a:gs pos="50000">
                <a:srgbClr val="FFFF09">
                  <a:tint val="44500"/>
                  <a:satMod val="160000"/>
                </a:srgbClr>
              </a:gs>
              <a:gs pos="100000">
                <a:srgbClr val="FFFF09">
                  <a:tint val="23500"/>
                  <a:satMod val="160000"/>
                </a:srgbClr>
              </a:gs>
            </a:gsLst>
            <a:lin ang="5400000" scaled="1"/>
            <a:tileRect/>
          </a:grad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a:spcAft>
                <a:spcPts val="0"/>
              </a:spcAft>
            </a:pPr>
            <a:r>
              <a:rPr lang="en-CA" sz="32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Full-text articles assessed for eligibility (n =  758)</a:t>
            </a:r>
            <a:endParaRPr lang="en-GB" sz="3200" kern="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82" name="Rectangle 81">
            <a:extLst>
              <a:ext uri="{FF2B5EF4-FFF2-40B4-BE49-F238E27FC236}">
                <a16:creationId xmlns:a16="http://schemas.microsoft.com/office/drawing/2014/main" id="{8B0786F5-B11C-461C-A1F8-DFD8E2DA0775}"/>
              </a:ext>
            </a:extLst>
          </p:cNvPr>
          <p:cNvSpPr/>
          <p:nvPr/>
        </p:nvSpPr>
        <p:spPr>
          <a:xfrm>
            <a:off x="2245266" y="21822292"/>
            <a:ext cx="6060255" cy="584775"/>
          </a:xfrm>
          <a:prstGeom prst="rect">
            <a:avLst/>
          </a:prstGeom>
          <a:gradFill flip="none" rotWithShape="1">
            <a:gsLst>
              <a:gs pos="0">
                <a:srgbClr val="FFFF09">
                  <a:tint val="66000"/>
                  <a:satMod val="160000"/>
                </a:srgbClr>
              </a:gs>
              <a:gs pos="50000">
                <a:srgbClr val="FFFF09">
                  <a:tint val="44500"/>
                  <a:satMod val="160000"/>
                </a:srgbClr>
              </a:gs>
              <a:gs pos="100000">
                <a:srgbClr val="FFFF09">
                  <a:tint val="23500"/>
                  <a:satMod val="160000"/>
                </a:srgbClr>
              </a:gs>
            </a:gsLst>
            <a:lin ang="5400000" scaled="1"/>
            <a:tileRect/>
          </a:grad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a:spcAft>
                <a:spcPts val="0"/>
              </a:spcAft>
            </a:pPr>
            <a:r>
              <a:rPr lang="en-CA" sz="32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Studies classified (n = 564)</a:t>
            </a:r>
            <a:endParaRPr lang="en-GB" sz="3200" kern="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83" name="Rectangle 82">
            <a:extLst>
              <a:ext uri="{FF2B5EF4-FFF2-40B4-BE49-F238E27FC236}">
                <a16:creationId xmlns:a16="http://schemas.microsoft.com/office/drawing/2014/main" id="{D368B637-F20F-44B6-8DDF-AACAF4CA4CFE}"/>
              </a:ext>
            </a:extLst>
          </p:cNvPr>
          <p:cNvSpPr/>
          <p:nvPr/>
        </p:nvSpPr>
        <p:spPr>
          <a:xfrm>
            <a:off x="8972432" y="20160298"/>
            <a:ext cx="5154753" cy="3323987"/>
          </a:xfrm>
          <a:prstGeom prst="rect">
            <a:avLst/>
          </a:prstGeom>
          <a:gradFill flip="none" rotWithShape="1">
            <a:gsLst>
              <a:gs pos="0">
                <a:srgbClr val="FFFF09">
                  <a:tint val="66000"/>
                  <a:satMod val="160000"/>
                </a:srgbClr>
              </a:gs>
              <a:gs pos="50000">
                <a:srgbClr val="FFFF09">
                  <a:tint val="44500"/>
                  <a:satMod val="160000"/>
                </a:srgbClr>
              </a:gs>
              <a:gs pos="100000">
                <a:srgbClr val="FFFF09">
                  <a:tint val="23500"/>
                  <a:satMod val="160000"/>
                </a:srgbClr>
              </a:gs>
            </a:gsLst>
            <a:lin ang="5400000" scaled="1"/>
            <a:tileRect/>
          </a:grad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a:spcAft>
                <a:spcPts val="0"/>
              </a:spcAft>
            </a:pPr>
            <a:r>
              <a:rPr lang="en-CA" sz="32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Full-text articles excluded</a:t>
            </a:r>
            <a:br>
              <a:rPr lang="en-CA" sz="32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br>
            <a:r>
              <a:rPr lang="en-CA" sz="32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(n = 190)</a:t>
            </a:r>
          </a:p>
          <a:p>
            <a:pPr algn="ctr">
              <a:spcAft>
                <a:spcPts val="0"/>
              </a:spcAft>
            </a:pPr>
            <a:endParaRPr lang="en-GB" sz="600" kern="14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a:spcAft>
                <a:spcPts val="0"/>
              </a:spcAft>
            </a:pPr>
            <a:r>
              <a:rPr lang="en-GB" sz="28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Not UK Biobank	n = 66   </a:t>
            </a:r>
          </a:p>
          <a:p>
            <a:pPr>
              <a:spcAft>
                <a:spcPts val="0"/>
              </a:spcAft>
            </a:pPr>
            <a:r>
              <a:rPr lang="en-GB" sz="28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Review 	n = 48</a:t>
            </a:r>
          </a:p>
          <a:p>
            <a:pPr>
              <a:spcAft>
                <a:spcPts val="0"/>
              </a:spcAft>
            </a:pPr>
            <a:r>
              <a:rPr lang="en-GB" sz="28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Summary data	n = 29</a:t>
            </a:r>
          </a:p>
          <a:p>
            <a:pPr>
              <a:spcAft>
                <a:spcPts val="0"/>
              </a:spcAft>
            </a:pPr>
            <a:r>
              <a:rPr lang="en-GB" sz="28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Pooled cohorts	n = 24</a:t>
            </a:r>
          </a:p>
          <a:p>
            <a:pPr>
              <a:spcAft>
                <a:spcPts val="0"/>
              </a:spcAft>
            </a:pPr>
            <a:r>
              <a:rPr lang="en-GB" sz="28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Other 	n = 23</a:t>
            </a:r>
            <a:endParaRPr lang="en-CA" sz="2800" kern="14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p:txBody>
      </p:sp>
      <p:sp>
        <p:nvSpPr>
          <p:cNvPr id="84" name="Rectangle 83">
            <a:extLst>
              <a:ext uri="{FF2B5EF4-FFF2-40B4-BE49-F238E27FC236}">
                <a16:creationId xmlns:a16="http://schemas.microsoft.com/office/drawing/2014/main" id="{3E7849FE-51A3-4EF1-90A9-F68B619B69EA}"/>
              </a:ext>
            </a:extLst>
          </p:cNvPr>
          <p:cNvSpPr/>
          <p:nvPr/>
        </p:nvSpPr>
        <p:spPr>
          <a:xfrm>
            <a:off x="2245338" y="22847379"/>
            <a:ext cx="6060183" cy="1077218"/>
          </a:xfrm>
          <a:prstGeom prst="rect">
            <a:avLst/>
          </a:prstGeom>
          <a:gradFill flip="none" rotWithShape="1">
            <a:gsLst>
              <a:gs pos="0">
                <a:srgbClr val="FFFF09">
                  <a:tint val="66000"/>
                  <a:satMod val="160000"/>
                </a:srgbClr>
              </a:gs>
              <a:gs pos="50000">
                <a:srgbClr val="FFFF09">
                  <a:tint val="44500"/>
                  <a:satMod val="160000"/>
                </a:srgbClr>
              </a:gs>
              <a:gs pos="100000">
                <a:srgbClr val="FFFF09">
                  <a:tint val="23500"/>
                  <a:satMod val="160000"/>
                </a:srgbClr>
              </a:gs>
            </a:gsLst>
            <a:lin ang="5400000" scaled="1"/>
            <a:tileRect/>
          </a:grad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a:spcAft>
                <a:spcPts val="0"/>
              </a:spcAft>
            </a:pPr>
            <a:r>
              <a:rPr lang="en-CA" sz="32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Observational epidemiology studies (n =  178)</a:t>
            </a:r>
            <a:endParaRPr lang="en-GB" sz="3200" kern="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95" name="Rectangle 94">
            <a:extLst>
              <a:ext uri="{FF2B5EF4-FFF2-40B4-BE49-F238E27FC236}">
                <a16:creationId xmlns:a16="http://schemas.microsoft.com/office/drawing/2014/main" id="{1BFB4A2B-321B-4734-A27B-82F4A7BC5C90}"/>
              </a:ext>
            </a:extLst>
          </p:cNvPr>
          <p:cNvSpPr/>
          <p:nvPr/>
        </p:nvSpPr>
        <p:spPr>
          <a:xfrm>
            <a:off x="2245266" y="24320450"/>
            <a:ext cx="6060183" cy="584775"/>
          </a:xfrm>
          <a:prstGeom prst="rect">
            <a:avLst/>
          </a:prstGeom>
          <a:gradFill flip="none" rotWithShape="1">
            <a:gsLst>
              <a:gs pos="0">
                <a:srgbClr val="FFFF09">
                  <a:tint val="66000"/>
                  <a:satMod val="160000"/>
                </a:srgbClr>
              </a:gs>
              <a:gs pos="50000">
                <a:srgbClr val="FFFF09">
                  <a:tint val="44500"/>
                  <a:satMod val="160000"/>
                </a:srgbClr>
              </a:gs>
              <a:gs pos="100000">
                <a:srgbClr val="FFFF09">
                  <a:tint val="23500"/>
                  <a:satMod val="160000"/>
                </a:srgbClr>
              </a:gs>
            </a:gsLst>
            <a:lin ang="5400000" scaled="1"/>
            <a:tileRect/>
          </a:grad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a:spcAft>
                <a:spcPts val="0"/>
              </a:spcAft>
            </a:pPr>
            <a:r>
              <a:rPr lang="en-CA" sz="32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Random sample (n =  90)</a:t>
            </a:r>
            <a:endParaRPr lang="en-GB" sz="3200" kern="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97" name="Rectangle 96">
            <a:extLst>
              <a:ext uri="{FF2B5EF4-FFF2-40B4-BE49-F238E27FC236}">
                <a16:creationId xmlns:a16="http://schemas.microsoft.com/office/drawing/2014/main" id="{0AED0AE8-A07E-4DF7-AB3B-5CC47B678903}"/>
              </a:ext>
            </a:extLst>
          </p:cNvPr>
          <p:cNvSpPr/>
          <p:nvPr/>
        </p:nvSpPr>
        <p:spPr>
          <a:xfrm>
            <a:off x="8881711" y="23751699"/>
            <a:ext cx="5154747" cy="2062103"/>
          </a:xfrm>
          <a:prstGeom prst="rect">
            <a:avLst/>
          </a:prstGeom>
          <a:gradFill flip="none" rotWithShape="1">
            <a:gsLst>
              <a:gs pos="0">
                <a:srgbClr val="FFFF09">
                  <a:tint val="66000"/>
                  <a:satMod val="160000"/>
                </a:srgbClr>
              </a:gs>
              <a:gs pos="50000">
                <a:srgbClr val="FFFF09">
                  <a:tint val="44500"/>
                  <a:satMod val="160000"/>
                </a:srgbClr>
              </a:gs>
              <a:gs pos="100000">
                <a:srgbClr val="FFFF09">
                  <a:tint val="23500"/>
                  <a:satMod val="160000"/>
                </a:srgbClr>
              </a:gs>
            </a:gsLst>
            <a:lin ang="5400000" scaled="1"/>
            <a:tileRect/>
          </a:grad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a:spcAft>
                <a:spcPts val="0"/>
              </a:spcAft>
            </a:pPr>
            <a:r>
              <a:rPr lang="en-CA" sz="32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Studies misclassified </a:t>
            </a:r>
          </a:p>
          <a:p>
            <a:pPr algn="ctr">
              <a:spcAft>
                <a:spcPts val="0"/>
              </a:spcAft>
            </a:pPr>
            <a:r>
              <a:rPr lang="en-CA" sz="32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(n = 6)</a:t>
            </a:r>
          </a:p>
          <a:p>
            <a:pPr>
              <a:spcAft>
                <a:spcPts val="0"/>
              </a:spcAft>
            </a:pPr>
            <a:r>
              <a:rPr lang="en-GB" sz="32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Prediction models   n = 5</a:t>
            </a:r>
          </a:p>
          <a:p>
            <a:pPr>
              <a:spcAft>
                <a:spcPts val="0"/>
              </a:spcAft>
            </a:pPr>
            <a:r>
              <a:rPr lang="en-GB" sz="3200" kern="1400" dirty="0">
                <a:solidFill>
                  <a:srgbClr val="000000"/>
                </a:solidFill>
                <a:latin typeface="Arial" panose="020B0604020202020204" pitchFamily="34" charset="0"/>
                <a:ea typeface="Times New Roman" panose="02020603050405020304" pitchFamily="18" charset="0"/>
                <a:cs typeface="Arial" panose="020B0604020202020204" pitchFamily="34" charset="0"/>
              </a:rPr>
              <a:t>Genetic data	    n = 1</a:t>
            </a:r>
          </a:p>
        </p:txBody>
      </p:sp>
      <p:sp>
        <p:nvSpPr>
          <p:cNvPr id="20" name="Rectangle 19">
            <a:extLst>
              <a:ext uri="{FF2B5EF4-FFF2-40B4-BE49-F238E27FC236}">
                <a16:creationId xmlns:a16="http://schemas.microsoft.com/office/drawing/2014/main" id="{E6399A58-A767-4856-85F5-BFB60BBEEF22}"/>
              </a:ext>
            </a:extLst>
          </p:cNvPr>
          <p:cNvSpPr/>
          <p:nvPr/>
        </p:nvSpPr>
        <p:spPr>
          <a:xfrm>
            <a:off x="421327" y="25699363"/>
            <a:ext cx="14742310" cy="5805345"/>
          </a:xfrm>
          <a:prstGeom prst="rect">
            <a:avLst/>
          </a:prstGeom>
        </p:spPr>
        <p:txBody>
          <a:bodyPr wrap="square" lIns="360000" tIns="360000" rIns="360000" bIns="360000">
            <a:spAutoFit/>
          </a:bodyPr>
          <a:lstStyle/>
          <a:p>
            <a:r>
              <a:rPr lang="en-GB" sz="3300" dirty="0">
                <a:latin typeface="Arial" panose="020B0604020202020204" pitchFamily="34" charset="0"/>
                <a:cs typeface="Arial" panose="020B0604020202020204" pitchFamily="34" charset="0"/>
              </a:rPr>
              <a:t>We identified the study designs in the observational epidemiology articles and will assess the reporting quality of 90 articles using the STROBE guidelines</a:t>
            </a:r>
            <a:r>
              <a:rPr lang="en-GB" sz="3300" baseline="30000" dirty="0">
                <a:latin typeface="Arial" panose="020B0604020202020204" pitchFamily="34" charset="0"/>
                <a:cs typeface="Arial" panose="020B0604020202020204" pitchFamily="34" charset="0"/>
              </a:rPr>
              <a:t> </a:t>
            </a:r>
            <a:r>
              <a:rPr lang="en-GB" sz="3300" dirty="0">
                <a:latin typeface="Arial" panose="020B0604020202020204" pitchFamily="34" charset="0"/>
                <a:cs typeface="Arial" panose="020B0604020202020204" pitchFamily="34" charset="0"/>
              </a:rPr>
              <a:t>(von Elm et al., 2017). KD and MG screened, classified and will extract data on reporting. RR resolved disagreements between them.</a:t>
            </a:r>
          </a:p>
          <a:p>
            <a:endParaRPr lang="en-GB" sz="3300" dirty="0">
              <a:latin typeface="Arial" panose="020B0604020202020204" pitchFamily="34" charset="0"/>
              <a:cs typeface="Arial" panose="020B0604020202020204" pitchFamily="34" charset="0"/>
            </a:endParaRPr>
          </a:p>
          <a:p>
            <a:r>
              <a:rPr lang="en-GB" sz="3300" dirty="0">
                <a:latin typeface="Arial" panose="020B0604020202020204" pitchFamily="34" charset="0"/>
                <a:cs typeface="Arial" panose="020B0604020202020204" pitchFamily="34" charset="0"/>
              </a:rPr>
              <a:t>The data here are from 32 articles KD assessed</a:t>
            </a:r>
            <a:r>
              <a:rPr lang="en-US" sz="3300" dirty="0">
                <a:latin typeface="Arial" panose="020B0604020202020204" pitchFamily="34" charset="0"/>
                <a:cs typeface="Arial" panose="020B0604020202020204" pitchFamily="34" charset="0"/>
              </a:rPr>
              <a:t>. They may change after duplicate extraction. Designs include 2 case-control, 11 cohort,18 cross-sectional and 1 with cohort and cross-sectional analyses. 27 had UK based corresponding authors with the other 5 across different countries. 4 articles were published in 2014, 4 in 2015, 8 in 2016, 13 in 2018 and 1 in 2019. </a:t>
            </a:r>
          </a:p>
        </p:txBody>
      </p:sp>
      <p:graphicFrame>
        <p:nvGraphicFramePr>
          <p:cNvPr id="28" name="Table 27">
            <a:extLst>
              <a:ext uri="{FF2B5EF4-FFF2-40B4-BE49-F238E27FC236}">
                <a16:creationId xmlns:a16="http://schemas.microsoft.com/office/drawing/2014/main" id="{2089ADE7-40C2-493F-A5A5-9E3B410C03C4}"/>
              </a:ext>
            </a:extLst>
          </p:cNvPr>
          <p:cNvGraphicFramePr>
            <a:graphicFrameLocks noGrp="1"/>
          </p:cNvGraphicFramePr>
          <p:nvPr>
            <p:extLst>
              <p:ext uri="{D42A27DB-BD31-4B8C-83A1-F6EECF244321}">
                <p14:modId xmlns:p14="http://schemas.microsoft.com/office/powerpoint/2010/main" val="3037867311"/>
              </p:ext>
            </p:extLst>
          </p:nvPr>
        </p:nvGraphicFramePr>
        <p:xfrm>
          <a:off x="1270783" y="31616396"/>
          <a:ext cx="12856391" cy="7202804"/>
        </p:xfrm>
        <a:graphic>
          <a:graphicData uri="http://schemas.openxmlformats.org/drawingml/2006/table">
            <a:tbl>
              <a:tblPr firstRow="1" firstCol="1" bandRow="1">
                <a:tableStyleId>{5FD0F851-EC5A-4D38-B0AD-8093EC10F338}</a:tableStyleId>
              </a:tblPr>
              <a:tblGrid>
                <a:gridCol w="9571990">
                  <a:extLst>
                    <a:ext uri="{9D8B030D-6E8A-4147-A177-3AD203B41FA5}">
                      <a16:colId xmlns:a16="http://schemas.microsoft.com/office/drawing/2014/main" val="2970283038"/>
                    </a:ext>
                  </a:extLst>
                </a:gridCol>
                <a:gridCol w="3284401">
                  <a:extLst>
                    <a:ext uri="{9D8B030D-6E8A-4147-A177-3AD203B41FA5}">
                      <a16:colId xmlns:a16="http://schemas.microsoft.com/office/drawing/2014/main" val="780285312"/>
                    </a:ext>
                  </a:extLst>
                </a:gridCol>
              </a:tblGrid>
              <a:tr h="514486">
                <a:tc>
                  <a:txBody>
                    <a:bodyPr/>
                    <a:lstStyle/>
                    <a:p>
                      <a:pPr>
                        <a:lnSpc>
                          <a:spcPct val="107000"/>
                        </a:lnSpc>
                      </a:pPr>
                      <a:endParaRPr lang="en-GB" sz="3200" b="0" dirty="0">
                        <a:effectLst/>
                        <a:latin typeface="Arial" panose="020B0604020202020204" pitchFamily="34" charset="0"/>
                        <a:cs typeface="Arial" panose="020B0604020202020204" pitchFamily="34" charset="0"/>
                      </a:endParaRPr>
                    </a:p>
                  </a:txBody>
                  <a:tcPr marL="68580" marR="68580" marT="0" marB="0" anchor="b"/>
                </a:tc>
                <a:tc>
                  <a:txBody>
                    <a:bodyPr/>
                    <a:lstStyle/>
                    <a:p>
                      <a:pPr>
                        <a:lnSpc>
                          <a:spcPct val="107000"/>
                        </a:lnSpc>
                        <a:spcAft>
                          <a:spcPts val="0"/>
                        </a:spcAft>
                      </a:pPr>
                      <a:r>
                        <a:rPr lang="en-GB" sz="3200" b="1" dirty="0">
                          <a:effectLst/>
                          <a:latin typeface="Arial" panose="020B0604020202020204" pitchFamily="34" charset="0"/>
                          <a:cs typeface="Arial" panose="020B0604020202020204" pitchFamily="34" charset="0"/>
                        </a:rPr>
                        <a:t>N = Yes (%)</a:t>
                      </a:r>
                      <a:endParaRPr lang="en-GB" sz="3200" b="1"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3472147034"/>
                  </a:ext>
                </a:extLst>
              </a:tr>
              <a:tr h="514486">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Used STROBE</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3 (9.4)</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3199578439"/>
                  </a:ext>
                </a:extLst>
              </a:tr>
              <a:tr h="514486">
                <a:tc>
                  <a:txBody>
                    <a:bodyPr/>
                    <a:lstStyle/>
                    <a:p>
                      <a:pPr lvl="1">
                        <a:lnSpc>
                          <a:spcPct val="107000"/>
                        </a:lnSpc>
                        <a:spcAft>
                          <a:spcPts val="0"/>
                        </a:spcAft>
                      </a:pPr>
                      <a:r>
                        <a:rPr lang="en-GB" sz="3200" b="0" dirty="0">
                          <a:effectLst/>
                          <a:latin typeface="Arial" panose="020B0604020202020204" pitchFamily="34" charset="0"/>
                          <a:cs typeface="Arial" panose="020B0604020202020204" pitchFamily="34" charset="0"/>
                        </a:rPr>
                        <a:t>Cited STROBE if used</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1 (33.3)</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436930426"/>
                  </a:ext>
                </a:extLst>
              </a:tr>
              <a:tr h="514486">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Registered analyses</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0 (0)</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2947960946"/>
                  </a:ext>
                </a:extLst>
              </a:tr>
              <a:tr h="514486">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Provided any UK Biobank variable IDs</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5 (15.6)</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2674203685"/>
                  </a:ext>
                </a:extLst>
              </a:tr>
              <a:tr h="514486">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Credited the UK Biobank correctly </a:t>
                      </a:r>
                      <a:r>
                        <a:rPr lang="en-GB" sz="3200" b="0" u="none" dirty="0">
                          <a:effectLst/>
                          <a:latin typeface="Arial" panose="020B0604020202020204" pitchFamily="34" charset="0"/>
                          <a:cs typeface="Arial" panose="020B0604020202020204" pitchFamily="34" charset="0"/>
                        </a:rPr>
                        <a:t>= Yes/Almost</a:t>
                      </a:r>
                      <a:endParaRPr lang="en-GB" sz="3200" b="0" u="none"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27 (84.4)</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143315665"/>
                  </a:ext>
                </a:extLst>
              </a:tr>
              <a:tr h="514486">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Shared analysis code </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2 (6.2)</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1993362703"/>
                  </a:ext>
                </a:extLst>
              </a:tr>
              <a:tr h="514486">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Has supplementary material</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25 (78.1)</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16553316"/>
                  </a:ext>
                </a:extLst>
              </a:tr>
              <a:tr h="514486">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Open access at journal site</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25 (78.1)</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2743364337"/>
                  </a:ext>
                </a:extLst>
              </a:tr>
              <a:tr h="514486">
                <a:tc>
                  <a:txBody>
                    <a:bodyPr/>
                    <a:lstStyle/>
                    <a:p>
                      <a:pPr lvl="1">
                        <a:lnSpc>
                          <a:spcPct val="107000"/>
                        </a:lnSpc>
                        <a:spcAft>
                          <a:spcPts val="0"/>
                        </a:spcAft>
                      </a:pPr>
                      <a:r>
                        <a:rPr lang="en-GB" sz="3200" b="0" dirty="0">
                          <a:effectLst/>
                          <a:latin typeface="Arial" panose="020B0604020202020204" pitchFamily="34" charset="0"/>
                          <a:cs typeface="Arial" panose="020B0604020202020204" pitchFamily="34" charset="0"/>
                        </a:rPr>
                        <a:t>Freely available elsewhere if not open access</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4 (57.1)</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9110244"/>
                  </a:ext>
                </a:extLst>
              </a:tr>
              <a:tr h="514486">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Has correction</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2 (6.2)</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2145955269"/>
                  </a:ext>
                </a:extLst>
              </a:tr>
              <a:tr h="514486">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Provides UK Biobank application number</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15 (46.9)</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3514902691"/>
                  </a:ext>
                </a:extLst>
              </a:tr>
              <a:tr h="514486">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Author keywords provided</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18 (56.2)</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2374082723"/>
                  </a:ext>
                </a:extLst>
              </a:tr>
              <a:tr h="514486">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Conflict of Interest statement</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tc>
                  <a:txBody>
                    <a:bodyPr/>
                    <a:lstStyle/>
                    <a:p>
                      <a:pPr>
                        <a:lnSpc>
                          <a:spcPct val="107000"/>
                        </a:lnSpc>
                        <a:spcAft>
                          <a:spcPts val="0"/>
                        </a:spcAft>
                      </a:pPr>
                      <a:r>
                        <a:rPr lang="en-GB" sz="3200" b="0" dirty="0">
                          <a:effectLst/>
                          <a:latin typeface="Arial" panose="020B0604020202020204" pitchFamily="34" charset="0"/>
                          <a:cs typeface="Arial" panose="020B0604020202020204" pitchFamily="34" charset="0"/>
                        </a:rPr>
                        <a:t>29 (90.6)</a:t>
                      </a:r>
                      <a:endParaRPr lang="en-GB" sz="32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b"/>
                </a:tc>
                <a:extLst>
                  <a:ext uri="{0D108BD9-81ED-4DB2-BD59-A6C34878D82A}">
                    <a16:rowId xmlns:a16="http://schemas.microsoft.com/office/drawing/2014/main" val="1995402232"/>
                  </a:ext>
                </a:extLst>
              </a:tr>
            </a:tbl>
          </a:graphicData>
        </a:graphic>
      </p:graphicFrame>
      <p:pic>
        <p:nvPicPr>
          <p:cNvPr id="1030" name="Picture 6" descr="Image result for university of bristol white logo">
            <a:extLst>
              <a:ext uri="{FF2B5EF4-FFF2-40B4-BE49-F238E27FC236}">
                <a16:creationId xmlns:a16="http://schemas.microsoft.com/office/drawing/2014/main" id="{72CFBC70-84A6-4B4D-8721-E5EA52596E0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343" y="329138"/>
            <a:ext cx="3248284" cy="1130279"/>
          </a:xfrm>
          <a:prstGeom prst="rect">
            <a:avLst/>
          </a:prstGeom>
          <a:noFill/>
          <a:extLst>
            <a:ext uri="{909E8E84-426E-40DD-AFC4-6F175D3DCCD1}">
              <a14:hiddenFill xmlns:a14="http://schemas.microsoft.com/office/drawing/2010/main">
                <a:solidFill>
                  <a:srgbClr val="FFFFFF"/>
                </a:solidFill>
              </a14:hiddenFill>
            </a:ext>
          </a:extLst>
        </p:spPr>
      </p:pic>
      <p:sp>
        <p:nvSpPr>
          <p:cNvPr id="113" name="Text Placeholder 9">
            <a:extLst>
              <a:ext uri="{FF2B5EF4-FFF2-40B4-BE49-F238E27FC236}">
                <a16:creationId xmlns:a16="http://schemas.microsoft.com/office/drawing/2014/main" id="{E2FFF84C-DB45-4A16-A204-2D48A46B0A7F}"/>
              </a:ext>
            </a:extLst>
          </p:cNvPr>
          <p:cNvSpPr txBox="1">
            <a:spLocks/>
          </p:cNvSpPr>
          <p:nvPr/>
        </p:nvSpPr>
        <p:spPr>
          <a:xfrm>
            <a:off x="15263263" y="37645707"/>
            <a:ext cx="14401801" cy="590675"/>
          </a:xfrm>
          <a:custGeom>
            <a:avLst/>
            <a:gdLst>
              <a:gd name="connsiteX0" fmla="*/ 0 w 14401801"/>
              <a:gd name="connsiteY0" fmla="*/ 0 h 590675"/>
              <a:gd name="connsiteX1" fmla="*/ 14401801 w 14401801"/>
              <a:gd name="connsiteY1" fmla="*/ 0 h 590675"/>
              <a:gd name="connsiteX2" fmla="*/ 14401801 w 14401801"/>
              <a:gd name="connsiteY2" fmla="*/ 590675 h 590675"/>
              <a:gd name="connsiteX3" fmla="*/ 0 w 14401801"/>
              <a:gd name="connsiteY3" fmla="*/ 590675 h 590675"/>
              <a:gd name="connsiteX4" fmla="*/ 0 w 14401801"/>
              <a:gd name="connsiteY4" fmla="*/ 0 h 590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801" h="590675" fill="none" extrusionOk="0">
                <a:moveTo>
                  <a:pt x="0" y="0"/>
                </a:moveTo>
                <a:cubicBezTo>
                  <a:pt x="1725329" y="-49533"/>
                  <a:pt x="11386905" y="-14809"/>
                  <a:pt x="14401801" y="0"/>
                </a:cubicBezTo>
                <a:cubicBezTo>
                  <a:pt x="14400061" y="197462"/>
                  <a:pt x="14349874" y="429951"/>
                  <a:pt x="14401801" y="590675"/>
                </a:cubicBezTo>
                <a:cubicBezTo>
                  <a:pt x="12860981" y="542444"/>
                  <a:pt x="3895651" y="675130"/>
                  <a:pt x="0" y="590675"/>
                </a:cubicBezTo>
                <a:cubicBezTo>
                  <a:pt x="36137" y="381559"/>
                  <a:pt x="-42208" y="226077"/>
                  <a:pt x="0" y="0"/>
                </a:cubicBezTo>
                <a:close/>
              </a:path>
              <a:path w="14401801" h="590675" stroke="0" extrusionOk="0">
                <a:moveTo>
                  <a:pt x="0" y="0"/>
                </a:moveTo>
                <a:cubicBezTo>
                  <a:pt x="4145292" y="118645"/>
                  <a:pt x="11325409" y="116012"/>
                  <a:pt x="14401801" y="0"/>
                </a:cubicBezTo>
                <a:cubicBezTo>
                  <a:pt x="14422350" y="141798"/>
                  <a:pt x="14369151" y="395644"/>
                  <a:pt x="14401801" y="590675"/>
                </a:cubicBezTo>
                <a:cubicBezTo>
                  <a:pt x="10513626" y="725275"/>
                  <a:pt x="5305384" y="433479"/>
                  <a:pt x="0" y="590675"/>
                </a:cubicBezTo>
                <a:cubicBezTo>
                  <a:pt x="4502" y="431203"/>
                  <a:pt x="30" y="228367"/>
                  <a:pt x="0" y="0"/>
                </a:cubicBezTo>
                <a:close/>
              </a:path>
            </a:pathLst>
          </a:custGeom>
          <a:ln>
            <a:solidFill>
              <a:schemeClr val="accent5"/>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txBody>
          <a:bodyPr vert="horz" wrap="square" lIns="91440" tIns="45720" rIns="91440" bIns="45720" rtlCol="0">
            <a:spAutoFit/>
          </a:bodyPr>
          <a:lstStyle>
            <a:lvl1pPr marL="0" indent="0" algn="ctr" defTabSz="2270402" rtl="0" eaLnBrk="1" latinLnBrk="0" hangingPunct="1">
              <a:lnSpc>
                <a:spcPct val="90000"/>
              </a:lnSpc>
              <a:spcBef>
                <a:spcPts val="3311"/>
              </a:spcBef>
              <a:buClr>
                <a:schemeClr val="accent1"/>
              </a:buClr>
              <a:buSzPct val="80000"/>
              <a:buFont typeface="Corbel" pitchFamily="34" charset="0"/>
              <a:buNone/>
              <a:defRPr lang="en-US" sz="3598" b="1" kern="1200" dirty="0">
                <a:solidFill>
                  <a:schemeClr val="accent1">
                    <a:lumMod val="50000"/>
                  </a:schemeClr>
                </a:solidFill>
                <a:latin typeface="+mj-lt"/>
                <a:ea typeface="+mn-ea"/>
                <a:cs typeface="+mn-cs"/>
              </a:defRPr>
            </a:lvl1pPr>
            <a:lvl2pPr marL="1135201" indent="-454081" algn="l" defTabSz="2270402" rtl="0" eaLnBrk="1" latinLnBrk="0" hangingPunct="1">
              <a:lnSpc>
                <a:spcPct val="90000"/>
              </a:lnSpc>
              <a:spcBef>
                <a:spcPts val="499"/>
              </a:spcBef>
              <a:spcAft>
                <a:spcPts val="993"/>
              </a:spcAft>
              <a:buClr>
                <a:schemeClr val="accent1"/>
              </a:buClr>
              <a:buSzPct val="80000"/>
              <a:buFont typeface="Corbel" pitchFamily="34" charset="0"/>
              <a:buChar char="•"/>
              <a:defRPr lang="en-US" sz="3201" kern="1200" smtClean="0">
                <a:solidFill>
                  <a:schemeClr val="accent1"/>
                </a:solidFill>
                <a:latin typeface="+mn-lt"/>
                <a:ea typeface="+mn-ea"/>
                <a:cs typeface="+mn-cs"/>
              </a:defRPr>
            </a:lvl2pPr>
            <a:lvl3pPr marL="1816321" indent="-454081" algn="l" defTabSz="2270402" rtl="0" eaLnBrk="1" latinLnBrk="0" hangingPunct="1">
              <a:lnSpc>
                <a:spcPct val="90000"/>
              </a:lnSpc>
              <a:spcBef>
                <a:spcPts val="499"/>
              </a:spcBef>
              <a:spcAft>
                <a:spcPts val="993"/>
              </a:spcAft>
              <a:buClr>
                <a:schemeClr val="accent1"/>
              </a:buClr>
              <a:buSzPct val="80000"/>
              <a:buFont typeface="Corbel" pitchFamily="34" charset="0"/>
              <a:buChar char="•"/>
              <a:defRPr lang="en-US" sz="2000" kern="1200" smtClean="0">
                <a:solidFill>
                  <a:schemeClr val="accent1"/>
                </a:solidFill>
                <a:latin typeface="+mn-lt"/>
                <a:ea typeface="+mn-ea"/>
                <a:cs typeface="+mn-cs"/>
              </a:defRPr>
            </a:lvl3pPr>
            <a:lvl4pPr marL="2497445" indent="-454081" algn="l" defTabSz="2270402" rtl="0" eaLnBrk="1" latinLnBrk="0" hangingPunct="1">
              <a:lnSpc>
                <a:spcPct val="90000"/>
              </a:lnSpc>
              <a:spcBef>
                <a:spcPts val="499"/>
              </a:spcBef>
              <a:spcAft>
                <a:spcPts val="993"/>
              </a:spcAft>
              <a:buClr>
                <a:schemeClr val="accent1"/>
              </a:buClr>
              <a:buSzPct val="80000"/>
              <a:buFont typeface="Corbel" pitchFamily="34" charset="0"/>
              <a:buChar char="•"/>
              <a:defRPr lang="en-US" sz="1598" kern="1200" smtClean="0">
                <a:solidFill>
                  <a:schemeClr val="accent1"/>
                </a:solidFill>
                <a:latin typeface="+mn-lt"/>
                <a:ea typeface="+mn-ea"/>
                <a:cs typeface="+mn-cs"/>
              </a:defRPr>
            </a:lvl4pPr>
            <a:lvl5pPr marL="3046140" indent="-454081" algn="l" defTabSz="2270402" rtl="0" eaLnBrk="1" latinLnBrk="0" hangingPunct="1">
              <a:lnSpc>
                <a:spcPct val="90000"/>
              </a:lnSpc>
              <a:spcBef>
                <a:spcPts val="499"/>
              </a:spcBef>
              <a:spcAft>
                <a:spcPts val="993"/>
              </a:spcAft>
              <a:buClr>
                <a:schemeClr val="accent1"/>
              </a:buClr>
              <a:buSzPct val="80000"/>
              <a:buFont typeface="Corbel" pitchFamily="34" charset="0"/>
              <a:buChar char="•"/>
              <a:defRPr lang="en-US" sz="1598" kern="1200">
                <a:solidFill>
                  <a:schemeClr val="accent1"/>
                </a:solidFill>
                <a:latin typeface="+mn-lt"/>
                <a:ea typeface="+mn-ea"/>
                <a:cs typeface="+mn-cs"/>
              </a:defRPr>
            </a:lvl5pPr>
            <a:lvl6pPr marL="3641652" indent="-567603" algn="l" defTabSz="2270402" rtl="0" eaLnBrk="1" latinLnBrk="0" hangingPunct="1">
              <a:lnSpc>
                <a:spcPct val="90000"/>
              </a:lnSpc>
              <a:spcBef>
                <a:spcPts val="499"/>
              </a:spcBef>
              <a:spcAft>
                <a:spcPts val="993"/>
              </a:spcAft>
              <a:buClr>
                <a:schemeClr val="accent1"/>
              </a:buClr>
              <a:buSzPct val="80000"/>
              <a:buFont typeface="Corbel" pitchFamily="34" charset="0"/>
              <a:buChar char="•"/>
              <a:defRPr sz="4635" kern="1200">
                <a:solidFill>
                  <a:schemeClr val="accent1"/>
                </a:solidFill>
                <a:latin typeface="+mn-lt"/>
                <a:ea typeface="+mn-ea"/>
                <a:cs typeface="+mn-cs"/>
              </a:defRPr>
            </a:lvl6pPr>
            <a:lvl7pPr marL="4303771" indent="-567603" algn="l" defTabSz="2270402" rtl="0" eaLnBrk="1" latinLnBrk="0" hangingPunct="1">
              <a:lnSpc>
                <a:spcPct val="90000"/>
              </a:lnSpc>
              <a:spcBef>
                <a:spcPts val="499"/>
              </a:spcBef>
              <a:spcAft>
                <a:spcPts val="993"/>
              </a:spcAft>
              <a:buClr>
                <a:schemeClr val="accent1"/>
              </a:buClr>
              <a:buSzPct val="80000"/>
              <a:buFont typeface="Corbel" pitchFamily="34" charset="0"/>
              <a:buChar char="•"/>
              <a:defRPr sz="4635" kern="1200">
                <a:solidFill>
                  <a:schemeClr val="accent1"/>
                </a:solidFill>
                <a:latin typeface="+mn-lt"/>
                <a:ea typeface="+mn-ea"/>
                <a:cs typeface="+mn-cs"/>
              </a:defRPr>
            </a:lvl7pPr>
            <a:lvl8pPr marL="4965886" indent="-567603" algn="l" defTabSz="2270402" rtl="0" eaLnBrk="1" latinLnBrk="0" hangingPunct="1">
              <a:lnSpc>
                <a:spcPct val="90000"/>
              </a:lnSpc>
              <a:spcBef>
                <a:spcPts val="499"/>
              </a:spcBef>
              <a:spcAft>
                <a:spcPts val="993"/>
              </a:spcAft>
              <a:buClr>
                <a:schemeClr val="accent1"/>
              </a:buClr>
              <a:buSzPct val="80000"/>
              <a:buFont typeface="Corbel" pitchFamily="34" charset="0"/>
              <a:buChar char="•"/>
              <a:defRPr sz="4635" kern="1200">
                <a:solidFill>
                  <a:schemeClr val="accent1"/>
                </a:solidFill>
                <a:latin typeface="+mn-lt"/>
                <a:ea typeface="+mn-ea"/>
                <a:cs typeface="+mn-cs"/>
              </a:defRPr>
            </a:lvl8pPr>
            <a:lvl9pPr marL="5628006" indent="-567603" algn="l" defTabSz="2270402" rtl="0" eaLnBrk="1" latinLnBrk="0" hangingPunct="1">
              <a:lnSpc>
                <a:spcPct val="90000"/>
              </a:lnSpc>
              <a:spcBef>
                <a:spcPts val="499"/>
              </a:spcBef>
              <a:spcAft>
                <a:spcPts val="993"/>
              </a:spcAft>
              <a:buClr>
                <a:schemeClr val="accent1"/>
              </a:buClr>
              <a:buSzPct val="80000"/>
              <a:buFont typeface="Corbel" pitchFamily="34" charset="0"/>
              <a:buChar char="•"/>
              <a:defRPr sz="4635" kern="1200">
                <a:solidFill>
                  <a:schemeClr val="accent1"/>
                </a:solidFill>
                <a:latin typeface="+mn-lt"/>
                <a:ea typeface="+mn-ea"/>
                <a:cs typeface="+mn-cs"/>
              </a:defRPr>
            </a:lvl9pPr>
          </a:lstStyle>
          <a:p>
            <a:r>
              <a:rPr lang="en-GB" dirty="0">
                <a:solidFill>
                  <a:schemeClr val="tx1"/>
                </a:solidFill>
                <a:latin typeface="Arial" panose="020B0604020202020204" pitchFamily="34" charset="0"/>
                <a:cs typeface="Arial" panose="020B0604020202020204" pitchFamily="34" charset="0"/>
              </a:rPr>
              <a:t>References</a:t>
            </a:r>
          </a:p>
        </p:txBody>
      </p:sp>
      <p:sp>
        <p:nvSpPr>
          <p:cNvPr id="105" name="Rectangle 104">
            <a:extLst>
              <a:ext uri="{FF2B5EF4-FFF2-40B4-BE49-F238E27FC236}">
                <a16:creationId xmlns:a16="http://schemas.microsoft.com/office/drawing/2014/main" id="{DC0FFA3A-39C5-4023-91B8-1C301F51FF79}"/>
              </a:ext>
            </a:extLst>
          </p:cNvPr>
          <p:cNvSpPr/>
          <p:nvPr/>
        </p:nvSpPr>
        <p:spPr>
          <a:xfrm>
            <a:off x="15318024" y="6710403"/>
            <a:ext cx="14131421" cy="5324535"/>
          </a:xfrm>
          <a:prstGeom prst="rect">
            <a:avLst/>
          </a:prstGeom>
        </p:spPr>
        <p:txBody>
          <a:bodyPr wrap="square">
            <a:spAutoFit/>
          </a:bodyPr>
          <a:lstStyle/>
          <a:p>
            <a:r>
              <a:rPr lang="en-US" sz="3400" dirty="0">
                <a:latin typeface="Arial" panose="020B0604020202020204" pitchFamily="34" charset="0"/>
                <a:cs typeface="Arial" panose="020B0604020202020204" pitchFamily="34" charset="0"/>
              </a:rPr>
              <a:t>The STROBE guidelines contain 22 items. Figure 1 contains 20 items because 2 did not apply to any of the articles</a:t>
            </a:r>
          </a:p>
          <a:p>
            <a:pPr marL="457200" indent="-457200">
              <a:buFont typeface="Arial" panose="020B0604020202020204" pitchFamily="34" charset="0"/>
              <a:buChar char="•"/>
            </a:pPr>
            <a:r>
              <a:rPr lang="en-US" sz="3400" dirty="0">
                <a:latin typeface="Arial" panose="020B0604020202020204" pitchFamily="34" charset="0"/>
                <a:cs typeface="Arial" panose="020B0604020202020204" pitchFamily="34" charset="0"/>
              </a:rPr>
              <a:t>All, or almost all, articles reported study objectives, explained the design early on, summarised results and described their statistical methods. </a:t>
            </a:r>
          </a:p>
          <a:p>
            <a:pPr marL="457200" indent="-457200">
              <a:buFont typeface="Arial" panose="020B0604020202020204" pitchFamily="34" charset="0"/>
              <a:buChar char="•"/>
            </a:pPr>
            <a:r>
              <a:rPr lang="en-US" sz="3400" dirty="0">
                <a:latin typeface="Arial" panose="020B0604020202020204" pitchFamily="34" charset="0"/>
                <a:cs typeface="Arial" panose="020B0604020202020204" pitchFamily="34" charset="0"/>
              </a:rPr>
              <a:t>Almost no studies fully reported their: results, rationale for confounders, variable handling in analyses, funding or the setting. Few gave absolute risk estimates.</a:t>
            </a:r>
          </a:p>
          <a:p>
            <a:pPr marL="457200" indent="-457200">
              <a:buFont typeface="Arial" panose="020B0604020202020204" pitchFamily="34" charset="0"/>
              <a:buChar char="•"/>
            </a:pPr>
            <a:r>
              <a:rPr lang="en-US" sz="3400" dirty="0">
                <a:latin typeface="Arial" panose="020B0604020202020204" pitchFamily="34" charset="0"/>
                <a:cs typeface="Arial" panose="020B0604020202020204" pitchFamily="34" charset="0"/>
              </a:rPr>
              <a:t>Though most cohort studies </a:t>
            </a:r>
            <a:r>
              <a:rPr lang="en-US" sz="3400" dirty="0" err="1">
                <a:latin typeface="Arial" panose="020B0604020202020204" pitchFamily="34" charset="0"/>
                <a:cs typeface="Arial" panose="020B0604020202020204" pitchFamily="34" charset="0"/>
              </a:rPr>
              <a:t>summarised</a:t>
            </a:r>
            <a:r>
              <a:rPr lang="en-US" sz="3400" dirty="0">
                <a:latin typeface="Arial" panose="020B0604020202020204" pitchFamily="34" charset="0"/>
                <a:cs typeface="Arial" panose="020B0604020202020204" pitchFamily="34" charset="0"/>
              </a:rPr>
              <a:t> follow-up time none reported loss to follow-up. This may be because there was none. </a:t>
            </a:r>
          </a:p>
        </p:txBody>
      </p:sp>
      <p:pic>
        <p:nvPicPr>
          <p:cNvPr id="46" name="Picture 45" descr="A screenshot of a cell phone&#10;&#10;Description automatically generated">
            <a:extLst>
              <a:ext uri="{FF2B5EF4-FFF2-40B4-BE49-F238E27FC236}">
                <a16:creationId xmlns:a16="http://schemas.microsoft.com/office/drawing/2014/main" id="{A2743903-BD27-4843-88E8-832DE634CF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039266" y="12107105"/>
            <a:ext cx="14767637" cy="18459547"/>
          </a:xfrm>
          <a:prstGeom prst="rect">
            <a:avLst/>
          </a:prstGeom>
        </p:spPr>
      </p:pic>
      <p:cxnSp>
        <p:nvCxnSpPr>
          <p:cNvPr id="74" name="AutoShape 2">
            <a:extLst>
              <a:ext uri="{FF2B5EF4-FFF2-40B4-BE49-F238E27FC236}">
                <a16:creationId xmlns:a16="http://schemas.microsoft.com/office/drawing/2014/main" id="{D55056D9-FCC7-42E4-83D8-38C6EAF477E9}"/>
              </a:ext>
            </a:extLst>
          </p:cNvPr>
          <p:cNvCxnSpPr>
            <a:cxnSpLocks noChangeShapeType="1"/>
          </p:cNvCxnSpPr>
          <p:nvPr/>
        </p:nvCxnSpPr>
        <p:spPr bwMode="auto">
          <a:xfrm flipH="1">
            <a:off x="5333700" y="18434414"/>
            <a:ext cx="6" cy="350991"/>
          </a:xfrm>
          <a:prstGeom prst="straightConnector1">
            <a:avLst/>
          </a:prstGeom>
          <a:ln w="57150">
            <a:headEnd/>
            <a:tailEnd type="triangle" w="med" len="med"/>
          </a:ln>
          <a:extLst>
            <a:ext uri="{AF507438-7753-43E0-B8FC-AC1667EBCBE1}">
              <a14:hiddenEffects xmlns:a14="http://schemas.microsoft.com/office/drawing/2010/main">
                <a:effectLst>
                  <a:outerShdw dist="35921" dir="2700000" algn="ctr" rotWithShape="0">
                    <a:srgbClr val="CCCCCC"/>
                  </a:outerShdw>
                </a:effectLst>
              </a14:hiddenEffects>
            </a:ext>
          </a:extLst>
        </p:spPr>
        <p:style>
          <a:lnRef idx="1">
            <a:schemeClr val="accent1"/>
          </a:lnRef>
          <a:fillRef idx="2">
            <a:schemeClr val="accent1"/>
          </a:fillRef>
          <a:effectRef idx="1">
            <a:schemeClr val="accent1"/>
          </a:effectRef>
          <a:fontRef idx="minor">
            <a:schemeClr val="dk1"/>
          </a:fontRef>
        </p:style>
      </p:cxnSp>
      <p:cxnSp>
        <p:nvCxnSpPr>
          <p:cNvPr id="77" name="AutoShape 2">
            <a:extLst>
              <a:ext uri="{FF2B5EF4-FFF2-40B4-BE49-F238E27FC236}">
                <a16:creationId xmlns:a16="http://schemas.microsoft.com/office/drawing/2014/main" id="{215DF66C-56BD-44FB-8801-16E69CB74001}"/>
              </a:ext>
            </a:extLst>
          </p:cNvPr>
          <p:cNvCxnSpPr>
            <a:cxnSpLocks noChangeShapeType="1"/>
          </p:cNvCxnSpPr>
          <p:nvPr/>
        </p:nvCxnSpPr>
        <p:spPr bwMode="auto">
          <a:xfrm flipH="1">
            <a:off x="5333399" y="19952860"/>
            <a:ext cx="6" cy="350991"/>
          </a:xfrm>
          <a:prstGeom prst="straightConnector1">
            <a:avLst/>
          </a:prstGeom>
          <a:ln w="57150">
            <a:headEnd/>
            <a:tailEnd type="triangle" w="med" len="med"/>
          </a:ln>
          <a:extLst>
            <a:ext uri="{AF507438-7753-43E0-B8FC-AC1667EBCBE1}">
              <a14:hiddenEffects xmlns:a14="http://schemas.microsoft.com/office/drawing/2010/main">
                <a:effectLst>
                  <a:outerShdw dist="35921" dir="2700000" algn="ctr" rotWithShape="0">
                    <a:srgbClr val="CCCCCC"/>
                  </a:outerShdw>
                </a:effectLst>
              </a14:hiddenEffects>
            </a:ext>
          </a:extLst>
        </p:spPr>
        <p:style>
          <a:lnRef idx="1">
            <a:schemeClr val="accent1"/>
          </a:lnRef>
          <a:fillRef idx="2">
            <a:schemeClr val="accent1"/>
          </a:fillRef>
          <a:effectRef idx="1">
            <a:schemeClr val="accent1"/>
          </a:effectRef>
          <a:fontRef idx="minor">
            <a:schemeClr val="dk1"/>
          </a:fontRef>
        </p:style>
      </p:cxnSp>
      <p:cxnSp>
        <p:nvCxnSpPr>
          <p:cNvPr id="85" name="AutoShape 2">
            <a:extLst>
              <a:ext uri="{FF2B5EF4-FFF2-40B4-BE49-F238E27FC236}">
                <a16:creationId xmlns:a16="http://schemas.microsoft.com/office/drawing/2014/main" id="{AA9D782C-978B-4A64-A0C6-F0BE30798192}"/>
              </a:ext>
            </a:extLst>
          </p:cNvPr>
          <p:cNvCxnSpPr>
            <a:cxnSpLocks noChangeShapeType="1"/>
          </p:cNvCxnSpPr>
          <p:nvPr/>
        </p:nvCxnSpPr>
        <p:spPr bwMode="auto">
          <a:xfrm flipH="1">
            <a:off x="5333700" y="21426176"/>
            <a:ext cx="6" cy="350991"/>
          </a:xfrm>
          <a:prstGeom prst="straightConnector1">
            <a:avLst/>
          </a:prstGeom>
          <a:ln w="57150">
            <a:headEnd/>
            <a:tailEnd type="triangle" w="med" len="med"/>
          </a:ln>
          <a:extLst>
            <a:ext uri="{AF507438-7753-43E0-B8FC-AC1667EBCBE1}">
              <a14:hiddenEffects xmlns:a14="http://schemas.microsoft.com/office/drawing/2010/main">
                <a:effectLst>
                  <a:outerShdw dist="35921" dir="2700000" algn="ctr" rotWithShape="0">
                    <a:srgbClr val="CCCCCC"/>
                  </a:outerShdw>
                </a:effectLst>
              </a14:hiddenEffects>
            </a:ext>
          </a:extLst>
        </p:spPr>
        <p:style>
          <a:lnRef idx="1">
            <a:schemeClr val="accent1"/>
          </a:lnRef>
          <a:fillRef idx="2">
            <a:schemeClr val="accent1"/>
          </a:fillRef>
          <a:effectRef idx="1">
            <a:schemeClr val="accent1"/>
          </a:effectRef>
          <a:fontRef idx="minor">
            <a:schemeClr val="dk1"/>
          </a:fontRef>
        </p:style>
      </p:cxnSp>
      <p:cxnSp>
        <p:nvCxnSpPr>
          <p:cNvPr id="86" name="AutoShape 2">
            <a:extLst>
              <a:ext uri="{FF2B5EF4-FFF2-40B4-BE49-F238E27FC236}">
                <a16:creationId xmlns:a16="http://schemas.microsoft.com/office/drawing/2014/main" id="{B369888E-9D8D-4782-A135-16B5202FB068}"/>
              </a:ext>
            </a:extLst>
          </p:cNvPr>
          <p:cNvCxnSpPr>
            <a:cxnSpLocks noChangeShapeType="1"/>
          </p:cNvCxnSpPr>
          <p:nvPr/>
        </p:nvCxnSpPr>
        <p:spPr bwMode="auto">
          <a:xfrm flipH="1">
            <a:off x="5333393" y="22451890"/>
            <a:ext cx="6" cy="350991"/>
          </a:xfrm>
          <a:prstGeom prst="straightConnector1">
            <a:avLst/>
          </a:prstGeom>
          <a:ln w="57150">
            <a:headEnd/>
            <a:tailEnd type="triangle" w="med" len="med"/>
          </a:ln>
          <a:extLst>
            <a:ext uri="{AF507438-7753-43E0-B8FC-AC1667EBCBE1}">
              <a14:hiddenEffects xmlns:a14="http://schemas.microsoft.com/office/drawing/2010/main">
                <a:effectLst>
                  <a:outerShdw dist="35921" dir="2700000" algn="ctr" rotWithShape="0">
                    <a:srgbClr val="CCCCCC"/>
                  </a:outerShdw>
                </a:effectLst>
              </a14:hiddenEffects>
            </a:ext>
          </a:extLst>
        </p:spPr>
        <p:style>
          <a:lnRef idx="1">
            <a:schemeClr val="accent1"/>
          </a:lnRef>
          <a:fillRef idx="2">
            <a:schemeClr val="accent1"/>
          </a:fillRef>
          <a:effectRef idx="1">
            <a:schemeClr val="accent1"/>
          </a:effectRef>
          <a:fontRef idx="minor">
            <a:schemeClr val="dk1"/>
          </a:fontRef>
        </p:style>
      </p:cxnSp>
      <p:cxnSp>
        <p:nvCxnSpPr>
          <p:cNvPr id="87" name="AutoShape 2">
            <a:extLst>
              <a:ext uri="{FF2B5EF4-FFF2-40B4-BE49-F238E27FC236}">
                <a16:creationId xmlns:a16="http://schemas.microsoft.com/office/drawing/2014/main" id="{1A250632-DBFC-4E33-B1DB-29A56D5F9D2C}"/>
              </a:ext>
            </a:extLst>
          </p:cNvPr>
          <p:cNvCxnSpPr>
            <a:cxnSpLocks noChangeShapeType="1"/>
          </p:cNvCxnSpPr>
          <p:nvPr/>
        </p:nvCxnSpPr>
        <p:spPr bwMode="auto">
          <a:xfrm flipH="1">
            <a:off x="5333700" y="23956553"/>
            <a:ext cx="6" cy="350991"/>
          </a:xfrm>
          <a:prstGeom prst="straightConnector1">
            <a:avLst/>
          </a:prstGeom>
          <a:ln w="57150">
            <a:headEnd/>
            <a:tailEnd type="triangle" w="med" len="med"/>
          </a:ln>
          <a:extLst>
            <a:ext uri="{AF507438-7753-43E0-B8FC-AC1667EBCBE1}">
              <a14:hiddenEffects xmlns:a14="http://schemas.microsoft.com/office/drawing/2010/main">
                <a:effectLst>
                  <a:outerShdw dist="35921" dir="2700000" algn="ctr" rotWithShape="0">
                    <a:srgbClr val="CCCCCC"/>
                  </a:outerShdw>
                </a:effectLst>
              </a14:hiddenEffects>
            </a:ext>
          </a:extLst>
        </p:spPr>
        <p:style>
          <a:lnRef idx="1">
            <a:schemeClr val="accent1"/>
          </a:lnRef>
          <a:fillRef idx="2">
            <a:schemeClr val="accent1"/>
          </a:fillRef>
          <a:effectRef idx="1">
            <a:schemeClr val="accent1"/>
          </a:effectRef>
          <a:fontRef idx="minor">
            <a:schemeClr val="dk1"/>
          </a:fontRef>
        </p:style>
      </p:cxnSp>
      <p:cxnSp>
        <p:nvCxnSpPr>
          <p:cNvPr id="88" name="AutoShape 2">
            <a:extLst>
              <a:ext uri="{FF2B5EF4-FFF2-40B4-BE49-F238E27FC236}">
                <a16:creationId xmlns:a16="http://schemas.microsoft.com/office/drawing/2014/main" id="{C7ADA4E1-337D-4C78-B1C9-99A001F5AE49}"/>
              </a:ext>
            </a:extLst>
          </p:cNvPr>
          <p:cNvCxnSpPr>
            <a:cxnSpLocks noChangeShapeType="1"/>
          </p:cNvCxnSpPr>
          <p:nvPr/>
        </p:nvCxnSpPr>
        <p:spPr bwMode="auto">
          <a:xfrm>
            <a:off x="8349635" y="19371249"/>
            <a:ext cx="578591" cy="0"/>
          </a:xfrm>
          <a:prstGeom prst="straightConnector1">
            <a:avLst/>
          </a:prstGeom>
          <a:ln w="57150">
            <a:headEnd/>
            <a:tailEnd type="triangle" w="med" len="med"/>
          </a:ln>
          <a:extLst>
            <a:ext uri="{AF507438-7753-43E0-B8FC-AC1667EBCBE1}">
              <a14:hiddenEffects xmlns:a14="http://schemas.microsoft.com/office/drawing/2010/main">
                <a:effectLst>
                  <a:outerShdw dist="35921" dir="2700000" algn="ctr" rotWithShape="0">
                    <a:srgbClr val="CCCCCC"/>
                  </a:outerShdw>
                </a:effectLst>
              </a14:hiddenEffects>
            </a:ext>
          </a:extLst>
        </p:spPr>
        <p:style>
          <a:lnRef idx="1">
            <a:schemeClr val="accent1"/>
          </a:lnRef>
          <a:fillRef idx="2">
            <a:schemeClr val="accent1"/>
          </a:fillRef>
          <a:effectRef idx="1">
            <a:schemeClr val="accent1"/>
          </a:effectRef>
          <a:fontRef idx="minor">
            <a:schemeClr val="dk1"/>
          </a:fontRef>
        </p:style>
      </p:cxnSp>
      <p:cxnSp>
        <p:nvCxnSpPr>
          <p:cNvPr id="89" name="AutoShape 2">
            <a:extLst>
              <a:ext uri="{FF2B5EF4-FFF2-40B4-BE49-F238E27FC236}">
                <a16:creationId xmlns:a16="http://schemas.microsoft.com/office/drawing/2014/main" id="{0780CCB9-9FDF-475E-B4E2-15D898F19146}"/>
              </a:ext>
            </a:extLst>
          </p:cNvPr>
          <p:cNvCxnSpPr>
            <a:cxnSpLocks noChangeShapeType="1"/>
          </p:cNvCxnSpPr>
          <p:nvPr/>
        </p:nvCxnSpPr>
        <p:spPr bwMode="auto">
          <a:xfrm>
            <a:off x="8349635" y="20885092"/>
            <a:ext cx="578591" cy="0"/>
          </a:xfrm>
          <a:prstGeom prst="straightConnector1">
            <a:avLst/>
          </a:prstGeom>
          <a:ln w="57150">
            <a:headEnd/>
            <a:tailEnd type="triangle" w="med" len="med"/>
          </a:ln>
          <a:extLst>
            <a:ext uri="{AF507438-7753-43E0-B8FC-AC1667EBCBE1}">
              <a14:hiddenEffects xmlns:a14="http://schemas.microsoft.com/office/drawing/2010/main">
                <a:effectLst>
                  <a:outerShdw dist="35921" dir="2700000" algn="ctr" rotWithShape="0">
                    <a:srgbClr val="CCCCCC"/>
                  </a:outerShdw>
                </a:effectLst>
              </a14:hiddenEffects>
            </a:ext>
          </a:extLst>
        </p:spPr>
        <p:style>
          <a:lnRef idx="1">
            <a:schemeClr val="accent1"/>
          </a:lnRef>
          <a:fillRef idx="2">
            <a:schemeClr val="accent1"/>
          </a:fillRef>
          <a:effectRef idx="1">
            <a:schemeClr val="accent1"/>
          </a:effectRef>
          <a:fontRef idx="minor">
            <a:schemeClr val="dk1"/>
          </a:fontRef>
        </p:style>
      </p:cxnSp>
      <p:cxnSp>
        <p:nvCxnSpPr>
          <p:cNvPr id="98" name="AutoShape 2">
            <a:extLst>
              <a:ext uri="{FF2B5EF4-FFF2-40B4-BE49-F238E27FC236}">
                <a16:creationId xmlns:a16="http://schemas.microsoft.com/office/drawing/2014/main" id="{6DE365BE-B160-4B61-8339-EEDED00EE5FB}"/>
              </a:ext>
            </a:extLst>
          </p:cNvPr>
          <p:cNvCxnSpPr>
            <a:cxnSpLocks noChangeShapeType="1"/>
          </p:cNvCxnSpPr>
          <p:nvPr/>
        </p:nvCxnSpPr>
        <p:spPr bwMode="auto">
          <a:xfrm>
            <a:off x="8349634" y="24596391"/>
            <a:ext cx="532077" cy="0"/>
          </a:xfrm>
          <a:prstGeom prst="straightConnector1">
            <a:avLst/>
          </a:prstGeom>
          <a:ln w="57150">
            <a:headEnd/>
            <a:tailEnd type="triangle" w="med" len="med"/>
          </a:ln>
          <a:extLst>
            <a:ext uri="{AF507438-7753-43E0-B8FC-AC1667EBCBE1}">
              <a14:hiddenEffects xmlns:a14="http://schemas.microsoft.com/office/drawing/2010/main">
                <a:effectLst>
                  <a:outerShdw dist="35921" dir="2700000" algn="ctr" rotWithShape="0">
                    <a:srgbClr val="CCCCCC"/>
                  </a:outerShdw>
                </a:effectLst>
              </a14:hiddenEffects>
            </a:ext>
          </a:extLst>
        </p:spPr>
        <p:style>
          <a:lnRef idx="1">
            <a:schemeClr val="accent1"/>
          </a:lnRef>
          <a:fillRef idx="2">
            <a:schemeClr val="accent1"/>
          </a:fillRef>
          <a:effectRef idx="1">
            <a:schemeClr val="accent1"/>
          </a:effectRef>
          <a:fontRef idx="minor">
            <a:schemeClr val="dk1"/>
          </a:fontRef>
        </p:style>
      </p:cxnSp>
    </p:spTree>
    <p:extLst>
      <p:ext uri="{BB962C8B-B14F-4D97-AF65-F5344CB8AC3E}">
        <p14:creationId xmlns:p14="http://schemas.microsoft.com/office/powerpoint/2010/main" val="3409579361"/>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0-Template" id="{CC60460F-6F5D-4548-8EB0-D56A418ACFC7}" vid="{47109E30-B7C3-1345-9678-CE24B6075D80}"/>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0-Template" id="{CC60460F-6F5D-4548-8EB0-D56A418ACFC7}" vid="{102D46E6-EB2E-3C46-91E1-F17DFCDB34EA}"/>
    </a:ext>
  </a:extLst>
</a:theme>
</file>

<file path=ppt/theme/theme3.xml><?xml version="1.0" encoding="utf-8"?>
<a:theme xmlns:a="http://schemas.openxmlformats.org/drawingml/2006/main" name="Basis">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1_36x48-Template-V2b</Template>
  <TotalTime>1477</TotalTime>
  <Words>988</Words>
  <Application>Microsoft Office PowerPoint</Application>
  <PresentationFormat>Custom</PresentationFormat>
  <Paragraphs>78</Paragraphs>
  <Slides>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vt:i4>
      </vt:variant>
    </vt:vector>
  </HeadingPairs>
  <TitlesOfParts>
    <vt:vector size="10" baseType="lpstr">
      <vt:lpstr>Arial</vt:lpstr>
      <vt:lpstr>Arial Black</vt:lpstr>
      <vt:lpstr>Arial Narrow</vt:lpstr>
      <vt:lpstr>Calibri</vt:lpstr>
      <vt:lpstr>Corbel</vt:lpstr>
      <vt:lpstr>Trebuchet MS</vt:lpstr>
      <vt:lpstr>With Guides</vt:lpstr>
      <vt:lpstr>Without Guides</vt:lpstr>
      <vt:lpstr>Basis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Katie Drax</cp:lastModifiedBy>
  <cp:revision>26</cp:revision>
  <cp:lastPrinted>2020-02-13T05:25:00Z</cp:lastPrinted>
  <dcterms:created xsi:type="dcterms:W3CDTF">2019-01-10T01:13:07Z</dcterms:created>
  <dcterms:modified xsi:type="dcterms:W3CDTF">2020-02-13T05:48:33Z</dcterms:modified>
</cp:coreProperties>
</file>