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 id="2147483684" r:id="rId3"/>
  </p:sldMasterIdLst>
  <p:notesMasterIdLst>
    <p:notesMasterId r:id="rId5"/>
  </p:notesMasterIdLst>
  <p:handoutMasterIdLst>
    <p:handoutMasterId r:id="rId6"/>
  </p:handoutMasterIdLst>
  <p:sldIdLst>
    <p:sldId id="258" r:id="rId4"/>
  </p:sldIdLst>
  <p:sldSz cx="30275213" cy="42803763"/>
  <p:notesSz cx="6858000" cy="9144000"/>
  <p:defaultTextStyle>
    <a:defPPr>
      <a:defRPr lang="en-US"/>
    </a:defPPr>
    <a:lvl1pPr marL="0" algn="l" defTabSz="3219544" rtl="0" eaLnBrk="1" latinLnBrk="0" hangingPunct="1">
      <a:defRPr sz="6308" kern="1200">
        <a:solidFill>
          <a:schemeClr val="tx1"/>
        </a:solidFill>
        <a:latin typeface="+mn-lt"/>
        <a:ea typeface="+mn-ea"/>
        <a:cs typeface="+mn-cs"/>
      </a:defRPr>
    </a:lvl1pPr>
    <a:lvl2pPr marL="1609774" algn="l" defTabSz="3219544" rtl="0" eaLnBrk="1" latinLnBrk="0" hangingPunct="1">
      <a:defRPr sz="6308" kern="1200">
        <a:solidFill>
          <a:schemeClr val="tx1"/>
        </a:solidFill>
        <a:latin typeface="+mn-lt"/>
        <a:ea typeface="+mn-ea"/>
        <a:cs typeface="+mn-cs"/>
      </a:defRPr>
    </a:lvl2pPr>
    <a:lvl3pPr marL="3219544" algn="l" defTabSz="3219544" rtl="0" eaLnBrk="1" latinLnBrk="0" hangingPunct="1">
      <a:defRPr sz="6308" kern="1200">
        <a:solidFill>
          <a:schemeClr val="tx1"/>
        </a:solidFill>
        <a:latin typeface="+mn-lt"/>
        <a:ea typeface="+mn-ea"/>
        <a:cs typeface="+mn-cs"/>
      </a:defRPr>
    </a:lvl3pPr>
    <a:lvl4pPr marL="4829318" algn="l" defTabSz="3219544" rtl="0" eaLnBrk="1" latinLnBrk="0" hangingPunct="1">
      <a:defRPr sz="6308" kern="1200">
        <a:solidFill>
          <a:schemeClr val="tx1"/>
        </a:solidFill>
        <a:latin typeface="+mn-lt"/>
        <a:ea typeface="+mn-ea"/>
        <a:cs typeface="+mn-cs"/>
      </a:defRPr>
    </a:lvl4pPr>
    <a:lvl5pPr marL="6439088" algn="l" defTabSz="3219544" rtl="0" eaLnBrk="1" latinLnBrk="0" hangingPunct="1">
      <a:defRPr sz="6308" kern="1200">
        <a:solidFill>
          <a:schemeClr val="tx1"/>
        </a:solidFill>
        <a:latin typeface="+mn-lt"/>
        <a:ea typeface="+mn-ea"/>
        <a:cs typeface="+mn-cs"/>
      </a:defRPr>
    </a:lvl5pPr>
    <a:lvl6pPr marL="8048862" algn="l" defTabSz="3219544" rtl="0" eaLnBrk="1" latinLnBrk="0" hangingPunct="1">
      <a:defRPr sz="6308" kern="1200">
        <a:solidFill>
          <a:schemeClr val="tx1"/>
        </a:solidFill>
        <a:latin typeface="+mn-lt"/>
        <a:ea typeface="+mn-ea"/>
        <a:cs typeface="+mn-cs"/>
      </a:defRPr>
    </a:lvl6pPr>
    <a:lvl7pPr marL="9658636" algn="l" defTabSz="3219544" rtl="0" eaLnBrk="1" latinLnBrk="0" hangingPunct="1">
      <a:defRPr sz="6308" kern="1200">
        <a:solidFill>
          <a:schemeClr val="tx1"/>
        </a:solidFill>
        <a:latin typeface="+mn-lt"/>
        <a:ea typeface="+mn-ea"/>
        <a:cs typeface="+mn-cs"/>
      </a:defRPr>
    </a:lvl7pPr>
    <a:lvl8pPr marL="11268406" algn="l" defTabSz="3219544" rtl="0" eaLnBrk="1" latinLnBrk="0" hangingPunct="1">
      <a:defRPr sz="6308" kern="1200">
        <a:solidFill>
          <a:schemeClr val="tx1"/>
        </a:solidFill>
        <a:latin typeface="+mn-lt"/>
        <a:ea typeface="+mn-ea"/>
        <a:cs typeface="+mn-cs"/>
      </a:defRPr>
    </a:lvl8pPr>
    <a:lvl9pPr marL="12878180" algn="l" defTabSz="3219544" rtl="0" eaLnBrk="1" latinLnBrk="0" hangingPunct="1">
      <a:defRPr sz="630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19"/>
    <a:srgbClr val="FFFF09"/>
    <a:srgbClr val="FFC000"/>
    <a:srgbClr val="C7D5ED"/>
    <a:srgbClr val="F6F8FC"/>
    <a:srgbClr val="545554"/>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28CF65-4451-45DA-AA2C-5898A9BF11AF}" v="189" dt="2020-02-13T02:24:24.6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1" autoAdjust="0"/>
    <p:restoredTop sz="94664" autoAdjust="0"/>
  </p:normalViewPr>
  <p:slideViewPr>
    <p:cSldViewPr snapToGrid="0" snapToObjects="1" showGuides="1">
      <p:cViewPr>
        <p:scale>
          <a:sx n="50" d="100"/>
          <a:sy n="50" d="100"/>
        </p:scale>
        <p:origin x="366" y="-66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ie Drax" userId="f60ed373-08c4-477a-9943-3fe1f39763a1" providerId="ADAL" clId="{28E84394-5293-4BF7-80C2-1DD6450190BD}"/>
    <pc:docChg chg="undo redo custSel modSld">
      <pc:chgData name="Katie Drax" userId="f60ed373-08c4-477a-9943-3fe1f39763a1" providerId="ADAL" clId="{28E84394-5293-4BF7-80C2-1DD6450190BD}" dt="2020-02-13T02:26:19.942" v="1887" actId="20577"/>
      <pc:docMkLst>
        <pc:docMk/>
      </pc:docMkLst>
      <pc:sldChg chg="addSp delSp modSp">
        <pc:chgData name="Katie Drax" userId="f60ed373-08c4-477a-9943-3fe1f39763a1" providerId="ADAL" clId="{28E84394-5293-4BF7-80C2-1DD6450190BD}" dt="2020-02-13T02:26:19.942" v="1887" actId="20577"/>
        <pc:sldMkLst>
          <pc:docMk/>
          <pc:sldMk cId="3409579361" sldId="258"/>
        </pc:sldMkLst>
        <pc:spChg chg="mod">
          <ac:chgData name="Katie Drax" userId="f60ed373-08c4-477a-9943-3fe1f39763a1" providerId="ADAL" clId="{28E84394-5293-4BF7-80C2-1DD6450190BD}" dt="2020-02-12T23:45:35.770" v="646" actId="14100"/>
          <ac:spMkLst>
            <pc:docMk/>
            <pc:sldMk cId="3409579361" sldId="258"/>
            <ac:spMk id="2" creationId="{F55F9D69-A7F5-C74D-8E79-892D03500B3D}"/>
          </ac:spMkLst>
        </pc:spChg>
        <pc:spChg chg="mod">
          <ac:chgData name="Katie Drax" userId="f60ed373-08c4-477a-9943-3fe1f39763a1" providerId="ADAL" clId="{28E84394-5293-4BF7-80C2-1DD6450190BD}" dt="2020-02-12T23:45:35.435" v="645" actId="121"/>
          <ac:spMkLst>
            <pc:docMk/>
            <pc:sldMk cId="3409579361" sldId="258"/>
            <ac:spMk id="3" creationId="{6A634281-119C-B24D-AE5A-F111F5884869}"/>
          </ac:spMkLst>
        </pc:spChg>
        <pc:spChg chg="mod">
          <ac:chgData name="Katie Drax" userId="f60ed373-08c4-477a-9943-3fe1f39763a1" providerId="ADAL" clId="{28E84394-5293-4BF7-80C2-1DD6450190BD}" dt="2020-02-12T23:35:10.633" v="340" actId="122"/>
          <ac:spMkLst>
            <pc:docMk/>
            <pc:sldMk cId="3409579361" sldId="258"/>
            <ac:spMk id="4" creationId="{2FA54416-0FC6-2C4E-B207-63D604B94F46}"/>
          </ac:spMkLst>
        </pc:spChg>
        <pc:spChg chg="mod">
          <ac:chgData name="Katie Drax" userId="f60ed373-08c4-477a-9943-3fe1f39763a1" providerId="ADAL" clId="{28E84394-5293-4BF7-80C2-1DD6450190BD}" dt="2020-02-12T23:43:11.769" v="608"/>
          <ac:spMkLst>
            <pc:docMk/>
            <pc:sldMk cId="3409579361" sldId="258"/>
            <ac:spMk id="5" creationId="{8B5BAAF6-1F22-F14E-934F-A6A7C176D542}"/>
          </ac:spMkLst>
        </pc:spChg>
        <pc:spChg chg="mod">
          <ac:chgData name="Katie Drax" userId="f60ed373-08c4-477a-9943-3fe1f39763a1" providerId="ADAL" clId="{28E84394-5293-4BF7-80C2-1DD6450190BD}" dt="2020-02-12T23:42:29.485" v="601"/>
          <ac:spMkLst>
            <pc:docMk/>
            <pc:sldMk cId="3409579361" sldId="258"/>
            <ac:spMk id="6" creationId="{FECA0F07-42D7-8C4F-B782-30617B9FCC55}"/>
          </ac:spMkLst>
        </pc:spChg>
        <pc:spChg chg="mod">
          <ac:chgData name="Katie Drax" userId="f60ed373-08c4-477a-9943-3fe1f39763a1" providerId="ADAL" clId="{28E84394-5293-4BF7-80C2-1DD6450190BD}" dt="2020-02-13T02:21:04.105" v="1731" actId="1076"/>
          <ac:spMkLst>
            <pc:docMk/>
            <pc:sldMk cId="3409579361" sldId="258"/>
            <ac:spMk id="7" creationId="{332602E8-1F07-B641-A5D0-C4D38D296F9A}"/>
          </ac:spMkLst>
        </pc:spChg>
        <pc:spChg chg="mod">
          <ac:chgData name="Katie Drax" userId="f60ed373-08c4-477a-9943-3fe1f39763a1" providerId="ADAL" clId="{28E84394-5293-4BF7-80C2-1DD6450190BD}" dt="2020-02-13T02:26:12.691" v="1884" actId="1076"/>
          <ac:spMkLst>
            <pc:docMk/>
            <pc:sldMk cId="3409579361" sldId="258"/>
            <ac:spMk id="8" creationId="{FD2D4E86-D304-9E43-B51E-AAD55FC0894F}"/>
          </ac:spMkLst>
        </pc:spChg>
        <pc:spChg chg="mod">
          <ac:chgData name="Katie Drax" userId="f60ed373-08c4-477a-9943-3fe1f39763a1" providerId="ADAL" clId="{28E84394-5293-4BF7-80C2-1DD6450190BD}" dt="2020-02-13T02:24:42.674" v="1861" actId="1076"/>
          <ac:spMkLst>
            <pc:docMk/>
            <pc:sldMk cId="3409579361" sldId="258"/>
            <ac:spMk id="9" creationId="{12AD8C3C-1417-C247-8F55-FF17FD5F1FD7}"/>
          </ac:spMkLst>
        </pc:spChg>
        <pc:spChg chg="del mod">
          <ac:chgData name="Katie Drax" userId="f60ed373-08c4-477a-9943-3fe1f39763a1" providerId="ADAL" clId="{28E84394-5293-4BF7-80C2-1DD6450190BD}" dt="2020-02-13T02:14:40.398" v="1544" actId="478"/>
          <ac:spMkLst>
            <pc:docMk/>
            <pc:sldMk cId="3409579361" sldId="258"/>
            <ac:spMk id="10" creationId="{1DE70514-8253-C547-9504-7914917A513A}"/>
          </ac:spMkLst>
        </pc:spChg>
        <pc:spChg chg="mod">
          <ac:chgData name="Katie Drax" userId="f60ed373-08c4-477a-9943-3fe1f39763a1" providerId="ADAL" clId="{28E84394-5293-4BF7-80C2-1DD6450190BD}" dt="2020-02-13T02:22:08.329" v="1748" actId="1076"/>
          <ac:spMkLst>
            <pc:docMk/>
            <pc:sldMk cId="3409579361" sldId="258"/>
            <ac:spMk id="13" creationId="{34A4B20B-53D6-294D-A7A5-61C678F20006}"/>
          </ac:spMkLst>
        </pc:spChg>
        <pc:spChg chg="mod">
          <ac:chgData name="Katie Drax" userId="f60ed373-08c4-477a-9943-3fe1f39763a1" providerId="ADAL" clId="{28E84394-5293-4BF7-80C2-1DD6450190BD}" dt="2020-02-13T02:26:19.942" v="1887" actId="20577"/>
          <ac:spMkLst>
            <pc:docMk/>
            <pc:sldMk cId="3409579361" sldId="258"/>
            <ac:spMk id="14" creationId="{50A13337-E308-4340-892D-7067A93D0F9C}"/>
          </ac:spMkLst>
        </pc:spChg>
        <pc:spChg chg="mod">
          <ac:chgData name="Katie Drax" userId="f60ed373-08c4-477a-9943-3fe1f39763a1" providerId="ADAL" clId="{28E84394-5293-4BF7-80C2-1DD6450190BD}" dt="2020-02-13T02:24:19.442" v="1837" actId="20577"/>
          <ac:spMkLst>
            <pc:docMk/>
            <pc:sldMk cId="3409579361" sldId="258"/>
            <ac:spMk id="15" creationId="{4EA47521-DC3B-FD48-BEDF-63ED67CCF6E6}"/>
          </ac:spMkLst>
        </pc:spChg>
        <pc:spChg chg="mod">
          <ac:chgData name="Katie Drax" userId="f60ed373-08c4-477a-9943-3fe1f39763a1" providerId="ADAL" clId="{28E84394-5293-4BF7-80C2-1DD6450190BD}" dt="2020-02-12T23:41:27.561" v="594" actId="1036"/>
          <ac:spMkLst>
            <pc:docMk/>
            <pc:sldMk cId="3409579361" sldId="258"/>
            <ac:spMk id="16" creationId="{58705BA1-37E3-3643-8BF1-351065B287D5}"/>
          </ac:spMkLst>
        </pc:spChg>
        <pc:spChg chg="mod">
          <ac:chgData name="Katie Drax" userId="f60ed373-08c4-477a-9943-3fe1f39763a1" providerId="ADAL" clId="{28E84394-5293-4BF7-80C2-1DD6450190BD}" dt="2020-02-12T23:41:20.406" v="592" actId="1076"/>
          <ac:spMkLst>
            <pc:docMk/>
            <pc:sldMk cId="3409579361" sldId="258"/>
            <ac:spMk id="17" creationId="{F5B690EF-7A13-B94A-A8F7-45215D88B865}"/>
          </ac:spMkLst>
        </pc:spChg>
        <pc:spChg chg="mod">
          <ac:chgData name="Katie Drax" userId="f60ed373-08c4-477a-9943-3fe1f39763a1" providerId="ADAL" clId="{28E84394-5293-4BF7-80C2-1DD6450190BD}" dt="2020-02-13T02:21:04.105" v="1731" actId="1076"/>
          <ac:spMkLst>
            <pc:docMk/>
            <pc:sldMk cId="3409579361" sldId="258"/>
            <ac:spMk id="18" creationId="{35FDEEF0-C191-8646-8DA0-C39A1724ED21}"/>
          </ac:spMkLst>
        </pc:spChg>
        <pc:spChg chg="mod">
          <ac:chgData name="Katie Drax" userId="f60ed373-08c4-477a-9943-3fe1f39763a1" providerId="ADAL" clId="{28E84394-5293-4BF7-80C2-1DD6450190BD}" dt="2020-02-13T02:21:09.238" v="1733" actId="20577"/>
          <ac:spMkLst>
            <pc:docMk/>
            <pc:sldMk cId="3409579361" sldId="258"/>
            <ac:spMk id="20" creationId="{E6399A58-A767-4856-85F5-BFB60BBEEF22}"/>
          </ac:spMkLst>
        </pc:spChg>
        <pc:spChg chg="del mod">
          <ac:chgData name="Katie Drax" userId="f60ed373-08c4-477a-9943-3fe1f39763a1" providerId="ADAL" clId="{28E84394-5293-4BF7-80C2-1DD6450190BD}" dt="2020-02-13T00:00:43.321" v="979" actId="478"/>
          <ac:spMkLst>
            <pc:docMk/>
            <pc:sldMk cId="3409579361" sldId="258"/>
            <ac:spMk id="21" creationId="{5B080154-8465-436F-83DE-ADBE24FB135B}"/>
          </ac:spMkLst>
        </pc:spChg>
        <pc:spChg chg="del mod">
          <ac:chgData name="Katie Drax" userId="f60ed373-08c4-477a-9943-3fe1f39763a1" providerId="ADAL" clId="{28E84394-5293-4BF7-80C2-1DD6450190BD}" dt="2020-02-13T02:15:17.110" v="1551" actId="478"/>
          <ac:spMkLst>
            <pc:docMk/>
            <pc:sldMk cId="3409579361" sldId="258"/>
            <ac:spMk id="22" creationId="{36C8038F-7DB0-4128-A18F-21773F22D8A8}"/>
          </ac:spMkLst>
        </pc:spChg>
        <pc:spChg chg="mod">
          <ac:chgData name="Katie Drax" userId="f60ed373-08c4-477a-9943-3fe1f39763a1" providerId="ADAL" clId="{28E84394-5293-4BF7-80C2-1DD6450190BD}" dt="2020-02-13T02:14:38.092" v="1543" actId="1076"/>
          <ac:spMkLst>
            <pc:docMk/>
            <pc:sldMk cId="3409579361" sldId="258"/>
            <ac:spMk id="24" creationId="{B1B82712-F0AB-41C4-B442-581D422A080A}"/>
          </ac:spMkLst>
        </pc:spChg>
        <pc:spChg chg="del mod">
          <ac:chgData name="Katie Drax" userId="f60ed373-08c4-477a-9943-3fe1f39763a1" providerId="ADAL" clId="{28E84394-5293-4BF7-80C2-1DD6450190BD}" dt="2020-02-12T23:48:17.198" v="655" actId="478"/>
          <ac:spMkLst>
            <pc:docMk/>
            <pc:sldMk cId="3409579361" sldId="258"/>
            <ac:spMk id="36" creationId="{D78C4C07-2109-47F5-9906-FA24538FA9EB}"/>
          </ac:spMkLst>
        </pc:spChg>
        <pc:spChg chg="del mod">
          <ac:chgData name="Katie Drax" userId="f60ed373-08c4-477a-9943-3fe1f39763a1" providerId="ADAL" clId="{28E84394-5293-4BF7-80C2-1DD6450190BD}" dt="2020-02-13T02:14:20.873" v="1539"/>
          <ac:spMkLst>
            <pc:docMk/>
            <pc:sldMk cId="3409579361" sldId="258"/>
            <ac:spMk id="37" creationId="{39C88CA0-7287-45F4-B6E9-97F3E7B80C35}"/>
          </ac:spMkLst>
        </pc:spChg>
        <pc:spChg chg="mod">
          <ac:chgData name="Katie Drax" userId="f60ed373-08c4-477a-9943-3fe1f39763a1" providerId="ADAL" clId="{28E84394-5293-4BF7-80C2-1DD6450190BD}" dt="2020-02-13T02:21:04.105" v="1731" actId="1076"/>
          <ac:spMkLst>
            <pc:docMk/>
            <pc:sldMk cId="3409579361" sldId="258"/>
            <ac:spMk id="76" creationId="{FEB947B7-724D-4557-9FF1-5342EB094B26}"/>
          </ac:spMkLst>
        </pc:spChg>
        <pc:spChg chg="mod">
          <ac:chgData name="Katie Drax" userId="f60ed373-08c4-477a-9943-3fe1f39763a1" providerId="ADAL" clId="{28E84394-5293-4BF7-80C2-1DD6450190BD}" dt="2020-02-13T02:21:04.105" v="1731" actId="1076"/>
          <ac:spMkLst>
            <pc:docMk/>
            <pc:sldMk cId="3409579361" sldId="258"/>
            <ac:spMk id="78" creationId="{E8ECD390-8BAA-4BC2-92FE-C6048B5ECEB0}"/>
          </ac:spMkLst>
        </pc:spChg>
        <pc:spChg chg="mod">
          <ac:chgData name="Katie Drax" userId="f60ed373-08c4-477a-9943-3fe1f39763a1" providerId="ADAL" clId="{28E84394-5293-4BF7-80C2-1DD6450190BD}" dt="2020-02-13T02:26:02.811" v="1874" actId="1076"/>
          <ac:spMkLst>
            <pc:docMk/>
            <pc:sldMk cId="3409579361" sldId="258"/>
            <ac:spMk id="80" creationId="{DB4DD832-5ED9-4B80-91B6-EB21C37E49CC}"/>
          </ac:spMkLst>
        </pc:spChg>
        <pc:spChg chg="mod">
          <ac:chgData name="Katie Drax" userId="f60ed373-08c4-477a-9943-3fe1f39763a1" providerId="ADAL" clId="{28E84394-5293-4BF7-80C2-1DD6450190BD}" dt="2020-02-13T02:21:04.105" v="1731" actId="1076"/>
          <ac:spMkLst>
            <pc:docMk/>
            <pc:sldMk cId="3409579361" sldId="258"/>
            <ac:spMk id="81" creationId="{B6D224EC-48B2-4F21-9BB7-4B47D2F7BE45}"/>
          </ac:spMkLst>
        </pc:spChg>
        <pc:spChg chg="mod">
          <ac:chgData name="Katie Drax" userId="f60ed373-08c4-477a-9943-3fe1f39763a1" providerId="ADAL" clId="{28E84394-5293-4BF7-80C2-1DD6450190BD}" dt="2020-02-13T02:21:04.105" v="1731" actId="1076"/>
          <ac:spMkLst>
            <pc:docMk/>
            <pc:sldMk cId="3409579361" sldId="258"/>
            <ac:spMk id="82" creationId="{8B0786F5-B11C-461C-A1F8-DFD8E2DA0775}"/>
          </ac:spMkLst>
        </pc:spChg>
        <pc:spChg chg="mod">
          <ac:chgData name="Katie Drax" userId="f60ed373-08c4-477a-9943-3fe1f39763a1" providerId="ADAL" clId="{28E84394-5293-4BF7-80C2-1DD6450190BD}" dt="2020-02-13T02:26:05.375" v="1882" actId="20577"/>
          <ac:spMkLst>
            <pc:docMk/>
            <pc:sldMk cId="3409579361" sldId="258"/>
            <ac:spMk id="83" creationId="{D368B637-F20F-44B6-8DDF-AACAF4CA4CFE}"/>
          </ac:spMkLst>
        </pc:spChg>
        <pc:spChg chg="mod">
          <ac:chgData name="Katie Drax" userId="f60ed373-08c4-477a-9943-3fe1f39763a1" providerId="ADAL" clId="{28E84394-5293-4BF7-80C2-1DD6450190BD}" dt="2020-02-13T02:21:04.105" v="1731" actId="1076"/>
          <ac:spMkLst>
            <pc:docMk/>
            <pc:sldMk cId="3409579361" sldId="258"/>
            <ac:spMk id="84" creationId="{3E7849FE-51A3-4EF1-90A9-F68B619B69EA}"/>
          </ac:spMkLst>
        </pc:spChg>
        <pc:spChg chg="mod">
          <ac:chgData name="Katie Drax" userId="f60ed373-08c4-477a-9943-3fe1f39763a1" providerId="ADAL" clId="{28E84394-5293-4BF7-80C2-1DD6450190BD}" dt="2020-02-13T02:21:04.105" v="1731" actId="1076"/>
          <ac:spMkLst>
            <pc:docMk/>
            <pc:sldMk cId="3409579361" sldId="258"/>
            <ac:spMk id="95" creationId="{1BFB4A2B-321B-4734-A27B-82F4A7BC5C90}"/>
          </ac:spMkLst>
        </pc:spChg>
        <pc:spChg chg="mod">
          <ac:chgData name="Katie Drax" userId="f60ed373-08c4-477a-9943-3fe1f39763a1" providerId="ADAL" clId="{28E84394-5293-4BF7-80C2-1DD6450190BD}" dt="2020-02-13T02:26:05.085" v="1881" actId="20577"/>
          <ac:spMkLst>
            <pc:docMk/>
            <pc:sldMk cId="3409579361" sldId="258"/>
            <ac:spMk id="97" creationId="{0AED0AE8-A07E-4DF7-AB3B-5CC47B678903}"/>
          </ac:spMkLst>
        </pc:spChg>
        <pc:spChg chg="add del mod">
          <ac:chgData name="Katie Drax" userId="f60ed373-08c4-477a-9943-3fe1f39763a1" providerId="ADAL" clId="{28E84394-5293-4BF7-80C2-1DD6450190BD}" dt="2020-02-13T02:14:42.149" v="1545" actId="478"/>
          <ac:spMkLst>
            <pc:docMk/>
            <pc:sldMk cId="3409579361" sldId="258"/>
            <ac:spMk id="103" creationId="{273F589B-3F0A-4655-8D76-F448CD6C046C}"/>
          </ac:spMkLst>
        </pc:spChg>
        <pc:spChg chg="add mod ord">
          <ac:chgData name="Katie Drax" userId="f60ed373-08c4-477a-9943-3fe1f39763a1" providerId="ADAL" clId="{28E84394-5293-4BF7-80C2-1DD6450190BD}" dt="2020-02-13T02:20:05.228" v="1714" actId="1035"/>
          <ac:spMkLst>
            <pc:docMk/>
            <pc:sldMk cId="3409579361" sldId="258"/>
            <ac:spMk id="104" creationId="{4A2967A7-D03B-41DD-9853-550F886B8F80}"/>
          </ac:spMkLst>
        </pc:spChg>
        <pc:spChg chg="add mod">
          <ac:chgData name="Katie Drax" userId="f60ed373-08c4-477a-9943-3fe1f39763a1" providerId="ADAL" clId="{28E84394-5293-4BF7-80C2-1DD6450190BD}" dt="2020-02-13T02:23:30.578" v="1824" actId="1076"/>
          <ac:spMkLst>
            <pc:docMk/>
            <pc:sldMk cId="3409579361" sldId="258"/>
            <ac:spMk id="105" creationId="{DC0FFA3A-39C5-4023-91B8-1C301F51FF79}"/>
          </ac:spMkLst>
        </pc:spChg>
        <pc:spChg chg="add del mod">
          <ac:chgData name="Katie Drax" userId="f60ed373-08c4-477a-9943-3fe1f39763a1" providerId="ADAL" clId="{28E84394-5293-4BF7-80C2-1DD6450190BD}" dt="2020-02-12T23:55:35.398" v="860" actId="478"/>
          <ac:spMkLst>
            <pc:docMk/>
            <pc:sldMk cId="3409579361" sldId="258"/>
            <ac:spMk id="109" creationId="{F8D0B838-86E9-449A-9E36-8F39BBF2883D}"/>
          </ac:spMkLst>
        </pc:spChg>
        <pc:spChg chg="add del">
          <ac:chgData name="Katie Drax" userId="f60ed373-08c4-477a-9943-3fe1f39763a1" providerId="ADAL" clId="{28E84394-5293-4BF7-80C2-1DD6450190BD}" dt="2020-02-13T00:00:04.206" v="961"/>
          <ac:spMkLst>
            <pc:docMk/>
            <pc:sldMk cId="3409579361" sldId="258"/>
            <ac:spMk id="112" creationId="{C46B0845-8F9E-4B89-B78A-667B9C741577}"/>
          </ac:spMkLst>
        </pc:spChg>
        <pc:spChg chg="add mod">
          <ac:chgData name="Katie Drax" userId="f60ed373-08c4-477a-9943-3fe1f39763a1" providerId="ADAL" clId="{28E84394-5293-4BF7-80C2-1DD6450190BD}" dt="2020-02-13T02:22:08.329" v="1748" actId="1076"/>
          <ac:spMkLst>
            <pc:docMk/>
            <pc:sldMk cId="3409579361" sldId="258"/>
            <ac:spMk id="113" creationId="{E2FFF84C-DB45-4A16-A204-2D48A46B0A7F}"/>
          </ac:spMkLst>
        </pc:spChg>
        <pc:spChg chg="add">
          <ac:chgData name="Katie Drax" userId="f60ed373-08c4-477a-9943-3fe1f39763a1" providerId="ADAL" clId="{28E84394-5293-4BF7-80C2-1DD6450190BD}" dt="2020-02-13T02:24:24.626" v="1839"/>
          <ac:spMkLst>
            <pc:docMk/>
            <pc:sldMk cId="3409579361" sldId="258"/>
            <ac:spMk id="119" creationId="{19E6BB7B-6E4E-4C6C-A869-FD947F79E20A}"/>
          </ac:spMkLst>
        </pc:spChg>
        <pc:graphicFrameChg chg="mod modGraphic">
          <ac:chgData name="Katie Drax" userId="f60ed373-08c4-477a-9943-3fe1f39763a1" providerId="ADAL" clId="{28E84394-5293-4BF7-80C2-1DD6450190BD}" dt="2020-02-13T02:24:46.353" v="1862" actId="1076"/>
          <ac:graphicFrameMkLst>
            <pc:docMk/>
            <pc:sldMk cId="3409579361" sldId="258"/>
            <ac:graphicFrameMk id="28" creationId="{2089ADE7-40C2-493F-A5A5-9E3B410C03C4}"/>
          </ac:graphicFrameMkLst>
        </pc:graphicFrameChg>
        <pc:picChg chg="add del mod">
          <ac:chgData name="Katie Drax" userId="f60ed373-08c4-477a-9943-3fe1f39763a1" providerId="ADAL" clId="{28E84394-5293-4BF7-80C2-1DD6450190BD}" dt="2020-02-12T23:48:17.198" v="655" actId="478"/>
          <ac:picMkLst>
            <pc:docMk/>
            <pc:sldMk cId="3409579361" sldId="258"/>
            <ac:picMk id="29" creationId="{B3C67914-0D3E-4D30-8963-D40F05E71ED7}"/>
          </ac:picMkLst>
        </pc:picChg>
        <pc:picChg chg="mod">
          <ac:chgData name="Katie Drax" userId="f60ed373-08c4-477a-9943-3fe1f39763a1" providerId="ADAL" clId="{28E84394-5293-4BF7-80C2-1DD6450190BD}" dt="2020-02-13T02:16:37.638" v="1566" actId="1076"/>
          <ac:picMkLst>
            <pc:docMk/>
            <pc:sldMk cId="3409579361" sldId="258"/>
            <ac:picMk id="50" creationId="{A45CC958-655C-453E-A053-BC8098DD409E}"/>
          </ac:picMkLst>
        </pc:picChg>
        <pc:picChg chg="add del mod">
          <ac:chgData name="Katie Drax" userId="f60ed373-08c4-477a-9943-3fe1f39763a1" providerId="ADAL" clId="{28E84394-5293-4BF7-80C2-1DD6450190BD}" dt="2020-02-13T02:13:57.476" v="1518" actId="478"/>
          <ac:picMkLst>
            <pc:docMk/>
            <pc:sldMk cId="3409579361" sldId="258"/>
            <ac:picMk id="99" creationId="{CA6CF2F5-E64E-4377-9D7A-8E0E9096FB29}"/>
          </ac:picMkLst>
        </pc:picChg>
        <pc:picChg chg="add del mod">
          <ac:chgData name="Katie Drax" userId="f60ed373-08c4-477a-9943-3fe1f39763a1" providerId="ADAL" clId="{28E84394-5293-4BF7-80C2-1DD6450190BD}" dt="2020-02-13T02:13:59.286" v="1519" actId="478"/>
          <ac:picMkLst>
            <pc:docMk/>
            <pc:sldMk cId="3409579361" sldId="258"/>
            <ac:picMk id="100" creationId="{A0FAE6A5-86EE-446C-812F-C7CA07B8CE14}"/>
          </ac:picMkLst>
        </pc:picChg>
        <pc:picChg chg="add mod">
          <ac:chgData name="Katie Drax" userId="f60ed373-08c4-477a-9943-3fe1f39763a1" providerId="ADAL" clId="{28E84394-5293-4BF7-80C2-1DD6450190BD}" dt="2020-02-13T02:23:33.106" v="1825" actId="1076"/>
          <ac:picMkLst>
            <pc:docMk/>
            <pc:sldMk cId="3409579361" sldId="258"/>
            <ac:picMk id="101" creationId="{354860C7-84E6-41F6-8EA2-40A8DC8FDB04}"/>
          </ac:picMkLst>
        </pc:picChg>
        <pc:picChg chg="add del mod">
          <ac:chgData name="Katie Drax" userId="f60ed373-08c4-477a-9943-3fe1f39763a1" providerId="ADAL" clId="{28E84394-5293-4BF7-80C2-1DD6450190BD}" dt="2020-02-12T23:26:08.414" v="12" actId="478"/>
          <ac:picMkLst>
            <pc:docMk/>
            <pc:sldMk cId="3409579361" sldId="258"/>
            <ac:picMk id="1028" creationId="{8F8D0C2F-4DF3-43A5-8C5D-D61D2B2DC107}"/>
          </ac:picMkLst>
        </pc:picChg>
        <pc:picChg chg="add mod">
          <ac:chgData name="Katie Drax" userId="f60ed373-08c4-477a-9943-3fe1f39763a1" providerId="ADAL" clId="{28E84394-5293-4BF7-80C2-1DD6450190BD}" dt="2020-02-12T23:35:37.574" v="343" actId="1076"/>
          <ac:picMkLst>
            <pc:docMk/>
            <pc:sldMk cId="3409579361" sldId="258"/>
            <ac:picMk id="1030" creationId="{72CFBC70-84A6-4B4D-8721-E5EA52596E0A}"/>
          </ac:picMkLst>
        </pc:picChg>
        <pc:picChg chg="add del mod">
          <ac:chgData name="Katie Drax" userId="f60ed373-08c4-477a-9943-3fe1f39763a1" providerId="ADAL" clId="{28E84394-5293-4BF7-80C2-1DD6450190BD}" dt="2020-02-13T02:14:00.836" v="1521" actId="478"/>
          <ac:picMkLst>
            <pc:docMk/>
            <pc:sldMk cId="3409579361" sldId="258"/>
            <ac:picMk id="1032" creationId="{E911D39C-7DFE-4C2E-AD7A-20517A177AB5}"/>
          </ac:picMkLst>
        </pc:picChg>
        <pc:picChg chg="mod">
          <ac:chgData name="Katie Drax" userId="f60ed373-08c4-477a-9943-3fe1f39763a1" providerId="ADAL" clId="{28E84394-5293-4BF7-80C2-1DD6450190BD}" dt="2020-02-12T23:24:40.915" v="2" actId="2711"/>
          <ac:picMkLst>
            <pc:docMk/>
            <pc:sldMk cId="3409579361" sldId="258"/>
            <ac:picMk id="1034" creationId="{49C2D73A-9446-42C7-A2C2-69E5261EEAD2}"/>
          </ac:picMkLst>
        </pc:picChg>
        <pc:picChg chg="add del mod">
          <ac:chgData name="Katie Drax" userId="f60ed373-08c4-477a-9943-3fe1f39763a1" providerId="ADAL" clId="{28E84394-5293-4BF7-80C2-1DD6450190BD}" dt="2020-02-13T02:14:00.420" v="1520" actId="478"/>
          <ac:picMkLst>
            <pc:docMk/>
            <pc:sldMk cId="3409579361" sldId="258"/>
            <ac:picMk id="1036" creationId="{74751429-267A-4AE8-9607-6B970F62DB18}"/>
          </ac:picMkLst>
        </pc:picChg>
        <pc:picChg chg="mod">
          <ac:chgData name="Katie Drax" userId="f60ed373-08c4-477a-9943-3fe1f39763a1" providerId="ADAL" clId="{28E84394-5293-4BF7-80C2-1DD6450190BD}" dt="2020-02-12T23:24:40.915" v="2" actId="2711"/>
          <ac:picMkLst>
            <pc:docMk/>
            <pc:sldMk cId="3409579361" sldId="258"/>
            <ac:picMk id="1038" creationId="{900C5C5A-50C7-4766-8228-E3E13E98434D}"/>
          </ac:picMkLst>
        </pc:picChg>
        <pc:picChg chg="mod">
          <ac:chgData name="Katie Drax" userId="f60ed373-08c4-477a-9943-3fe1f39763a1" providerId="ADAL" clId="{28E84394-5293-4BF7-80C2-1DD6450190BD}" dt="2020-02-12T23:24:40.915" v="2" actId="2711"/>
          <ac:picMkLst>
            <pc:docMk/>
            <pc:sldMk cId="3409579361" sldId="258"/>
            <ac:picMk id="1040" creationId="{C9968851-FBFD-4CC5-9276-9F7ABC1ABD99}"/>
          </ac:picMkLst>
        </pc:picChg>
        <pc:cxnChg chg="mod">
          <ac:chgData name="Katie Drax" userId="f60ed373-08c4-477a-9943-3fe1f39763a1" providerId="ADAL" clId="{28E84394-5293-4BF7-80C2-1DD6450190BD}" dt="2020-02-13T02:21:04.105" v="1731" actId="1076"/>
          <ac:cxnSpMkLst>
            <pc:docMk/>
            <pc:sldMk cId="3409579361" sldId="258"/>
            <ac:cxnSpMk id="75" creationId="{41CC81D7-149A-431B-AF49-8A81DB28BCF4}"/>
          </ac:cxnSpMkLst>
        </pc:cxnChg>
        <pc:cxnChg chg="mod">
          <ac:chgData name="Katie Drax" userId="f60ed373-08c4-477a-9943-3fe1f39763a1" providerId="ADAL" clId="{28E84394-5293-4BF7-80C2-1DD6450190BD}" dt="2020-02-13T02:21:04.105" v="1731" actId="1076"/>
          <ac:cxnSpMkLst>
            <pc:docMk/>
            <pc:sldMk cId="3409579361" sldId="258"/>
            <ac:cxnSpMk id="79" creationId="{C105A21A-0522-453C-AE3D-15E11966A250}"/>
          </ac:cxnSpMkLst>
        </pc:cxnChg>
        <pc:cxnChg chg="mod">
          <ac:chgData name="Katie Drax" userId="f60ed373-08c4-477a-9943-3fe1f39763a1" providerId="ADAL" clId="{28E84394-5293-4BF7-80C2-1DD6450190BD}" dt="2020-02-13T02:21:04.105" v="1731" actId="1076"/>
          <ac:cxnSpMkLst>
            <pc:docMk/>
            <pc:sldMk cId="3409579361" sldId="258"/>
            <ac:cxnSpMk id="90" creationId="{DBA1018E-E522-4EF3-8164-B31BC1FB199A}"/>
          </ac:cxnSpMkLst>
        </pc:cxnChg>
        <pc:cxnChg chg="mod">
          <ac:chgData name="Katie Drax" userId="f60ed373-08c4-477a-9943-3fe1f39763a1" providerId="ADAL" clId="{28E84394-5293-4BF7-80C2-1DD6450190BD}" dt="2020-02-13T02:21:04.105" v="1731" actId="1076"/>
          <ac:cxnSpMkLst>
            <pc:docMk/>
            <pc:sldMk cId="3409579361" sldId="258"/>
            <ac:cxnSpMk id="91" creationId="{31126994-F6BE-49ED-9C12-F3AC2A3D8833}"/>
          </ac:cxnSpMkLst>
        </pc:cxnChg>
        <pc:cxnChg chg="mod">
          <ac:chgData name="Katie Drax" userId="f60ed373-08c4-477a-9943-3fe1f39763a1" providerId="ADAL" clId="{28E84394-5293-4BF7-80C2-1DD6450190BD}" dt="2020-02-13T02:21:04.105" v="1731" actId="1076"/>
          <ac:cxnSpMkLst>
            <pc:docMk/>
            <pc:sldMk cId="3409579361" sldId="258"/>
            <ac:cxnSpMk id="92" creationId="{450D6D5A-B93D-4E36-8EF0-EF87D5622338}"/>
          </ac:cxnSpMkLst>
        </pc:cxnChg>
        <pc:cxnChg chg="mod">
          <ac:chgData name="Katie Drax" userId="f60ed373-08c4-477a-9943-3fe1f39763a1" providerId="ADAL" clId="{28E84394-5293-4BF7-80C2-1DD6450190BD}" dt="2020-02-13T02:21:04.105" v="1731" actId="1076"/>
          <ac:cxnSpMkLst>
            <pc:docMk/>
            <pc:sldMk cId="3409579361" sldId="258"/>
            <ac:cxnSpMk id="93" creationId="{6A0D5020-EA19-4E30-A3F1-AC4D164BF1B4}"/>
          </ac:cxnSpMkLst>
        </pc:cxnChg>
        <pc:cxnChg chg="mod">
          <ac:chgData name="Katie Drax" userId="f60ed373-08c4-477a-9943-3fe1f39763a1" providerId="ADAL" clId="{28E84394-5293-4BF7-80C2-1DD6450190BD}" dt="2020-02-13T02:21:04.105" v="1731" actId="1076"/>
          <ac:cxnSpMkLst>
            <pc:docMk/>
            <pc:sldMk cId="3409579361" sldId="258"/>
            <ac:cxnSpMk id="94" creationId="{0FF443AD-2CB0-40CD-80C1-ED319C1968C1}"/>
          </ac:cxnSpMkLst>
        </pc:cxnChg>
        <pc:cxnChg chg="mod">
          <ac:chgData name="Katie Drax" userId="f60ed373-08c4-477a-9943-3fe1f39763a1" providerId="ADAL" clId="{28E84394-5293-4BF7-80C2-1DD6450190BD}" dt="2020-02-13T02:21:04.105" v="1731" actId="1076"/>
          <ac:cxnSpMkLst>
            <pc:docMk/>
            <pc:sldMk cId="3409579361" sldId="258"/>
            <ac:cxnSpMk id="96" creationId="{9E422149-DDB1-4037-887E-A1249793CCE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2/12/2020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2/12/2020</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219544" rtl="0" eaLnBrk="1" latinLnBrk="0" hangingPunct="1">
      <a:defRPr sz="4255" kern="1200">
        <a:solidFill>
          <a:schemeClr val="tx1"/>
        </a:solidFill>
        <a:latin typeface="+mn-lt"/>
        <a:ea typeface="+mn-ea"/>
        <a:cs typeface="+mn-cs"/>
      </a:defRPr>
    </a:lvl1pPr>
    <a:lvl2pPr marL="1609774" algn="l" defTabSz="3219544" rtl="0" eaLnBrk="1" latinLnBrk="0" hangingPunct="1">
      <a:defRPr sz="4255" kern="1200">
        <a:solidFill>
          <a:schemeClr val="tx1"/>
        </a:solidFill>
        <a:latin typeface="+mn-lt"/>
        <a:ea typeface="+mn-ea"/>
        <a:cs typeface="+mn-cs"/>
      </a:defRPr>
    </a:lvl2pPr>
    <a:lvl3pPr marL="3219544" algn="l" defTabSz="3219544" rtl="0" eaLnBrk="1" latinLnBrk="0" hangingPunct="1">
      <a:defRPr sz="4255" kern="1200">
        <a:solidFill>
          <a:schemeClr val="tx1"/>
        </a:solidFill>
        <a:latin typeface="+mn-lt"/>
        <a:ea typeface="+mn-ea"/>
        <a:cs typeface="+mn-cs"/>
      </a:defRPr>
    </a:lvl3pPr>
    <a:lvl4pPr marL="4829318" algn="l" defTabSz="3219544" rtl="0" eaLnBrk="1" latinLnBrk="0" hangingPunct="1">
      <a:defRPr sz="4255" kern="1200">
        <a:solidFill>
          <a:schemeClr val="tx1"/>
        </a:solidFill>
        <a:latin typeface="+mn-lt"/>
        <a:ea typeface="+mn-ea"/>
        <a:cs typeface="+mn-cs"/>
      </a:defRPr>
    </a:lvl4pPr>
    <a:lvl5pPr marL="6439088" algn="l" defTabSz="3219544" rtl="0" eaLnBrk="1" latinLnBrk="0" hangingPunct="1">
      <a:defRPr sz="4255" kern="1200">
        <a:solidFill>
          <a:schemeClr val="tx1"/>
        </a:solidFill>
        <a:latin typeface="+mn-lt"/>
        <a:ea typeface="+mn-ea"/>
        <a:cs typeface="+mn-cs"/>
      </a:defRPr>
    </a:lvl5pPr>
    <a:lvl6pPr marL="8048862" algn="l" defTabSz="3219544" rtl="0" eaLnBrk="1" latinLnBrk="0" hangingPunct="1">
      <a:defRPr sz="4255" kern="1200">
        <a:solidFill>
          <a:schemeClr val="tx1"/>
        </a:solidFill>
        <a:latin typeface="+mn-lt"/>
        <a:ea typeface="+mn-ea"/>
        <a:cs typeface="+mn-cs"/>
      </a:defRPr>
    </a:lvl6pPr>
    <a:lvl7pPr marL="9658636" algn="l" defTabSz="3219544" rtl="0" eaLnBrk="1" latinLnBrk="0" hangingPunct="1">
      <a:defRPr sz="4255" kern="1200">
        <a:solidFill>
          <a:schemeClr val="tx1"/>
        </a:solidFill>
        <a:latin typeface="+mn-lt"/>
        <a:ea typeface="+mn-ea"/>
        <a:cs typeface="+mn-cs"/>
      </a:defRPr>
    </a:lvl7pPr>
    <a:lvl8pPr marL="11268406" algn="l" defTabSz="3219544" rtl="0" eaLnBrk="1" latinLnBrk="0" hangingPunct="1">
      <a:defRPr sz="4255" kern="1200">
        <a:solidFill>
          <a:schemeClr val="tx1"/>
        </a:solidFill>
        <a:latin typeface="+mn-lt"/>
        <a:ea typeface="+mn-ea"/>
        <a:cs typeface="+mn-cs"/>
      </a:defRPr>
    </a:lvl8pPr>
    <a:lvl9pPr marL="12878180" algn="l" defTabSz="3219544" rtl="0" eaLnBrk="1" latinLnBrk="0" hangingPunct="1">
      <a:defRPr sz="425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AEBE95F2-8FA7-2546-83AF-1040DBA0D32B}"/>
              </a:ext>
            </a:extLst>
          </p:cNvPr>
          <p:cNvSpPr>
            <a:spLocks noGrp="1"/>
          </p:cNvSpPr>
          <p:nvPr>
            <p:ph type="body" sz="quarter" idx="12" hasCustomPrompt="1"/>
          </p:nvPr>
        </p:nvSpPr>
        <p:spPr>
          <a:xfrm>
            <a:off x="5557124" y="1200167"/>
            <a:ext cx="19160965" cy="1015534"/>
          </a:xfrm>
          <a:prstGeom prst="rect">
            <a:avLst/>
          </a:prstGeom>
        </p:spPr>
        <p:txBody>
          <a:bodyPr wrap="square">
            <a:spAutoFit/>
          </a:bodyPr>
          <a:lstStyle>
            <a:lvl1pPr marL="0" indent="0" algn="ctr">
              <a:buNone/>
              <a:defRPr sz="5999"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EAE3AAE8-42A2-784C-966A-6B4ACC005641}"/>
              </a:ext>
            </a:extLst>
          </p:cNvPr>
          <p:cNvSpPr>
            <a:spLocks noGrp="1"/>
          </p:cNvSpPr>
          <p:nvPr>
            <p:ph type="body" sz="quarter" idx="11" hasCustomPrompt="1"/>
          </p:nvPr>
        </p:nvSpPr>
        <p:spPr>
          <a:xfrm>
            <a:off x="5557124" y="2488363"/>
            <a:ext cx="19160965" cy="769570"/>
          </a:xfrm>
          <a:prstGeom prst="rect">
            <a:avLst/>
          </a:prstGeom>
        </p:spPr>
        <p:txBody>
          <a:bodyPr wrap="square">
            <a:spAutoFit/>
          </a:bodyPr>
          <a:lstStyle>
            <a:lvl1pPr marL="0" indent="0" algn="ctr">
              <a:buNone/>
              <a:defRPr sz="4401"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AFE2FE13-2061-394D-8341-D4351944200F}"/>
              </a:ext>
            </a:extLst>
          </p:cNvPr>
          <p:cNvSpPr>
            <a:spLocks noGrp="1"/>
          </p:cNvSpPr>
          <p:nvPr>
            <p:ph type="body" sz="quarter" idx="10" hasCustomPrompt="1"/>
          </p:nvPr>
        </p:nvSpPr>
        <p:spPr>
          <a:xfrm>
            <a:off x="5557124" y="3523053"/>
            <a:ext cx="19160965" cy="707886"/>
          </a:xfrm>
          <a:prstGeom prst="rect">
            <a:avLst/>
          </a:prstGeom>
        </p:spPr>
        <p:txBody>
          <a:bodyPr wrap="square">
            <a:spAutoFit/>
          </a:bodyPr>
          <a:lstStyle>
            <a:lvl1pPr marL="0" indent="0" algn="ctr">
              <a:buNone/>
              <a:defRPr sz="40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D8A2F20E-A292-2F4C-8F52-FC621FF6A0B6}"/>
              </a:ext>
            </a:extLst>
          </p:cNvPr>
          <p:cNvSpPr>
            <a:spLocks noGrp="1"/>
          </p:cNvSpPr>
          <p:nvPr>
            <p:ph type="body" sz="quarter" idx="15" hasCustomPrompt="1"/>
          </p:nvPr>
        </p:nvSpPr>
        <p:spPr>
          <a:xfrm>
            <a:off x="508000" y="6396229"/>
            <a:ext cx="14381953"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3002159E-7582-7245-9D29-0BFAE8BEFCB2}"/>
              </a:ext>
            </a:extLst>
          </p:cNvPr>
          <p:cNvSpPr>
            <a:spLocks noGrp="1"/>
          </p:cNvSpPr>
          <p:nvPr>
            <p:ph type="body" sz="quarter" idx="17" hasCustomPrompt="1"/>
          </p:nvPr>
        </p:nvSpPr>
        <p:spPr>
          <a:xfrm>
            <a:off x="508000" y="14867416"/>
            <a:ext cx="14381953"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CA597D35-D81B-D34A-B4F2-1C872B4DF31B}"/>
              </a:ext>
            </a:extLst>
          </p:cNvPr>
          <p:cNvSpPr>
            <a:spLocks noGrp="1"/>
          </p:cNvSpPr>
          <p:nvPr>
            <p:ph type="body" sz="quarter" idx="18" hasCustomPrompt="1"/>
          </p:nvPr>
        </p:nvSpPr>
        <p:spPr>
          <a:xfrm>
            <a:off x="508000" y="27008449"/>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D6A1EE7F-DDB3-9F4D-A4E2-4A5F38940EBC}"/>
              </a:ext>
            </a:extLst>
          </p:cNvPr>
          <p:cNvSpPr>
            <a:spLocks noGrp="1"/>
          </p:cNvSpPr>
          <p:nvPr>
            <p:ph type="body" sz="quarter" idx="19" hasCustomPrompt="1"/>
          </p:nvPr>
        </p:nvSpPr>
        <p:spPr>
          <a:xfrm>
            <a:off x="15405100" y="6396229"/>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D80993D3-B3B0-F443-8615-7620A5A3B055}"/>
              </a:ext>
            </a:extLst>
          </p:cNvPr>
          <p:cNvSpPr>
            <a:spLocks noGrp="1"/>
          </p:cNvSpPr>
          <p:nvPr>
            <p:ph type="body" sz="quarter" idx="20" hasCustomPrompt="1"/>
          </p:nvPr>
        </p:nvSpPr>
        <p:spPr>
          <a:xfrm>
            <a:off x="15405100" y="21001770"/>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B140C04A-DE39-B54E-AB36-B1D37D58FAEF}"/>
              </a:ext>
            </a:extLst>
          </p:cNvPr>
          <p:cNvSpPr>
            <a:spLocks noGrp="1"/>
          </p:cNvSpPr>
          <p:nvPr>
            <p:ph type="body" sz="quarter" idx="21" hasCustomPrompt="1"/>
          </p:nvPr>
        </p:nvSpPr>
        <p:spPr>
          <a:xfrm>
            <a:off x="15405100" y="31926629"/>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REFERENCES</a:t>
            </a:r>
          </a:p>
        </p:txBody>
      </p:sp>
      <p:sp>
        <p:nvSpPr>
          <p:cNvPr id="11" name="Text Placeholder 9">
            <a:extLst>
              <a:ext uri="{FF2B5EF4-FFF2-40B4-BE49-F238E27FC236}">
                <a16:creationId xmlns:a16="http://schemas.microsoft.com/office/drawing/2014/main" id="{6366A331-A689-5A4F-A8D4-53EACF0967C2}"/>
              </a:ext>
            </a:extLst>
          </p:cNvPr>
          <p:cNvSpPr>
            <a:spLocks noGrp="1"/>
          </p:cNvSpPr>
          <p:nvPr>
            <p:ph type="body" sz="quarter" idx="22" hasCustomPrompt="1"/>
          </p:nvPr>
        </p:nvSpPr>
        <p:spPr>
          <a:xfrm>
            <a:off x="15405100" y="38420763"/>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ACKNOWLEDGEMENTS or  CONTACT</a:t>
            </a:r>
          </a:p>
        </p:txBody>
      </p:sp>
      <p:sp>
        <p:nvSpPr>
          <p:cNvPr id="12" name="Text Placeholder 13">
            <a:extLst>
              <a:ext uri="{FF2B5EF4-FFF2-40B4-BE49-F238E27FC236}">
                <a16:creationId xmlns:a16="http://schemas.microsoft.com/office/drawing/2014/main" id="{921A4F06-102A-0141-8617-F2DE7E84E7ED}"/>
              </a:ext>
            </a:extLst>
          </p:cNvPr>
          <p:cNvSpPr>
            <a:spLocks noGrp="1"/>
          </p:cNvSpPr>
          <p:nvPr>
            <p:ph type="body" sz="quarter" idx="28" hasCustomPrompt="1"/>
          </p:nvPr>
        </p:nvSpPr>
        <p:spPr>
          <a:xfrm>
            <a:off x="15405106" y="39078334"/>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id="{2BC051F3-F69F-D24D-BAEE-DDBBA835BBDC}"/>
              </a:ext>
            </a:extLst>
          </p:cNvPr>
          <p:cNvSpPr>
            <a:spLocks noGrp="1"/>
          </p:cNvSpPr>
          <p:nvPr>
            <p:ph type="body" sz="quarter" idx="29" hasCustomPrompt="1"/>
          </p:nvPr>
        </p:nvSpPr>
        <p:spPr>
          <a:xfrm>
            <a:off x="15405106" y="32572961"/>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BC2DD420-BCE1-4F48-A305-848DEC0E2496}"/>
              </a:ext>
            </a:extLst>
          </p:cNvPr>
          <p:cNvSpPr>
            <a:spLocks noGrp="1"/>
          </p:cNvSpPr>
          <p:nvPr>
            <p:ph type="body" sz="quarter" idx="30" hasCustomPrompt="1"/>
          </p:nvPr>
        </p:nvSpPr>
        <p:spPr>
          <a:xfrm>
            <a:off x="15405106" y="21678207"/>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629347EC-91F7-174D-A1DD-17C1EF6C82B8}"/>
              </a:ext>
            </a:extLst>
          </p:cNvPr>
          <p:cNvSpPr>
            <a:spLocks noGrp="1"/>
          </p:cNvSpPr>
          <p:nvPr>
            <p:ph type="body" sz="quarter" idx="31" hasCustomPrompt="1"/>
          </p:nvPr>
        </p:nvSpPr>
        <p:spPr>
          <a:xfrm>
            <a:off x="15405106" y="7080870"/>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00B7F8EC-18BD-2144-BBFB-966E9A6308A8}"/>
              </a:ext>
            </a:extLst>
          </p:cNvPr>
          <p:cNvSpPr>
            <a:spLocks noGrp="1"/>
          </p:cNvSpPr>
          <p:nvPr>
            <p:ph type="body" sz="quarter" idx="32" hasCustomPrompt="1"/>
          </p:nvPr>
        </p:nvSpPr>
        <p:spPr>
          <a:xfrm>
            <a:off x="488158" y="7080870"/>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2C980A99-7B1E-474D-AD4F-00674F77B75E}"/>
              </a:ext>
            </a:extLst>
          </p:cNvPr>
          <p:cNvSpPr>
            <a:spLocks noGrp="1"/>
          </p:cNvSpPr>
          <p:nvPr>
            <p:ph type="body" sz="quarter" idx="33" hasCustomPrompt="1"/>
          </p:nvPr>
        </p:nvSpPr>
        <p:spPr>
          <a:xfrm>
            <a:off x="508006" y="15540248"/>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212F7E6B-2F3F-C64E-A454-D44CEAACEACB}"/>
              </a:ext>
            </a:extLst>
          </p:cNvPr>
          <p:cNvSpPr>
            <a:spLocks noGrp="1"/>
          </p:cNvSpPr>
          <p:nvPr>
            <p:ph type="body" sz="quarter" idx="34" hasCustomPrompt="1"/>
          </p:nvPr>
        </p:nvSpPr>
        <p:spPr>
          <a:xfrm>
            <a:off x="508006" y="27654780"/>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3772" userDrawn="1">
          <p15:clr>
            <a:srgbClr val="FBAE40"/>
          </p15:clr>
        </p15:guide>
        <p15:guide id="2" pos="318" userDrawn="1">
          <p15:clr>
            <a:srgbClr val="FBAE40"/>
          </p15:clr>
        </p15:guide>
        <p15:guide id="3" orient="horz" pos="26155" userDrawn="1">
          <p15:clr>
            <a:srgbClr val="FBAE40"/>
          </p15:clr>
        </p15:guide>
        <p15:guide id="4" pos="9390" userDrawn="1">
          <p15:clr>
            <a:srgbClr val="FBAE40"/>
          </p15:clr>
        </p15:guide>
        <p15:guide id="5" pos="9703" userDrawn="1">
          <p15:clr>
            <a:srgbClr val="FBAE40"/>
          </p15:clr>
        </p15:guide>
        <p15:guide id="6" pos="1877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39ADB-CF7C-4B5D-B761-0D66E66A68C4}" type="datetimeFigureOut">
              <a:rPr lang="en-GB" smtClean="0"/>
              <a:t>12/02/2020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D2F32EC-D7BA-45C3-8692-873068B03611}" type="slidenum">
              <a:rPr lang="en-GB" smtClean="0"/>
              <a:t>‹#›</a:t>
            </a:fld>
            <a:endParaRPr lang="en-GB"/>
          </a:p>
        </p:txBody>
      </p:sp>
    </p:spTree>
    <p:extLst>
      <p:ext uri="{BB962C8B-B14F-4D97-AF65-F5344CB8AC3E}">
        <p14:creationId xmlns:p14="http://schemas.microsoft.com/office/powerpoint/2010/main" val="128884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8299" y="6848602"/>
            <a:ext cx="9385316" cy="10843620"/>
          </a:xfrm>
        </p:spPr>
        <p:txBody>
          <a:bodyPr anchor="b">
            <a:noAutofit/>
          </a:bodyPr>
          <a:lstStyle>
            <a:lvl1pPr>
              <a:lnSpc>
                <a:spcPct val="90000"/>
              </a:lnSpc>
              <a:defRPr sz="9933" b="0"/>
            </a:lvl1pPr>
          </a:lstStyle>
          <a:p>
            <a:r>
              <a:rPr lang="en-US"/>
              <a:t>Click to edit Master title style</a:t>
            </a:r>
            <a:endParaRPr lang="en-US" dirty="0"/>
          </a:p>
        </p:txBody>
      </p:sp>
      <p:sp>
        <p:nvSpPr>
          <p:cNvPr id="3" name="Content Placeholder 2"/>
          <p:cNvSpPr>
            <a:spLocks noGrp="1"/>
          </p:cNvSpPr>
          <p:nvPr>
            <p:ph idx="1"/>
          </p:nvPr>
        </p:nvSpPr>
        <p:spPr>
          <a:xfrm>
            <a:off x="13671903" y="6848602"/>
            <a:ext cx="13739190" cy="29106559"/>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38299" y="17692222"/>
            <a:ext cx="9385316" cy="18262939"/>
          </a:xfrm>
        </p:spPr>
        <p:txBody>
          <a:bodyPr>
            <a:normAutofit/>
          </a:bodyPr>
          <a:lstStyle>
            <a:lvl1pPr marL="0" indent="0">
              <a:lnSpc>
                <a:spcPct val="100000"/>
              </a:lnSpc>
              <a:spcBef>
                <a:spcPts val="2649"/>
              </a:spcBef>
              <a:buNone/>
              <a:defRPr sz="4220"/>
            </a:lvl1pPr>
            <a:lvl2pPr marL="1135201" indent="0">
              <a:buNone/>
              <a:defRPr sz="2980"/>
            </a:lvl2pPr>
            <a:lvl3pPr marL="2270402" indent="0">
              <a:buNone/>
              <a:defRPr sz="2481"/>
            </a:lvl3pPr>
            <a:lvl4pPr marL="3405608" indent="0">
              <a:buNone/>
              <a:defRPr sz="2234"/>
            </a:lvl4pPr>
            <a:lvl5pPr marL="4540809" indent="0">
              <a:buNone/>
              <a:defRPr sz="2234"/>
            </a:lvl5pPr>
            <a:lvl6pPr marL="5676010" indent="0">
              <a:buNone/>
              <a:defRPr sz="2234"/>
            </a:lvl6pPr>
            <a:lvl7pPr marL="6811211" indent="0">
              <a:buNone/>
              <a:defRPr sz="2234"/>
            </a:lvl7pPr>
            <a:lvl8pPr marL="7946412" indent="0">
              <a:buNone/>
              <a:defRPr sz="2234"/>
            </a:lvl8pPr>
            <a:lvl9pPr marL="9081614" indent="0">
              <a:buNone/>
              <a:defRPr sz="2234"/>
            </a:lvl9pPr>
          </a:lstStyle>
          <a:p>
            <a:pPr lvl="0"/>
            <a:r>
              <a:rPr lang="en-US"/>
              <a:t>Click to edit Master text styles</a:t>
            </a:r>
          </a:p>
        </p:txBody>
      </p:sp>
      <p:sp>
        <p:nvSpPr>
          <p:cNvPr id="5" name="Date Placeholder 4"/>
          <p:cNvSpPr>
            <a:spLocks noGrp="1"/>
          </p:cNvSpPr>
          <p:nvPr>
            <p:ph type="dt" sz="half" idx="10"/>
          </p:nvPr>
        </p:nvSpPr>
        <p:spPr/>
        <p:txBody>
          <a:bodyPr/>
          <a:lstStyle/>
          <a:p>
            <a:fld id="{55B39ADB-CF7C-4B5D-B761-0D66E66A68C4}" type="datetimeFigureOut">
              <a:rPr lang="en-GB" smtClean="0"/>
              <a:t>12/02/2020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2F32EC-D7BA-45C3-8692-873068B03611}" type="slidenum">
              <a:rPr lang="en-GB" smtClean="0"/>
              <a:t>‹#›</a:t>
            </a:fld>
            <a:endParaRPr lang="en-GB"/>
          </a:p>
        </p:txBody>
      </p:sp>
    </p:spTree>
    <p:extLst>
      <p:ext uri="{BB962C8B-B14F-4D97-AF65-F5344CB8AC3E}">
        <p14:creationId xmlns:p14="http://schemas.microsoft.com/office/powerpoint/2010/main" val="3017942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8299" y="6848602"/>
            <a:ext cx="9385316" cy="10843620"/>
          </a:xfrm>
        </p:spPr>
        <p:txBody>
          <a:bodyPr anchor="b">
            <a:noAutofit/>
          </a:bodyPr>
          <a:lstStyle>
            <a:lvl1pPr>
              <a:lnSpc>
                <a:spcPct val="90000"/>
              </a:lnSpc>
              <a:defRPr sz="9933"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307018" y="6677383"/>
            <a:ext cx="14096988" cy="28992424"/>
          </a:xfrm>
        </p:spPr>
        <p:txBody>
          <a:bodyPr lIns="274320" tIns="182880" anchor="t">
            <a:normAutofit/>
          </a:bodyPr>
          <a:lstStyle>
            <a:lvl1pPr marL="0" indent="0">
              <a:buNone/>
              <a:defRPr sz="6953"/>
            </a:lvl1pPr>
            <a:lvl2pPr marL="1135201" indent="0">
              <a:buNone/>
              <a:defRPr sz="6953"/>
            </a:lvl2pPr>
            <a:lvl3pPr marL="2270402" indent="0">
              <a:buNone/>
              <a:defRPr sz="5960"/>
            </a:lvl3pPr>
            <a:lvl4pPr marL="3405608" indent="0">
              <a:buNone/>
              <a:defRPr sz="4966"/>
            </a:lvl4pPr>
            <a:lvl5pPr marL="4540809" indent="0">
              <a:buNone/>
              <a:defRPr sz="4966"/>
            </a:lvl5pPr>
            <a:lvl6pPr marL="5676010" indent="0">
              <a:buNone/>
              <a:defRPr sz="4966"/>
            </a:lvl6pPr>
            <a:lvl7pPr marL="6811211" indent="0">
              <a:buNone/>
              <a:defRPr sz="4966"/>
            </a:lvl7pPr>
            <a:lvl8pPr marL="7946412" indent="0">
              <a:buNone/>
              <a:defRPr sz="4966"/>
            </a:lvl8pPr>
            <a:lvl9pPr marL="9081614" indent="0">
              <a:buNone/>
              <a:defRPr sz="4966"/>
            </a:lvl9pPr>
          </a:lstStyle>
          <a:p>
            <a:r>
              <a:rPr lang="en-US"/>
              <a:t>Click icon to add picture</a:t>
            </a:r>
            <a:endParaRPr lang="en-US" dirty="0"/>
          </a:p>
        </p:txBody>
      </p:sp>
      <p:sp>
        <p:nvSpPr>
          <p:cNvPr id="4" name="Text Placeholder 3"/>
          <p:cNvSpPr>
            <a:spLocks noGrp="1"/>
          </p:cNvSpPr>
          <p:nvPr>
            <p:ph type="body" sz="half" idx="2"/>
          </p:nvPr>
        </p:nvSpPr>
        <p:spPr>
          <a:xfrm>
            <a:off x="2838299" y="17692222"/>
            <a:ext cx="9385316" cy="17977580"/>
          </a:xfrm>
        </p:spPr>
        <p:txBody>
          <a:bodyPr>
            <a:normAutofit/>
          </a:bodyPr>
          <a:lstStyle>
            <a:lvl1pPr marL="0" indent="0">
              <a:lnSpc>
                <a:spcPct val="100000"/>
              </a:lnSpc>
              <a:spcBef>
                <a:spcPts val="2649"/>
              </a:spcBef>
              <a:buNone/>
              <a:defRPr sz="4220"/>
            </a:lvl1pPr>
            <a:lvl2pPr marL="1135201" indent="0">
              <a:buNone/>
              <a:defRPr sz="2980"/>
            </a:lvl2pPr>
            <a:lvl3pPr marL="2270402" indent="0">
              <a:buNone/>
              <a:defRPr sz="2481"/>
            </a:lvl3pPr>
            <a:lvl4pPr marL="3405608" indent="0">
              <a:buNone/>
              <a:defRPr sz="2234"/>
            </a:lvl4pPr>
            <a:lvl5pPr marL="4540809" indent="0">
              <a:buNone/>
              <a:defRPr sz="2234"/>
            </a:lvl5pPr>
            <a:lvl6pPr marL="5676010" indent="0">
              <a:buNone/>
              <a:defRPr sz="2234"/>
            </a:lvl6pPr>
            <a:lvl7pPr marL="6811211" indent="0">
              <a:buNone/>
              <a:defRPr sz="2234"/>
            </a:lvl7pPr>
            <a:lvl8pPr marL="7946412" indent="0">
              <a:buNone/>
              <a:defRPr sz="2234"/>
            </a:lvl8pPr>
            <a:lvl9pPr marL="9081614" indent="0">
              <a:buNone/>
              <a:defRPr sz="2234"/>
            </a:lvl9pPr>
          </a:lstStyle>
          <a:p>
            <a:pPr lvl="0"/>
            <a:r>
              <a:rPr lang="en-US"/>
              <a:t>Click to edit Master text styles</a:t>
            </a:r>
          </a:p>
        </p:txBody>
      </p:sp>
      <p:sp>
        <p:nvSpPr>
          <p:cNvPr id="5" name="Date Placeholder 4"/>
          <p:cNvSpPr>
            <a:spLocks noGrp="1"/>
          </p:cNvSpPr>
          <p:nvPr>
            <p:ph type="dt" sz="half" idx="10"/>
          </p:nvPr>
        </p:nvSpPr>
        <p:spPr/>
        <p:txBody>
          <a:bodyPr/>
          <a:lstStyle/>
          <a:p>
            <a:fld id="{55B39ADB-CF7C-4B5D-B761-0D66E66A68C4}" type="datetimeFigureOut">
              <a:rPr lang="en-GB" smtClean="0"/>
              <a:t>12/02/2020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2F32EC-D7BA-45C3-8692-873068B03611}" type="slidenum">
              <a:rPr lang="en-GB" smtClean="0"/>
              <a:t>‹#›</a:t>
            </a:fld>
            <a:endParaRPr lang="en-GB"/>
          </a:p>
        </p:txBody>
      </p:sp>
    </p:spTree>
    <p:extLst>
      <p:ext uri="{BB962C8B-B14F-4D97-AF65-F5344CB8AC3E}">
        <p14:creationId xmlns:p14="http://schemas.microsoft.com/office/powerpoint/2010/main" val="95119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39ADB-CF7C-4B5D-B761-0D66E66A68C4}" type="datetimeFigureOut">
              <a:rPr lang="en-GB" smtClean="0"/>
              <a:t>12/02/2020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2F32EC-D7BA-45C3-8692-873068B03611}" type="slidenum">
              <a:rPr lang="en-GB" smtClean="0"/>
              <a:t>‹#›</a:t>
            </a:fld>
            <a:endParaRPr lang="en-GB"/>
          </a:p>
        </p:txBody>
      </p:sp>
    </p:spTree>
    <p:extLst>
      <p:ext uri="{BB962C8B-B14F-4D97-AF65-F5344CB8AC3E}">
        <p14:creationId xmlns:p14="http://schemas.microsoft.com/office/powerpoint/2010/main" val="373828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3" y="4755977"/>
            <a:ext cx="5771211" cy="3376741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38303" y="4755977"/>
            <a:ext cx="18448959" cy="33767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39ADB-CF7C-4B5D-B761-0D66E66A68C4}" type="datetimeFigureOut">
              <a:rPr lang="en-GB" smtClean="0"/>
              <a:t>12/02/2020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2F32EC-D7BA-45C3-8692-873068B03611}" type="slidenum">
              <a:rPr lang="en-GB" smtClean="0"/>
              <a:t>‹#›</a:t>
            </a:fld>
            <a:endParaRPr lang="en-GB"/>
          </a:p>
        </p:txBody>
      </p:sp>
    </p:spTree>
    <p:extLst>
      <p:ext uri="{BB962C8B-B14F-4D97-AF65-F5344CB8AC3E}">
        <p14:creationId xmlns:p14="http://schemas.microsoft.com/office/powerpoint/2010/main" val="3732886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AEBE95F2-8FA7-2546-83AF-1040DBA0D32B}"/>
              </a:ext>
            </a:extLst>
          </p:cNvPr>
          <p:cNvSpPr>
            <a:spLocks noGrp="1"/>
          </p:cNvSpPr>
          <p:nvPr>
            <p:ph type="body" sz="quarter" idx="12" hasCustomPrompt="1"/>
          </p:nvPr>
        </p:nvSpPr>
        <p:spPr>
          <a:xfrm>
            <a:off x="5557124" y="1200164"/>
            <a:ext cx="19160965" cy="923201"/>
          </a:xfrm>
          <a:prstGeom prst="rect">
            <a:avLst/>
          </a:prstGeom>
        </p:spPr>
        <p:txBody>
          <a:bodyPr wrap="square">
            <a:spAutoFit/>
          </a:bodyPr>
          <a:lstStyle>
            <a:lvl1pPr marL="0" indent="0" algn="ctr">
              <a:buNone/>
              <a:defRPr sz="5999"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EAE3AAE8-42A2-784C-966A-6B4ACC005641}"/>
              </a:ext>
            </a:extLst>
          </p:cNvPr>
          <p:cNvSpPr>
            <a:spLocks noGrp="1"/>
          </p:cNvSpPr>
          <p:nvPr>
            <p:ph type="body" sz="quarter" idx="11" hasCustomPrompt="1"/>
          </p:nvPr>
        </p:nvSpPr>
        <p:spPr>
          <a:xfrm>
            <a:off x="5557124" y="2488361"/>
            <a:ext cx="19160965" cy="701859"/>
          </a:xfrm>
          <a:prstGeom prst="rect">
            <a:avLst/>
          </a:prstGeom>
        </p:spPr>
        <p:txBody>
          <a:bodyPr wrap="square">
            <a:spAutoFit/>
          </a:bodyPr>
          <a:lstStyle>
            <a:lvl1pPr marL="0" indent="0" algn="ctr">
              <a:buNone/>
              <a:defRPr sz="4401"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AFE2FE13-2061-394D-8341-D4351944200F}"/>
              </a:ext>
            </a:extLst>
          </p:cNvPr>
          <p:cNvSpPr>
            <a:spLocks noGrp="1"/>
          </p:cNvSpPr>
          <p:nvPr>
            <p:ph type="body" sz="quarter" idx="10" hasCustomPrompt="1"/>
          </p:nvPr>
        </p:nvSpPr>
        <p:spPr>
          <a:xfrm>
            <a:off x="5557124" y="3523055"/>
            <a:ext cx="19160965" cy="646331"/>
          </a:xfrm>
          <a:prstGeom prst="rect">
            <a:avLst/>
          </a:prstGeom>
        </p:spPr>
        <p:txBody>
          <a:bodyPr wrap="square">
            <a:spAutoFit/>
          </a:bodyPr>
          <a:lstStyle>
            <a:lvl1pPr marL="0" indent="0" algn="ctr">
              <a:buNone/>
              <a:defRPr sz="40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D8A2F20E-A292-2F4C-8F52-FC621FF6A0B6}"/>
              </a:ext>
            </a:extLst>
          </p:cNvPr>
          <p:cNvSpPr>
            <a:spLocks noGrp="1"/>
          </p:cNvSpPr>
          <p:nvPr>
            <p:ph type="body" sz="quarter" idx="15" hasCustomPrompt="1"/>
          </p:nvPr>
        </p:nvSpPr>
        <p:spPr>
          <a:xfrm>
            <a:off x="508000" y="6396228"/>
            <a:ext cx="14381953" cy="590675"/>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3002159E-7582-7245-9D29-0BFAE8BEFCB2}"/>
              </a:ext>
            </a:extLst>
          </p:cNvPr>
          <p:cNvSpPr>
            <a:spLocks noGrp="1"/>
          </p:cNvSpPr>
          <p:nvPr>
            <p:ph type="body" sz="quarter" idx="17" hasCustomPrompt="1"/>
          </p:nvPr>
        </p:nvSpPr>
        <p:spPr>
          <a:xfrm>
            <a:off x="508000" y="14867416"/>
            <a:ext cx="14381953" cy="590675"/>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CA597D35-D81B-D34A-B4F2-1C872B4DF31B}"/>
              </a:ext>
            </a:extLst>
          </p:cNvPr>
          <p:cNvSpPr>
            <a:spLocks noGrp="1"/>
          </p:cNvSpPr>
          <p:nvPr>
            <p:ph type="body" sz="quarter" idx="18" hasCustomPrompt="1"/>
          </p:nvPr>
        </p:nvSpPr>
        <p:spPr>
          <a:xfrm>
            <a:off x="508000" y="27008448"/>
            <a:ext cx="14401801" cy="590675"/>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D6A1EE7F-DDB3-9F4D-A4E2-4A5F38940EBC}"/>
              </a:ext>
            </a:extLst>
          </p:cNvPr>
          <p:cNvSpPr>
            <a:spLocks noGrp="1"/>
          </p:cNvSpPr>
          <p:nvPr>
            <p:ph type="body" sz="quarter" idx="19" hasCustomPrompt="1"/>
          </p:nvPr>
        </p:nvSpPr>
        <p:spPr>
          <a:xfrm>
            <a:off x="15405100" y="6396228"/>
            <a:ext cx="14401801" cy="590675"/>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D80993D3-B3B0-F443-8615-7620A5A3B055}"/>
              </a:ext>
            </a:extLst>
          </p:cNvPr>
          <p:cNvSpPr>
            <a:spLocks noGrp="1"/>
          </p:cNvSpPr>
          <p:nvPr>
            <p:ph type="body" sz="quarter" idx="20" hasCustomPrompt="1"/>
          </p:nvPr>
        </p:nvSpPr>
        <p:spPr>
          <a:xfrm>
            <a:off x="15405100" y="21001770"/>
            <a:ext cx="14401801" cy="590675"/>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B140C04A-DE39-B54E-AB36-B1D37D58FAEF}"/>
              </a:ext>
            </a:extLst>
          </p:cNvPr>
          <p:cNvSpPr>
            <a:spLocks noGrp="1"/>
          </p:cNvSpPr>
          <p:nvPr>
            <p:ph type="body" sz="quarter" idx="21" hasCustomPrompt="1"/>
          </p:nvPr>
        </p:nvSpPr>
        <p:spPr>
          <a:xfrm>
            <a:off x="15405100" y="31926629"/>
            <a:ext cx="14401801" cy="590675"/>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REFERENCES</a:t>
            </a:r>
          </a:p>
        </p:txBody>
      </p:sp>
      <p:sp>
        <p:nvSpPr>
          <p:cNvPr id="11" name="Text Placeholder 9">
            <a:extLst>
              <a:ext uri="{FF2B5EF4-FFF2-40B4-BE49-F238E27FC236}">
                <a16:creationId xmlns:a16="http://schemas.microsoft.com/office/drawing/2014/main" id="{6366A331-A689-5A4F-A8D4-53EACF0967C2}"/>
              </a:ext>
            </a:extLst>
          </p:cNvPr>
          <p:cNvSpPr>
            <a:spLocks noGrp="1"/>
          </p:cNvSpPr>
          <p:nvPr>
            <p:ph type="body" sz="quarter" idx="22" hasCustomPrompt="1"/>
          </p:nvPr>
        </p:nvSpPr>
        <p:spPr>
          <a:xfrm>
            <a:off x="15405100" y="38420763"/>
            <a:ext cx="14401801" cy="590675"/>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ACKNOWLEDGEMENTS or  CONTACT</a:t>
            </a:r>
          </a:p>
        </p:txBody>
      </p:sp>
      <p:sp>
        <p:nvSpPr>
          <p:cNvPr id="12" name="Text Placeholder 13">
            <a:extLst>
              <a:ext uri="{FF2B5EF4-FFF2-40B4-BE49-F238E27FC236}">
                <a16:creationId xmlns:a16="http://schemas.microsoft.com/office/drawing/2014/main" id="{921A4F06-102A-0141-8617-F2DE7E84E7ED}"/>
              </a:ext>
            </a:extLst>
          </p:cNvPr>
          <p:cNvSpPr>
            <a:spLocks noGrp="1"/>
          </p:cNvSpPr>
          <p:nvPr>
            <p:ph type="body" sz="quarter" idx="28" hasCustomPrompt="1"/>
          </p:nvPr>
        </p:nvSpPr>
        <p:spPr>
          <a:xfrm>
            <a:off x="15405106" y="39078334"/>
            <a:ext cx="14401797" cy="2570319"/>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id="{2BC051F3-F69F-D24D-BAEE-DDBBA835BBDC}"/>
              </a:ext>
            </a:extLst>
          </p:cNvPr>
          <p:cNvSpPr>
            <a:spLocks noGrp="1"/>
          </p:cNvSpPr>
          <p:nvPr>
            <p:ph type="body" sz="quarter" idx="29" hasCustomPrompt="1"/>
          </p:nvPr>
        </p:nvSpPr>
        <p:spPr>
          <a:xfrm>
            <a:off x="15405106" y="32572962"/>
            <a:ext cx="14401797" cy="2570319"/>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BC2DD420-BCE1-4F48-A305-848DEC0E2496}"/>
              </a:ext>
            </a:extLst>
          </p:cNvPr>
          <p:cNvSpPr>
            <a:spLocks noGrp="1"/>
          </p:cNvSpPr>
          <p:nvPr>
            <p:ph type="body" sz="quarter" idx="30" hasCustomPrompt="1"/>
          </p:nvPr>
        </p:nvSpPr>
        <p:spPr>
          <a:xfrm>
            <a:off x="15405106" y="21678207"/>
            <a:ext cx="14401797" cy="2570319"/>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629347EC-91F7-174D-A1DD-17C1EF6C82B8}"/>
              </a:ext>
            </a:extLst>
          </p:cNvPr>
          <p:cNvSpPr>
            <a:spLocks noGrp="1"/>
          </p:cNvSpPr>
          <p:nvPr>
            <p:ph type="body" sz="quarter" idx="31" hasCustomPrompt="1"/>
          </p:nvPr>
        </p:nvSpPr>
        <p:spPr>
          <a:xfrm>
            <a:off x="15405106" y="7080871"/>
            <a:ext cx="14401797" cy="2570319"/>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00B7F8EC-18BD-2144-BBFB-966E9A6308A8}"/>
              </a:ext>
            </a:extLst>
          </p:cNvPr>
          <p:cNvSpPr>
            <a:spLocks noGrp="1"/>
          </p:cNvSpPr>
          <p:nvPr>
            <p:ph type="body" sz="quarter" idx="32" hasCustomPrompt="1"/>
          </p:nvPr>
        </p:nvSpPr>
        <p:spPr>
          <a:xfrm>
            <a:off x="488158" y="7080871"/>
            <a:ext cx="14401797" cy="2570319"/>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2C980A99-7B1E-474D-AD4F-00674F77B75E}"/>
              </a:ext>
            </a:extLst>
          </p:cNvPr>
          <p:cNvSpPr>
            <a:spLocks noGrp="1"/>
          </p:cNvSpPr>
          <p:nvPr>
            <p:ph type="body" sz="quarter" idx="33" hasCustomPrompt="1"/>
          </p:nvPr>
        </p:nvSpPr>
        <p:spPr>
          <a:xfrm>
            <a:off x="508006" y="15540248"/>
            <a:ext cx="14401797" cy="2570319"/>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212F7E6B-2F3F-C64E-A454-D44CEAACEACB}"/>
              </a:ext>
            </a:extLst>
          </p:cNvPr>
          <p:cNvSpPr>
            <a:spLocks noGrp="1"/>
          </p:cNvSpPr>
          <p:nvPr>
            <p:ph type="body" sz="quarter" idx="34" hasCustomPrompt="1"/>
          </p:nvPr>
        </p:nvSpPr>
        <p:spPr>
          <a:xfrm>
            <a:off x="508006" y="27654781"/>
            <a:ext cx="14401797" cy="2570319"/>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8028371"/>
      </p:ext>
    </p:extLst>
  </p:cSld>
  <p:clrMapOvr>
    <a:masterClrMapping/>
  </p:clrMapOvr>
  <p:extLst>
    <p:ext uri="{DCECCB84-F9BA-43D5-87BE-67443E8EF086}">
      <p15:sldGuideLst xmlns:p15="http://schemas.microsoft.com/office/powerpoint/2012/main">
        <p15:guide id="1" orient="horz" pos="3772" userDrawn="1">
          <p15:clr>
            <a:srgbClr val="FBAE40"/>
          </p15:clr>
        </p15:guide>
        <p15:guide id="2" pos="318" userDrawn="1">
          <p15:clr>
            <a:srgbClr val="FBAE40"/>
          </p15:clr>
        </p15:guide>
        <p15:guide id="3" orient="horz" pos="26155" userDrawn="1">
          <p15:clr>
            <a:srgbClr val="FBAE40"/>
          </p15:clr>
        </p15:guide>
        <p15:guide id="4" pos="9390" userDrawn="1">
          <p15:clr>
            <a:srgbClr val="FBAE40"/>
          </p15:clr>
        </p15:guide>
        <p15:guide id="5" pos="9703" userDrawn="1">
          <p15:clr>
            <a:srgbClr val="FBAE40"/>
          </p15:clr>
        </p15:guide>
        <p15:guide id="6" pos="1877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53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AEBE95F2-8FA7-2546-83AF-1040DBA0D32B}"/>
              </a:ext>
            </a:extLst>
          </p:cNvPr>
          <p:cNvSpPr>
            <a:spLocks noGrp="1"/>
          </p:cNvSpPr>
          <p:nvPr>
            <p:ph type="body" sz="quarter" idx="12" hasCustomPrompt="1"/>
          </p:nvPr>
        </p:nvSpPr>
        <p:spPr>
          <a:xfrm>
            <a:off x="5557124" y="1200167"/>
            <a:ext cx="19160965" cy="1015534"/>
          </a:xfrm>
          <a:prstGeom prst="rect">
            <a:avLst/>
          </a:prstGeom>
        </p:spPr>
        <p:txBody>
          <a:bodyPr wrap="square">
            <a:spAutoFit/>
          </a:bodyPr>
          <a:lstStyle>
            <a:lvl1pPr marL="0" indent="0" algn="ctr">
              <a:buNone/>
              <a:defRPr sz="5999"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EAE3AAE8-42A2-784C-966A-6B4ACC005641}"/>
              </a:ext>
            </a:extLst>
          </p:cNvPr>
          <p:cNvSpPr>
            <a:spLocks noGrp="1"/>
          </p:cNvSpPr>
          <p:nvPr>
            <p:ph type="body" sz="quarter" idx="11" hasCustomPrompt="1"/>
          </p:nvPr>
        </p:nvSpPr>
        <p:spPr>
          <a:xfrm>
            <a:off x="5557124" y="2488363"/>
            <a:ext cx="19160965" cy="769570"/>
          </a:xfrm>
          <a:prstGeom prst="rect">
            <a:avLst/>
          </a:prstGeom>
        </p:spPr>
        <p:txBody>
          <a:bodyPr wrap="square">
            <a:spAutoFit/>
          </a:bodyPr>
          <a:lstStyle>
            <a:lvl1pPr marL="0" indent="0" algn="ctr">
              <a:buNone/>
              <a:defRPr sz="4401"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AFE2FE13-2061-394D-8341-D4351944200F}"/>
              </a:ext>
            </a:extLst>
          </p:cNvPr>
          <p:cNvSpPr>
            <a:spLocks noGrp="1"/>
          </p:cNvSpPr>
          <p:nvPr>
            <p:ph type="body" sz="quarter" idx="10" hasCustomPrompt="1"/>
          </p:nvPr>
        </p:nvSpPr>
        <p:spPr>
          <a:xfrm>
            <a:off x="5557124" y="3523053"/>
            <a:ext cx="19160965" cy="707886"/>
          </a:xfrm>
          <a:prstGeom prst="rect">
            <a:avLst/>
          </a:prstGeom>
        </p:spPr>
        <p:txBody>
          <a:bodyPr wrap="square">
            <a:spAutoFit/>
          </a:bodyPr>
          <a:lstStyle>
            <a:lvl1pPr marL="0" indent="0" algn="ctr">
              <a:buNone/>
              <a:defRPr sz="40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D8A2F20E-A292-2F4C-8F52-FC621FF6A0B6}"/>
              </a:ext>
            </a:extLst>
          </p:cNvPr>
          <p:cNvSpPr>
            <a:spLocks noGrp="1"/>
          </p:cNvSpPr>
          <p:nvPr>
            <p:ph type="body" sz="quarter" idx="15" hasCustomPrompt="1"/>
          </p:nvPr>
        </p:nvSpPr>
        <p:spPr>
          <a:xfrm>
            <a:off x="508000" y="6396229"/>
            <a:ext cx="14381953"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3002159E-7582-7245-9D29-0BFAE8BEFCB2}"/>
              </a:ext>
            </a:extLst>
          </p:cNvPr>
          <p:cNvSpPr>
            <a:spLocks noGrp="1"/>
          </p:cNvSpPr>
          <p:nvPr>
            <p:ph type="body" sz="quarter" idx="17" hasCustomPrompt="1"/>
          </p:nvPr>
        </p:nvSpPr>
        <p:spPr>
          <a:xfrm>
            <a:off x="508000" y="14867416"/>
            <a:ext cx="14381953"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CA597D35-D81B-D34A-B4F2-1C872B4DF31B}"/>
              </a:ext>
            </a:extLst>
          </p:cNvPr>
          <p:cNvSpPr>
            <a:spLocks noGrp="1"/>
          </p:cNvSpPr>
          <p:nvPr>
            <p:ph type="body" sz="quarter" idx="18" hasCustomPrompt="1"/>
          </p:nvPr>
        </p:nvSpPr>
        <p:spPr>
          <a:xfrm>
            <a:off x="508000" y="27008449"/>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D6A1EE7F-DDB3-9F4D-A4E2-4A5F38940EBC}"/>
              </a:ext>
            </a:extLst>
          </p:cNvPr>
          <p:cNvSpPr>
            <a:spLocks noGrp="1"/>
          </p:cNvSpPr>
          <p:nvPr>
            <p:ph type="body" sz="quarter" idx="19" hasCustomPrompt="1"/>
          </p:nvPr>
        </p:nvSpPr>
        <p:spPr>
          <a:xfrm>
            <a:off x="15405100" y="6396229"/>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D80993D3-B3B0-F443-8615-7620A5A3B055}"/>
              </a:ext>
            </a:extLst>
          </p:cNvPr>
          <p:cNvSpPr>
            <a:spLocks noGrp="1"/>
          </p:cNvSpPr>
          <p:nvPr>
            <p:ph type="body" sz="quarter" idx="20" hasCustomPrompt="1"/>
          </p:nvPr>
        </p:nvSpPr>
        <p:spPr>
          <a:xfrm>
            <a:off x="15405100" y="21001770"/>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B140C04A-DE39-B54E-AB36-B1D37D58FAEF}"/>
              </a:ext>
            </a:extLst>
          </p:cNvPr>
          <p:cNvSpPr>
            <a:spLocks noGrp="1"/>
          </p:cNvSpPr>
          <p:nvPr>
            <p:ph type="body" sz="quarter" idx="21" hasCustomPrompt="1"/>
          </p:nvPr>
        </p:nvSpPr>
        <p:spPr>
          <a:xfrm>
            <a:off x="15405100" y="31926629"/>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REFERENCES</a:t>
            </a:r>
          </a:p>
        </p:txBody>
      </p:sp>
      <p:sp>
        <p:nvSpPr>
          <p:cNvPr id="11" name="Text Placeholder 9">
            <a:extLst>
              <a:ext uri="{FF2B5EF4-FFF2-40B4-BE49-F238E27FC236}">
                <a16:creationId xmlns:a16="http://schemas.microsoft.com/office/drawing/2014/main" id="{6366A331-A689-5A4F-A8D4-53EACF0967C2}"/>
              </a:ext>
            </a:extLst>
          </p:cNvPr>
          <p:cNvSpPr>
            <a:spLocks noGrp="1"/>
          </p:cNvSpPr>
          <p:nvPr>
            <p:ph type="body" sz="quarter" idx="22" hasCustomPrompt="1"/>
          </p:nvPr>
        </p:nvSpPr>
        <p:spPr>
          <a:xfrm>
            <a:off x="15405100" y="38420763"/>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ACKNOWLEDGEMENTS or  CONTACT</a:t>
            </a:r>
          </a:p>
        </p:txBody>
      </p:sp>
      <p:sp>
        <p:nvSpPr>
          <p:cNvPr id="12" name="Text Placeholder 13">
            <a:extLst>
              <a:ext uri="{FF2B5EF4-FFF2-40B4-BE49-F238E27FC236}">
                <a16:creationId xmlns:a16="http://schemas.microsoft.com/office/drawing/2014/main" id="{921A4F06-102A-0141-8617-F2DE7E84E7ED}"/>
              </a:ext>
            </a:extLst>
          </p:cNvPr>
          <p:cNvSpPr>
            <a:spLocks noGrp="1"/>
          </p:cNvSpPr>
          <p:nvPr>
            <p:ph type="body" sz="quarter" idx="28" hasCustomPrompt="1"/>
          </p:nvPr>
        </p:nvSpPr>
        <p:spPr>
          <a:xfrm>
            <a:off x="15405106" y="39078334"/>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id="{2BC051F3-F69F-D24D-BAEE-DDBBA835BBDC}"/>
              </a:ext>
            </a:extLst>
          </p:cNvPr>
          <p:cNvSpPr>
            <a:spLocks noGrp="1"/>
          </p:cNvSpPr>
          <p:nvPr>
            <p:ph type="body" sz="quarter" idx="29" hasCustomPrompt="1"/>
          </p:nvPr>
        </p:nvSpPr>
        <p:spPr>
          <a:xfrm>
            <a:off x="15405106" y="32572961"/>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BC2DD420-BCE1-4F48-A305-848DEC0E2496}"/>
              </a:ext>
            </a:extLst>
          </p:cNvPr>
          <p:cNvSpPr>
            <a:spLocks noGrp="1"/>
          </p:cNvSpPr>
          <p:nvPr>
            <p:ph type="body" sz="quarter" idx="30" hasCustomPrompt="1"/>
          </p:nvPr>
        </p:nvSpPr>
        <p:spPr>
          <a:xfrm>
            <a:off x="15405106" y="21678207"/>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629347EC-91F7-174D-A1DD-17C1EF6C82B8}"/>
              </a:ext>
            </a:extLst>
          </p:cNvPr>
          <p:cNvSpPr>
            <a:spLocks noGrp="1"/>
          </p:cNvSpPr>
          <p:nvPr>
            <p:ph type="body" sz="quarter" idx="31" hasCustomPrompt="1"/>
          </p:nvPr>
        </p:nvSpPr>
        <p:spPr>
          <a:xfrm>
            <a:off x="15405106" y="7080870"/>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00B7F8EC-18BD-2144-BBFB-966E9A6308A8}"/>
              </a:ext>
            </a:extLst>
          </p:cNvPr>
          <p:cNvSpPr>
            <a:spLocks noGrp="1"/>
          </p:cNvSpPr>
          <p:nvPr>
            <p:ph type="body" sz="quarter" idx="32" hasCustomPrompt="1"/>
          </p:nvPr>
        </p:nvSpPr>
        <p:spPr>
          <a:xfrm>
            <a:off x="488158" y="7080870"/>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2C980A99-7B1E-474D-AD4F-00674F77B75E}"/>
              </a:ext>
            </a:extLst>
          </p:cNvPr>
          <p:cNvSpPr>
            <a:spLocks noGrp="1"/>
          </p:cNvSpPr>
          <p:nvPr>
            <p:ph type="body" sz="quarter" idx="33" hasCustomPrompt="1"/>
          </p:nvPr>
        </p:nvSpPr>
        <p:spPr>
          <a:xfrm>
            <a:off x="508006" y="15540248"/>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212F7E6B-2F3F-C64E-A454-D44CEAACEACB}"/>
              </a:ext>
            </a:extLst>
          </p:cNvPr>
          <p:cNvSpPr>
            <a:spLocks noGrp="1"/>
          </p:cNvSpPr>
          <p:nvPr>
            <p:ph type="body" sz="quarter" idx="34" hasCustomPrompt="1"/>
          </p:nvPr>
        </p:nvSpPr>
        <p:spPr>
          <a:xfrm>
            <a:off x="508006" y="27654780"/>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8264098"/>
      </p:ext>
    </p:extLst>
  </p:cSld>
  <p:clrMapOvr>
    <a:masterClrMapping/>
  </p:clrMapOvr>
  <p:extLst>
    <p:ext uri="{DCECCB84-F9BA-43D5-87BE-67443E8EF086}">
      <p15:sldGuideLst xmlns:p15="http://schemas.microsoft.com/office/powerpoint/2012/main">
        <p15:guide id="1" orient="horz" pos="3772" userDrawn="1">
          <p15:clr>
            <a:srgbClr val="FBAE40"/>
          </p15:clr>
        </p15:guide>
        <p15:guide id="2" pos="318" userDrawn="1">
          <p15:clr>
            <a:srgbClr val="FBAE40"/>
          </p15:clr>
        </p15:guide>
        <p15:guide id="3" orient="horz" pos="26155" userDrawn="1">
          <p15:clr>
            <a:srgbClr val="FBAE40"/>
          </p15:clr>
        </p15:guide>
        <p15:guide id="4" pos="9390" userDrawn="1">
          <p15:clr>
            <a:srgbClr val="FBAE40"/>
          </p15:clr>
        </p15:guide>
        <p15:guide id="5" pos="9703" userDrawn="1">
          <p15:clr>
            <a:srgbClr val="FBAE40"/>
          </p15:clr>
        </p15:guide>
        <p15:guide id="6" pos="1877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05500" y="1141425"/>
            <a:ext cx="29064204" cy="40520896"/>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56309" y="5507292"/>
            <a:ext cx="24749987" cy="18262939"/>
          </a:xfrm>
        </p:spPr>
        <p:txBody>
          <a:bodyPr anchor="b">
            <a:normAutofit/>
          </a:bodyPr>
          <a:lstStyle>
            <a:lvl1pPr algn="ctr">
              <a:lnSpc>
                <a:spcPct val="85000"/>
              </a:lnSpc>
              <a:defRPr sz="19861"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4245114" y="24152084"/>
            <a:ext cx="21772377" cy="8664141"/>
          </a:xfrm>
        </p:spPr>
        <p:txBody>
          <a:bodyPr>
            <a:normAutofit/>
          </a:bodyPr>
          <a:lstStyle>
            <a:lvl1pPr marL="0" indent="0" algn="ctr">
              <a:spcBef>
                <a:spcPts val="3311"/>
              </a:spcBef>
              <a:buNone/>
              <a:defRPr sz="5960">
                <a:solidFill>
                  <a:srgbClr val="FFFFFF"/>
                </a:solidFill>
              </a:defRPr>
            </a:lvl1pPr>
            <a:lvl2pPr marL="1135201" indent="0" algn="ctr">
              <a:buNone/>
              <a:defRPr sz="5960"/>
            </a:lvl2pPr>
            <a:lvl3pPr marL="2270402" indent="0" algn="ctr">
              <a:buNone/>
              <a:defRPr sz="5960"/>
            </a:lvl3pPr>
            <a:lvl4pPr marL="3405608" indent="0" algn="ctr">
              <a:buNone/>
              <a:defRPr sz="4966"/>
            </a:lvl4pPr>
            <a:lvl5pPr marL="4540809" indent="0" algn="ctr">
              <a:buNone/>
              <a:defRPr sz="4966"/>
            </a:lvl5pPr>
            <a:lvl6pPr marL="5676010" indent="0" algn="ctr">
              <a:buNone/>
              <a:defRPr sz="4966"/>
            </a:lvl6pPr>
            <a:lvl7pPr marL="6811211" indent="0" algn="ctr">
              <a:buNone/>
              <a:defRPr sz="4966"/>
            </a:lvl7pPr>
            <a:lvl8pPr marL="7946412" indent="0" algn="ctr">
              <a:buNone/>
              <a:defRPr sz="4966"/>
            </a:lvl8pPr>
            <a:lvl9pPr marL="9081614" indent="0" algn="ctr">
              <a:buNone/>
              <a:defRPr sz="496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5B39ADB-CF7C-4B5D-B761-0D66E66A68C4}" type="datetimeFigureOut">
              <a:rPr lang="en-GB" smtClean="0"/>
              <a:t>12/02/2020</a:t>
            </a:fld>
            <a:endParaRPr lang="en-GB"/>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F32EC-D7BA-45C3-8692-873068B03611}" type="slidenum">
              <a:rPr lang="en-GB" smtClean="0"/>
              <a:t>‹#›</a:t>
            </a:fld>
            <a:endParaRPr lang="en-GB"/>
          </a:p>
        </p:txBody>
      </p:sp>
      <p:cxnSp>
        <p:nvCxnSpPr>
          <p:cNvPr id="8" name="Straight Connector 7"/>
          <p:cNvCxnSpPr/>
          <p:nvPr/>
        </p:nvCxnSpPr>
        <p:spPr>
          <a:xfrm>
            <a:off x="4913416" y="23304272"/>
            <a:ext cx="2043577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636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3311"/>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39ADB-CF7C-4B5D-B761-0D66E66A68C4}" type="datetimeFigureOut">
              <a:rPr lang="en-GB" smtClean="0"/>
              <a:t>12/02/2020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2F32EC-D7BA-45C3-8692-873068B03611}" type="slidenum">
              <a:rPr lang="en-GB" smtClean="0"/>
              <a:t>‹#›</a:t>
            </a:fld>
            <a:endParaRPr lang="en-GB"/>
          </a:p>
        </p:txBody>
      </p:sp>
    </p:spTree>
    <p:extLst>
      <p:ext uri="{BB962C8B-B14F-4D97-AF65-F5344CB8AC3E}">
        <p14:creationId xmlns:p14="http://schemas.microsoft.com/office/powerpoint/2010/main" val="325671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7480" y="7324793"/>
            <a:ext cx="24749987" cy="18262939"/>
          </a:xfrm>
        </p:spPr>
        <p:txBody>
          <a:bodyPr anchor="b">
            <a:noAutofit/>
          </a:bodyPr>
          <a:lstStyle>
            <a:lvl1pPr algn="ctr">
              <a:lnSpc>
                <a:spcPct val="85000"/>
              </a:lnSpc>
              <a:defRPr sz="19861" b="0" cap="all" baseline="0"/>
            </a:lvl1pPr>
          </a:lstStyle>
          <a:p>
            <a:r>
              <a:rPr lang="en-US"/>
              <a:t>Click to edit Master title style</a:t>
            </a:r>
            <a:endParaRPr lang="en-US" dirty="0"/>
          </a:p>
        </p:txBody>
      </p:sp>
      <p:sp>
        <p:nvSpPr>
          <p:cNvPr id="3" name="Text Placeholder 2"/>
          <p:cNvSpPr>
            <a:spLocks noGrp="1"/>
          </p:cNvSpPr>
          <p:nvPr>
            <p:ph type="body" idx="1"/>
          </p:nvPr>
        </p:nvSpPr>
        <p:spPr>
          <a:xfrm>
            <a:off x="4246099" y="25930170"/>
            <a:ext cx="21775449" cy="8512107"/>
          </a:xfrm>
        </p:spPr>
        <p:txBody>
          <a:bodyPr anchor="t">
            <a:normAutofit/>
          </a:bodyPr>
          <a:lstStyle>
            <a:lvl1pPr marL="0" indent="0" algn="ctr">
              <a:buNone/>
              <a:defRPr sz="5960">
                <a:solidFill>
                  <a:schemeClr val="accent1"/>
                </a:solidFill>
              </a:defRPr>
            </a:lvl1pPr>
            <a:lvl2pPr marL="1135201" indent="0">
              <a:buNone/>
              <a:defRPr sz="4468">
                <a:solidFill>
                  <a:schemeClr val="tx1">
                    <a:tint val="75000"/>
                  </a:schemeClr>
                </a:solidFill>
              </a:defRPr>
            </a:lvl2pPr>
            <a:lvl3pPr marL="2270402" indent="0">
              <a:buNone/>
              <a:defRPr sz="3973">
                <a:solidFill>
                  <a:schemeClr val="tx1">
                    <a:tint val="75000"/>
                  </a:schemeClr>
                </a:solidFill>
              </a:defRPr>
            </a:lvl3pPr>
            <a:lvl4pPr marL="3405608" indent="0">
              <a:buNone/>
              <a:defRPr sz="3474">
                <a:solidFill>
                  <a:schemeClr val="tx1">
                    <a:tint val="75000"/>
                  </a:schemeClr>
                </a:solidFill>
              </a:defRPr>
            </a:lvl4pPr>
            <a:lvl5pPr marL="4540809" indent="0">
              <a:buNone/>
              <a:defRPr sz="3474">
                <a:solidFill>
                  <a:schemeClr val="tx1">
                    <a:tint val="75000"/>
                  </a:schemeClr>
                </a:solidFill>
              </a:defRPr>
            </a:lvl5pPr>
            <a:lvl6pPr marL="5676010" indent="0">
              <a:buNone/>
              <a:defRPr sz="3474">
                <a:solidFill>
                  <a:schemeClr val="tx1">
                    <a:tint val="75000"/>
                  </a:schemeClr>
                </a:solidFill>
              </a:defRPr>
            </a:lvl6pPr>
            <a:lvl7pPr marL="6811211" indent="0">
              <a:buNone/>
              <a:defRPr sz="3474">
                <a:solidFill>
                  <a:schemeClr val="tx1">
                    <a:tint val="75000"/>
                  </a:schemeClr>
                </a:solidFill>
              </a:defRPr>
            </a:lvl7pPr>
            <a:lvl8pPr marL="7946412" indent="0">
              <a:buNone/>
              <a:defRPr sz="3474">
                <a:solidFill>
                  <a:schemeClr val="tx1">
                    <a:tint val="75000"/>
                  </a:schemeClr>
                </a:solidFill>
              </a:defRPr>
            </a:lvl8pPr>
            <a:lvl9pPr marL="9081614" indent="0">
              <a:buNone/>
              <a:defRPr sz="347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39ADB-CF7C-4B5D-B761-0D66E66A68C4}" type="datetimeFigureOut">
              <a:rPr lang="en-GB" smtClean="0"/>
              <a:t>12/02/2020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2F32EC-D7BA-45C3-8692-873068B03611}" type="slidenum">
              <a:rPr lang="en-GB" smtClean="0"/>
              <a:t>‹#›</a:t>
            </a:fld>
            <a:endParaRPr lang="en-GB"/>
          </a:p>
        </p:txBody>
      </p:sp>
      <p:cxnSp>
        <p:nvCxnSpPr>
          <p:cNvPr id="7" name="Straight Connector 6"/>
          <p:cNvCxnSpPr/>
          <p:nvPr/>
        </p:nvCxnSpPr>
        <p:spPr>
          <a:xfrm>
            <a:off x="4919724" y="25093116"/>
            <a:ext cx="2043577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37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38303" y="12841125"/>
            <a:ext cx="11807333" cy="25111541"/>
          </a:xfrm>
        </p:spPr>
        <p:txBody>
          <a:bodyPr/>
          <a:lstStyle>
            <a:lvl1pPr>
              <a:defRPr sz="5461"/>
            </a:lvl1pPr>
            <a:lvl2pPr>
              <a:defRPr sz="4966"/>
            </a:lvl2pPr>
            <a:lvl3pPr>
              <a:defRPr sz="4468"/>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563755" y="12841129"/>
            <a:ext cx="11807333" cy="25111541"/>
          </a:xfrm>
        </p:spPr>
        <p:txBody>
          <a:bodyPr/>
          <a:lstStyle>
            <a:lvl1pPr>
              <a:defRPr sz="5461"/>
            </a:lvl1pPr>
            <a:lvl2pPr>
              <a:defRPr sz="4966"/>
            </a:lvl2pPr>
            <a:lvl3pPr>
              <a:defRPr sz="4468"/>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B39ADB-CF7C-4B5D-B761-0D66E66A68C4}" type="datetimeFigureOut">
              <a:rPr lang="en-GB" smtClean="0"/>
              <a:t>12/02/2020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2F32EC-D7BA-45C3-8692-873068B03611}" type="slidenum">
              <a:rPr lang="en-GB" smtClean="0"/>
              <a:t>‹#›</a:t>
            </a:fld>
            <a:endParaRPr lang="en-GB"/>
          </a:p>
        </p:txBody>
      </p:sp>
    </p:spTree>
    <p:extLst>
      <p:ext uri="{BB962C8B-B14F-4D97-AF65-F5344CB8AC3E}">
        <p14:creationId xmlns:p14="http://schemas.microsoft.com/office/powerpoint/2010/main" val="42142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838303" y="12492299"/>
            <a:ext cx="11807333" cy="4851093"/>
          </a:xfrm>
        </p:spPr>
        <p:txBody>
          <a:bodyPr anchor="ctr"/>
          <a:lstStyle>
            <a:lvl1pPr marL="0" indent="0">
              <a:spcBef>
                <a:spcPts val="0"/>
              </a:spcBef>
              <a:buNone/>
              <a:defRPr sz="5960" b="1"/>
            </a:lvl1pPr>
            <a:lvl2pPr marL="1135201" indent="0">
              <a:buNone/>
              <a:defRPr sz="4966" b="1"/>
            </a:lvl2pPr>
            <a:lvl3pPr marL="2270402" indent="0">
              <a:buNone/>
              <a:defRPr sz="4468" b="1"/>
            </a:lvl3pPr>
            <a:lvl4pPr marL="3405608" indent="0">
              <a:buNone/>
              <a:defRPr sz="3973" b="1"/>
            </a:lvl4pPr>
            <a:lvl5pPr marL="4540809" indent="0">
              <a:buNone/>
              <a:defRPr sz="3973" b="1"/>
            </a:lvl5pPr>
            <a:lvl6pPr marL="5676010" indent="0">
              <a:buNone/>
              <a:defRPr sz="3973" b="1"/>
            </a:lvl6pPr>
            <a:lvl7pPr marL="6811211" indent="0">
              <a:buNone/>
              <a:defRPr sz="3973" b="1"/>
            </a:lvl7pPr>
            <a:lvl8pPr marL="7946412" indent="0">
              <a:buNone/>
              <a:defRPr sz="3973" b="1"/>
            </a:lvl8pPr>
            <a:lvl9pPr marL="9081614" indent="0">
              <a:buNone/>
              <a:defRPr sz="3973" b="1"/>
            </a:lvl9pPr>
          </a:lstStyle>
          <a:p>
            <a:pPr lvl="0"/>
            <a:r>
              <a:rPr lang="en-US"/>
              <a:t>Click to edit Master text styles</a:t>
            </a:r>
          </a:p>
        </p:txBody>
      </p:sp>
      <p:sp>
        <p:nvSpPr>
          <p:cNvPr id="4" name="Content Placeholder 3"/>
          <p:cNvSpPr>
            <a:spLocks noGrp="1"/>
          </p:cNvSpPr>
          <p:nvPr>
            <p:ph sz="half" idx="2"/>
          </p:nvPr>
        </p:nvSpPr>
        <p:spPr>
          <a:xfrm>
            <a:off x="2838303" y="16985960"/>
            <a:ext cx="11807333" cy="21116523"/>
          </a:xfrm>
        </p:spPr>
        <p:txBody>
          <a:bodyPr/>
          <a:lstStyle>
            <a:lvl1pPr>
              <a:defRPr sz="5461"/>
            </a:lvl1pPr>
            <a:lvl2pPr>
              <a:defRPr sz="4966"/>
            </a:lvl2pPr>
            <a:lvl3pPr>
              <a:defRPr sz="4468"/>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567631" y="12476830"/>
            <a:ext cx="11807333" cy="4851093"/>
          </a:xfrm>
        </p:spPr>
        <p:txBody>
          <a:bodyPr anchor="ctr"/>
          <a:lstStyle>
            <a:lvl1pPr marL="0" indent="0">
              <a:spcBef>
                <a:spcPts val="0"/>
              </a:spcBef>
              <a:buNone/>
              <a:defRPr sz="5960" b="1"/>
            </a:lvl1pPr>
            <a:lvl2pPr marL="1135201" indent="0">
              <a:buNone/>
              <a:defRPr sz="4966" b="1"/>
            </a:lvl2pPr>
            <a:lvl3pPr marL="2270402" indent="0">
              <a:buNone/>
              <a:defRPr sz="4468" b="1"/>
            </a:lvl3pPr>
            <a:lvl4pPr marL="3405608" indent="0">
              <a:buNone/>
              <a:defRPr sz="3973" b="1"/>
            </a:lvl4pPr>
            <a:lvl5pPr marL="4540809" indent="0">
              <a:buNone/>
              <a:defRPr sz="3973" b="1"/>
            </a:lvl5pPr>
            <a:lvl6pPr marL="5676010" indent="0">
              <a:buNone/>
              <a:defRPr sz="3973" b="1"/>
            </a:lvl6pPr>
            <a:lvl7pPr marL="6811211" indent="0">
              <a:buNone/>
              <a:defRPr sz="3973" b="1"/>
            </a:lvl7pPr>
            <a:lvl8pPr marL="7946412" indent="0">
              <a:buNone/>
              <a:defRPr sz="3973" b="1"/>
            </a:lvl8pPr>
            <a:lvl9pPr marL="9081614" indent="0">
              <a:buNone/>
              <a:defRPr sz="3973" b="1"/>
            </a:lvl9pPr>
          </a:lstStyle>
          <a:p>
            <a:pPr lvl="0"/>
            <a:r>
              <a:rPr lang="en-US"/>
              <a:t>Click to edit Master text styles</a:t>
            </a:r>
          </a:p>
        </p:txBody>
      </p:sp>
      <p:sp>
        <p:nvSpPr>
          <p:cNvPr id="6" name="Content Placeholder 5"/>
          <p:cNvSpPr>
            <a:spLocks noGrp="1"/>
          </p:cNvSpPr>
          <p:nvPr>
            <p:ph sz="quarter" idx="4"/>
          </p:nvPr>
        </p:nvSpPr>
        <p:spPr>
          <a:xfrm>
            <a:off x="15567631" y="16972474"/>
            <a:ext cx="11807333" cy="21116523"/>
          </a:xfrm>
        </p:spPr>
        <p:txBody>
          <a:bodyPr/>
          <a:lstStyle>
            <a:lvl1pPr>
              <a:defRPr sz="5461"/>
            </a:lvl1pPr>
            <a:lvl2pPr>
              <a:defRPr sz="4966"/>
            </a:lvl2pPr>
            <a:lvl3pPr>
              <a:defRPr sz="4468"/>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B39ADB-CF7C-4B5D-B761-0D66E66A68C4}" type="datetimeFigureOut">
              <a:rPr lang="en-GB" smtClean="0"/>
              <a:t>12/02/2020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D2F32EC-D7BA-45C3-8692-873068B03611}" type="slidenum">
              <a:rPr lang="en-GB" smtClean="0"/>
              <a:t>‹#›</a:t>
            </a:fld>
            <a:endParaRPr lang="en-GB"/>
          </a:p>
        </p:txBody>
      </p:sp>
    </p:spTree>
    <p:extLst>
      <p:ext uri="{BB962C8B-B14F-4D97-AF65-F5344CB8AC3E}">
        <p14:creationId xmlns:p14="http://schemas.microsoft.com/office/powerpoint/2010/main" val="3033410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B39ADB-CF7C-4B5D-B761-0D66E66A68C4}" type="datetimeFigureOut">
              <a:rPr lang="en-GB" smtClean="0"/>
              <a:t>12/02/2020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D2F32EC-D7BA-45C3-8692-873068B03611}" type="slidenum">
              <a:rPr lang="en-GB" smtClean="0"/>
              <a:t>‹#›</a:t>
            </a:fld>
            <a:endParaRPr lang="en-GB"/>
          </a:p>
        </p:txBody>
      </p:sp>
    </p:spTree>
    <p:extLst>
      <p:ext uri="{BB962C8B-B14F-4D97-AF65-F5344CB8AC3E}">
        <p14:creationId xmlns:p14="http://schemas.microsoft.com/office/powerpoint/2010/main" val="3579852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3.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8334"/>
            <a:ext cx="30275213" cy="5425189"/>
          </a:xfrm>
          <a:prstGeom prst="rect">
            <a:avLst/>
          </a:prstGeom>
          <a:solidFill>
            <a:schemeClr val="accent1"/>
          </a:solidFill>
          <a:ln w="9525">
            <a:noFill/>
            <a:miter lim="800000"/>
            <a:headEnd/>
            <a:tailEnd/>
          </a:ln>
          <a:effectLst/>
        </p:spPr>
        <p:txBody>
          <a:bodyPr wrap="none" lIns="112126" tIns="56061" rIns="112126" bIns="56061" anchor="ctr"/>
          <a:lstStyle/>
          <a:p>
            <a:pPr>
              <a:defRPr/>
            </a:pPr>
            <a:endParaRPr lang="en-US" sz="602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909226" y="41769006"/>
            <a:ext cx="3574554" cy="419159"/>
          </a:xfrm>
          <a:prstGeom prst="rect">
            <a:avLst/>
          </a:prstGeom>
          <a:noFill/>
          <a:ln w="9525">
            <a:noFill/>
            <a:miter lim="800000"/>
            <a:headEnd/>
            <a:tailEnd/>
          </a:ln>
          <a:effectLst/>
        </p:spPr>
        <p:txBody>
          <a:bodyPr wrap="square" lIns="111914" tIns="55946" rIns="111914" bIns="55946">
            <a:spAutoFit/>
          </a:bodyPr>
          <a:lstStyle/>
          <a:p>
            <a:pPr eaLnBrk="0" hangingPunct="0">
              <a:lnSpc>
                <a:spcPct val="65000"/>
              </a:lnSpc>
              <a:spcBef>
                <a:spcPct val="50000"/>
              </a:spcBef>
              <a:defRPr/>
            </a:pPr>
            <a:r>
              <a:rPr lang="en-US" sz="61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351"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5469609"/>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504589" y="6001836"/>
            <a:ext cx="14405214" cy="35527525"/>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5405100" y="6001836"/>
            <a:ext cx="14401801" cy="35527525"/>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graphicFrame>
        <p:nvGraphicFramePr>
          <p:cNvPr id="8" name="Table 7">
            <a:extLst>
              <a:ext uri="{FF2B5EF4-FFF2-40B4-BE49-F238E27FC236}">
                <a16:creationId xmlns:a16="http://schemas.microsoft.com/office/drawing/2014/main" id="{5C84E708-73AD-EE4F-B41A-6FF6A1A465D2}"/>
              </a:ext>
            </a:extLst>
          </p:cNvPr>
          <p:cNvGraphicFramePr>
            <a:graphicFrameLocks noGrp="1"/>
          </p:cNvGraphicFramePr>
          <p:nvPr userDrawn="1">
            <p:extLst>
              <p:ext uri="{D42A27DB-BD31-4B8C-83A1-F6EECF244321}">
                <p14:modId xmlns:p14="http://schemas.microsoft.com/office/powerpoint/2010/main" val="2712292891"/>
              </p:ext>
            </p:extLst>
          </p:nvPr>
        </p:nvGraphicFramePr>
        <p:xfrm>
          <a:off x="-13167358" y="34252"/>
          <a:ext cx="12558753" cy="42958251"/>
        </p:xfrm>
        <a:graphic>
          <a:graphicData uri="http://schemas.openxmlformats.org/drawingml/2006/table">
            <a:tbl>
              <a:tblPr firstRow="1" bandRow="1">
                <a:tableStyleId>{5C22544A-7EE6-4342-B048-85BDC9FD1C3A}</a:tableStyleId>
              </a:tblPr>
              <a:tblGrid>
                <a:gridCol w="5385090">
                  <a:extLst>
                    <a:ext uri="{9D8B030D-6E8A-4147-A177-3AD203B41FA5}">
                      <a16:colId xmlns:a16="http://schemas.microsoft.com/office/drawing/2014/main" val="20000"/>
                    </a:ext>
                  </a:extLst>
                </a:gridCol>
                <a:gridCol w="7173663">
                  <a:extLst>
                    <a:ext uri="{9D8B030D-6E8A-4147-A177-3AD203B41FA5}">
                      <a16:colId xmlns:a16="http://schemas.microsoft.com/office/drawing/2014/main" val="20001"/>
                    </a:ext>
                  </a:extLst>
                </a:gridCol>
              </a:tblGrid>
              <a:tr h="1655766">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300" b="0" spc="600" dirty="0">
                          <a:solidFill>
                            <a:srgbClr val="1F3A4E"/>
                          </a:solidFill>
                          <a:latin typeface="Arial Black" panose="020B0A04020102020204" pitchFamily="34" charset="0"/>
                        </a:rPr>
                        <a:t>QUICK START GUIDE</a:t>
                      </a:r>
                      <a:br>
                        <a:rPr lang="en-US" sz="4300" b="0" spc="600" dirty="0">
                          <a:solidFill>
                            <a:srgbClr val="1F3A4E"/>
                          </a:solidFill>
                          <a:latin typeface="Arial Black" panose="020B0A04020102020204" pitchFamily="34" charset="0"/>
                        </a:rPr>
                      </a:br>
                      <a:r>
                        <a:rPr lang="en-US" sz="3500" b="1" spc="0" dirty="0">
                          <a:solidFill>
                            <a:srgbClr val="FF0000"/>
                          </a:solidFill>
                          <a:latin typeface="Trebuchet MS" pitchFamily="34" charset="0"/>
                        </a:rPr>
                        <a:t>(THIS SIDEBAR WILL NOT PRINT)</a:t>
                      </a:r>
                      <a:endParaRPr lang="en-US" sz="4300" b="1" spc="600" dirty="0">
                        <a:solidFill>
                          <a:schemeClr val="bg1"/>
                        </a:solidFill>
                        <a:latin typeface="Trebuchet MS" pitchFamily="34" charset="0"/>
                      </a:endParaRPr>
                    </a:p>
                  </a:txBody>
                  <a:tcPr marL="182879" marR="91439" marT="137161">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6">
                <a:tc gridSpan="2">
                  <a:txBody>
                    <a:bodyPr/>
                    <a:lstStyle/>
                    <a:p>
                      <a:pPr defTabSz="3765639"/>
                      <a:r>
                        <a:rPr lang="en-US" sz="2600" i="0" dirty="0">
                          <a:solidFill>
                            <a:srgbClr val="D9D9D9"/>
                          </a:solidFill>
                          <a:latin typeface="Arial"/>
                          <a:cs typeface="Arial"/>
                        </a:rPr>
                        <a:t>This PowerPoint template produces a </a:t>
                      </a:r>
                      <a:r>
                        <a:rPr lang="en-US" sz="2600" i="0" dirty="0">
                          <a:solidFill>
                            <a:srgbClr val="FFC000"/>
                          </a:solidFill>
                          <a:latin typeface="Arial"/>
                          <a:cs typeface="Arial"/>
                        </a:rPr>
                        <a:t>A0 </a:t>
                      </a:r>
                      <a:r>
                        <a:rPr lang="en-US" sz="26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600" i="0" dirty="0">
                        <a:solidFill>
                          <a:srgbClr val="D9D9D9"/>
                        </a:solidFill>
                        <a:latin typeface="Arial"/>
                        <a:cs typeface="Arial"/>
                      </a:endParaRPr>
                    </a:p>
                    <a:p>
                      <a:pPr defTabSz="3765639"/>
                      <a:r>
                        <a:rPr lang="en-US" sz="26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600" i="0" dirty="0" err="1">
                          <a:solidFill>
                            <a:srgbClr val="FFC000"/>
                          </a:solidFill>
                          <a:latin typeface="Arial"/>
                          <a:cs typeface="Arial"/>
                        </a:rPr>
                        <a:t>PosterPresentations.com</a:t>
                      </a:r>
                      <a:r>
                        <a:rPr lang="en-US" sz="2600" i="0" dirty="0">
                          <a:solidFill>
                            <a:srgbClr val="D9D9D9"/>
                          </a:solidFill>
                          <a:latin typeface="Arial"/>
                          <a:cs typeface="Arial"/>
                        </a:rPr>
                        <a:t> and click on the  </a:t>
                      </a:r>
                      <a:r>
                        <a:rPr lang="en-US" sz="2600" i="0" dirty="0">
                          <a:solidFill>
                            <a:srgbClr val="FFC000"/>
                          </a:solidFill>
                          <a:latin typeface="Arial"/>
                          <a:cs typeface="Arial"/>
                        </a:rPr>
                        <a:t>HELP DESK</a:t>
                      </a:r>
                      <a:r>
                        <a:rPr lang="en-US" sz="2600" i="0" baseline="0" dirty="0">
                          <a:solidFill>
                            <a:srgbClr val="D9D9D9"/>
                          </a:solidFill>
                          <a:latin typeface="Arial"/>
                          <a:cs typeface="Arial"/>
                        </a:rPr>
                        <a:t> </a:t>
                      </a:r>
                      <a:r>
                        <a:rPr lang="en-US" sz="2600" i="0" dirty="0">
                          <a:solidFill>
                            <a:srgbClr val="D9D9D9"/>
                          </a:solidFill>
                          <a:latin typeface="Arial"/>
                          <a:cs typeface="Arial"/>
                        </a:rPr>
                        <a:t>tab.</a:t>
                      </a:r>
                    </a:p>
                    <a:p>
                      <a:pPr defTabSz="3765639"/>
                      <a:endParaRPr lang="en-US" sz="2600" i="0" dirty="0">
                        <a:solidFill>
                          <a:srgbClr val="D9D9D9"/>
                        </a:solidFill>
                        <a:latin typeface="Arial"/>
                        <a:cs typeface="Arial"/>
                      </a:endParaRPr>
                    </a:p>
                    <a:p>
                      <a:pPr defTabSz="3765639"/>
                      <a:r>
                        <a:rPr lang="en-US" sz="2600" i="0" dirty="0">
                          <a:solidFill>
                            <a:srgbClr val="D9D9D9"/>
                          </a:solidFill>
                          <a:latin typeface="Arial"/>
                          <a:cs typeface="Arial"/>
                        </a:rPr>
                        <a:t>To print your poster using our same-day professional printing service, go online to </a:t>
                      </a:r>
                      <a:r>
                        <a:rPr lang="en-US" sz="2600" i="0" dirty="0" err="1">
                          <a:solidFill>
                            <a:srgbClr val="FFC000"/>
                          </a:solidFill>
                          <a:latin typeface="Arial"/>
                          <a:cs typeface="Arial"/>
                        </a:rPr>
                        <a:t>PosterPresentations.com</a:t>
                      </a:r>
                      <a:r>
                        <a:rPr lang="en-US" sz="2600" i="0" dirty="0">
                          <a:solidFill>
                            <a:srgbClr val="D9D9D9"/>
                          </a:solidFill>
                          <a:latin typeface="Arial"/>
                          <a:cs typeface="Arial"/>
                        </a:rPr>
                        <a:t> and click on "</a:t>
                      </a:r>
                      <a:r>
                        <a:rPr lang="en-US" sz="2600" i="0" dirty="0">
                          <a:solidFill>
                            <a:srgbClr val="FFC000"/>
                          </a:solidFill>
                          <a:latin typeface="Arial"/>
                          <a:cs typeface="Arial"/>
                        </a:rPr>
                        <a:t>Order your poster</a:t>
                      </a:r>
                      <a:r>
                        <a:rPr lang="en-US" sz="2600" i="0" dirty="0">
                          <a:solidFill>
                            <a:srgbClr val="D9D9D9"/>
                          </a:solidFill>
                          <a:latin typeface="Arial"/>
                          <a:cs typeface="Arial"/>
                        </a:rPr>
                        <a:t>".</a:t>
                      </a:r>
                      <a:endParaRPr lang="en-US" sz="2600" b="1" dirty="0">
                        <a:solidFill>
                          <a:srgbClr val="D9D9D9"/>
                        </a:solidFill>
                        <a:latin typeface="Arial"/>
                        <a:cs typeface="Arial"/>
                      </a:endParaRPr>
                    </a:p>
                  </a:txBody>
                  <a:tcPr marL="182879" marR="91439" marT="137161">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0">
                <a:tc>
                  <a:txBody>
                    <a:bodyPr/>
                    <a:lstStyle/>
                    <a:p>
                      <a:pPr algn="ctr"/>
                      <a:endParaRPr lang="en-US" sz="2600" dirty="0">
                        <a:solidFill>
                          <a:srgbClr val="1F3A4E"/>
                        </a:solidFill>
                      </a:endParaRPr>
                    </a:p>
                    <a:p>
                      <a:pPr algn="ctr"/>
                      <a:endParaRPr lang="en-US" sz="2600" dirty="0">
                        <a:solidFill>
                          <a:srgbClr val="1F3A4E"/>
                        </a:solidFill>
                      </a:endParaRPr>
                    </a:p>
                    <a:p>
                      <a:pPr algn="ctr"/>
                      <a:r>
                        <a:rPr lang="en-US" sz="2600" dirty="0">
                          <a:solidFill>
                            <a:schemeClr val="bg1"/>
                          </a:solidFill>
                          <a:latin typeface="Arial" panose="020B0604020202020204" pitchFamily="34" charset="0"/>
                          <a:cs typeface="Arial" panose="020B0604020202020204" pitchFamily="34" charset="0"/>
                        </a:rPr>
                        <a:t>This is a template for a</a:t>
                      </a:r>
                    </a:p>
                    <a:p>
                      <a:pPr algn="ctr"/>
                      <a:r>
                        <a:rPr lang="en-US" sz="2600" dirty="0">
                          <a:solidFill>
                            <a:schemeClr val="bg1"/>
                          </a:solidFill>
                          <a:latin typeface="Arial" panose="020B0604020202020204" pitchFamily="34" charset="0"/>
                          <a:cs typeface="Arial" panose="020B0604020202020204" pitchFamily="34" charset="0"/>
                        </a:rPr>
                        <a:t>presentation poster </a:t>
                      </a:r>
                      <a:br>
                        <a:rPr lang="en-US" sz="2600" dirty="0">
                          <a:solidFill>
                            <a:schemeClr val="bg1"/>
                          </a:solidFill>
                          <a:latin typeface="Arial" panose="020B0604020202020204" pitchFamily="34" charset="0"/>
                          <a:cs typeface="Arial" panose="020B0604020202020204" pitchFamily="34" charset="0"/>
                        </a:rPr>
                      </a:br>
                      <a:r>
                        <a:rPr lang="en-US" sz="43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6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600" dirty="0">
                          <a:solidFill>
                            <a:srgbClr val="FFC000"/>
                          </a:solidFill>
                          <a:latin typeface="Arial" panose="020B0604020202020204" pitchFamily="34" charset="0"/>
                          <a:cs typeface="Arial" panose="020B0604020202020204" pitchFamily="34" charset="0"/>
                        </a:rPr>
                        <a:t>(33.11 x 46.81 inches)</a:t>
                      </a:r>
                      <a:br>
                        <a:rPr lang="en-US" sz="2600" dirty="0">
                          <a:solidFill>
                            <a:schemeClr val="bg1"/>
                          </a:solidFill>
                          <a:latin typeface="Arial" panose="020B0604020202020204" pitchFamily="34" charset="0"/>
                          <a:cs typeface="Arial" panose="020B0604020202020204" pitchFamily="34" charset="0"/>
                        </a:rPr>
                      </a:br>
                      <a:endParaRPr lang="en-US" sz="2600" dirty="0">
                        <a:solidFill>
                          <a:srgbClr val="1F3A4E"/>
                        </a:solidFill>
                      </a:endParaRPr>
                    </a:p>
                  </a:txBody>
                  <a:tcPr marL="91439" marR="9143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000" b="1" baseline="0" dirty="0">
                          <a:solidFill>
                            <a:srgbClr val="FFC000"/>
                          </a:solidFill>
                          <a:latin typeface="Arial" panose="020B0604020202020204" pitchFamily="34" charset="0"/>
                          <a:cs typeface="Arial" panose="020B0604020202020204" pitchFamily="34" charset="0"/>
                        </a:rPr>
                        <a:t>Important: Check the template size</a:t>
                      </a:r>
                      <a:br>
                        <a:rPr lang="en-US" sz="2600" b="0" baseline="0" dirty="0">
                          <a:solidFill>
                            <a:srgbClr val="FFC000"/>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600" b="0" baseline="0" dirty="0">
                          <a:solidFill>
                            <a:srgbClr val="D9D9D9"/>
                          </a:solidFill>
                          <a:latin typeface="Arial" panose="020B0604020202020204" pitchFamily="34" charset="0"/>
                          <a:cs typeface="Arial" panose="020B0604020202020204" pitchFamily="34" charset="0"/>
                        </a:rPr>
                      </a:br>
                      <a:endParaRPr lang="en-US" sz="2600" b="0" baseline="0" dirty="0">
                        <a:solidFill>
                          <a:srgbClr val="FFC000"/>
                        </a:solidFill>
                        <a:latin typeface="Arial" panose="020B0604020202020204" pitchFamily="34" charset="0"/>
                        <a:cs typeface="Arial" panose="020B0604020202020204" pitchFamily="34" charset="0"/>
                      </a:endParaRPr>
                    </a:p>
                  </a:txBody>
                  <a:tcPr marL="182879" marR="91439" marT="137161">
                    <a:solidFill>
                      <a:srgbClr val="010101"/>
                    </a:solidFill>
                  </a:tcPr>
                </a:tc>
                <a:extLst>
                  <a:ext uri="{0D108BD9-81ED-4DB2-BD59-A6C34878D82A}">
                    <a16:rowId xmlns:a16="http://schemas.microsoft.com/office/drawing/2014/main" val="10008"/>
                  </a:ext>
                </a:extLst>
              </a:tr>
              <a:tr h="4613953">
                <a:tc>
                  <a:txBody>
                    <a:bodyPr/>
                    <a:lstStyle/>
                    <a:p>
                      <a:endParaRPr lang="en-US" sz="2600" dirty="0">
                        <a:solidFill>
                          <a:srgbClr val="1F3A4E"/>
                        </a:solidFill>
                      </a:endParaRPr>
                    </a:p>
                  </a:txBody>
                  <a:tcPr marL="91439" marR="91439">
                    <a:blipFill rotWithShape="1">
                      <a:blip r:embed="rId3"/>
                      <a:stretch>
                        <a:fillRect/>
                      </a:stretch>
                    </a:blipFill>
                  </a:tcPr>
                </a:tc>
                <a:tc>
                  <a:txBody>
                    <a:bodyPr/>
                    <a:lstStyle/>
                    <a:p>
                      <a:pPr algn="l"/>
                      <a:r>
                        <a:rPr lang="en-US" sz="30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000" b="1" baseline="0" dirty="0">
                          <a:solidFill>
                            <a:srgbClr val="FFC000"/>
                          </a:solidFill>
                          <a:latin typeface="Arial" panose="020B0604020202020204" pitchFamily="34" charset="0"/>
                          <a:cs typeface="Arial" panose="020B0604020202020204" pitchFamily="34" charset="0"/>
                        </a:rPr>
                        <a:t>and </a:t>
                      </a:r>
                      <a:r>
                        <a:rPr lang="en-US" sz="2600" b="1" baseline="0" dirty="0">
                          <a:solidFill>
                            <a:srgbClr val="FFC000"/>
                          </a:solidFill>
                          <a:latin typeface="Arial" panose="020B0604020202020204" pitchFamily="34" charset="0"/>
                          <a:cs typeface="Arial" panose="020B0604020202020204" pitchFamily="34" charset="0"/>
                        </a:rPr>
                        <a:t>out</a:t>
                      </a:r>
                      <a:endParaRPr lang="en-US" sz="3000" b="1" baseline="0" dirty="0">
                        <a:solidFill>
                          <a:srgbClr val="FFC000"/>
                        </a:solidFill>
                        <a:latin typeface="Arial" panose="020B0604020202020204" pitchFamily="34" charset="0"/>
                        <a:cs typeface="Arial" panose="020B0604020202020204" pitchFamily="34" charset="0"/>
                      </a:endParaRPr>
                    </a:p>
                    <a:p>
                      <a:pPr algn="l"/>
                      <a:r>
                        <a:rPr lang="en-US" sz="26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600" b="0" baseline="0" dirty="0">
                          <a:solidFill>
                            <a:srgbClr val="D9D9D9"/>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1. </a:t>
                      </a:r>
                      <a:r>
                        <a:rPr lang="en-US" sz="26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600" b="0" baseline="0" dirty="0">
                          <a:solidFill>
                            <a:srgbClr val="D9D9D9"/>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2. </a:t>
                      </a:r>
                      <a:r>
                        <a:rPr lang="en-US" sz="26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79" marR="91439" marT="137161">
                    <a:solidFill>
                      <a:srgbClr val="010101"/>
                    </a:solidFill>
                  </a:tcPr>
                </a:tc>
                <a:extLst>
                  <a:ext uri="{0D108BD9-81ED-4DB2-BD59-A6C34878D82A}">
                    <a16:rowId xmlns:a16="http://schemas.microsoft.com/office/drawing/2014/main" val="10001"/>
                  </a:ext>
                </a:extLst>
              </a:tr>
              <a:tr h="282093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000" b="1" baseline="0" dirty="0">
                          <a:solidFill>
                            <a:srgbClr val="FFC000"/>
                          </a:solidFill>
                          <a:latin typeface="Arial" panose="020B0604020202020204" pitchFamily="34" charset="0"/>
                          <a:cs typeface="Arial" panose="020B0604020202020204" pitchFamily="34" charset="0"/>
                        </a:rPr>
                        <a:t>Ruler and Guides</a:t>
                      </a:r>
                      <a:br>
                        <a:rPr lang="en-US" sz="2600" b="0" baseline="0" dirty="0">
                          <a:solidFill>
                            <a:srgbClr val="FFC000"/>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91439" marR="9143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3">
                <a:tc>
                  <a:txBody>
                    <a:bodyPr/>
                    <a:lstStyle/>
                    <a:p>
                      <a:endParaRPr lang="en-US" sz="2600" dirty="0">
                        <a:solidFill>
                          <a:srgbClr val="1F3A4E"/>
                        </a:solidFill>
                      </a:endParaRPr>
                    </a:p>
                  </a:txBody>
                  <a:tcPr marL="91439" marR="91439">
                    <a:blipFill rotWithShape="1">
                      <a:blip r:embed="rId4"/>
                      <a:stretch>
                        <a:fillRect/>
                      </a:stretch>
                    </a:blipFill>
                  </a:tcPr>
                </a:tc>
                <a:tc>
                  <a:txBody>
                    <a:bodyPr/>
                    <a:lstStyle/>
                    <a:p>
                      <a:pPr marL="0" lvl="1" indent="0" algn="l" defTabSz="114300"/>
                      <a:r>
                        <a:rPr lang="en-US" sz="3000" b="1" baseline="0" dirty="0">
                          <a:solidFill>
                            <a:srgbClr val="FFC000"/>
                          </a:solidFill>
                          <a:latin typeface="Arial" panose="020B0604020202020204" pitchFamily="34" charset="0"/>
                          <a:cs typeface="Arial" panose="020B0604020202020204" pitchFamily="34" charset="0"/>
                        </a:rPr>
                        <a:t>Headers and text containers</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a:t>
                      </a:r>
                      <a:r>
                        <a:rPr lang="en-US" sz="2600" b="0" baseline="0" dirty="0">
                          <a:solidFill>
                            <a:schemeClr val="bg1"/>
                          </a:solidFill>
                          <a:latin typeface="Arial" panose="020B0604020202020204" pitchFamily="34" charset="0"/>
                          <a:cs typeface="Arial" panose="020B0604020202020204" pitchFamily="34" charset="0"/>
                        </a:rPr>
                        <a:t> </a:t>
                      </a:r>
                      <a:r>
                        <a:rPr lang="en-US" sz="26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a:t>
                      </a:r>
                      <a:r>
                        <a:rPr lang="en-US" sz="2600" b="0" baseline="0" dirty="0">
                          <a:solidFill>
                            <a:schemeClr val="bg1"/>
                          </a:solidFill>
                          <a:latin typeface="Arial" panose="020B0604020202020204" pitchFamily="34" charset="0"/>
                          <a:cs typeface="Arial" panose="020B0604020202020204" pitchFamily="34" charset="0"/>
                        </a:rPr>
                        <a:t> </a:t>
                      </a:r>
                      <a:r>
                        <a:rPr lang="en-US" sz="26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a:t>
                      </a:r>
                      <a:r>
                        <a:rPr lang="en-US" sz="2600" b="0" baseline="0" dirty="0">
                          <a:solidFill>
                            <a:schemeClr val="bg1"/>
                          </a:solidFill>
                          <a:latin typeface="Arial" panose="020B0604020202020204" pitchFamily="34" charset="0"/>
                          <a:cs typeface="Arial" panose="020B0604020202020204" pitchFamily="34" charset="0"/>
                        </a:rPr>
                        <a:t> </a:t>
                      </a:r>
                      <a:r>
                        <a:rPr lang="en-US" sz="26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79" marR="91439" marT="137161">
                    <a:solidFill>
                      <a:srgbClr val="010101"/>
                    </a:solidFill>
                  </a:tcPr>
                </a:tc>
                <a:extLst>
                  <a:ext uri="{0D108BD9-81ED-4DB2-BD59-A6C34878D82A}">
                    <a16:rowId xmlns:a16="http://schemas.microsoft.com/office/drawing/2014/main" val="10003"/>
                  </a:ext>
                </a:extLst>
              </a:tr>
              <a:tr h="4538016">
                <a:tc gridSpan="2">
                  <a:txBody>
                    <a:bodyPr/>
                    <a:lstStyle/>
                    <a:p>
                      <a:r>
                        <a:rPr lang="en-US" sz="3000" b="1" dirty="0">
                          <a:solidFill>
                            <a:srgbClr val="FFC000"/>
                          </a:solidFill>
                          <a:latin typeface="Arial" panose="020B0604020202020204" pitchFamily="34" charset="0"/>
                          <a:cs typeface="Arial" panose="020B0604020202020204" pitchFamily="34" charset="0"/>
                        </a:rPr>
                        <a:t>Adding content to the poster</a:t>
                      </a:r>
                    </a:p>
                    <a:p>
                      <a:r>
                        <a:rPr lang="en-US" sz="26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6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600" dirty="0">
                        <a:solidFill>
                          <a:srgbClr val="D9D9D9"/>
                        </a:solidFill>
                        <a:latin typeface="Arial" panose="020B0604020202020204" pitchFamily="34" charset="0"/>
                        <a:cs typeface="Arial" panose="020B0604020202020204" pitchFamily="34" charset="0"/>
                      </a:endParaRPr>
                    </a:p>
                  </a:txBody>
                  <a:tcPr marL="91439" marR="9143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79" marR="91439" marT="137161">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600" dirty="0">
                        <a:solidFill>
                          <a:schemeClr val="bg1"/>
                        </a:solidFill>
                        <a:latin typeface="Arial" panose="020B0604020202020204" pitchFamily="34" charset="0"/>
                        <a:cs typeface="Arial" panose="020B0604020202020204" pitchFamily="34" charset="0"/>
                      </a:endParaRPr>
                    </a:p>
                  </a:txBody>
                  <a:tcPr marL="182879" marR="91439" marT="137161">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a:cs typeface="Arial"/>
                        </a:rPr>
                        <a:t>Zoom in and look at your images at 100%-200% magnification. If they look clear, they will print well. </a:t>
                      </a:r>
                    </a:p>
                  </a:txBody>
                  <a:tcPr marL="182879" marR="91439" marT="137161">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600" noProof="0" dirty="0">
                        <a:solidFill>
                          <a:schemeClr val="bg1"/>
                        </a:solidFill>
                        <a:latin typeface="Arial"/>
                        <a:cs typeface="Arial"/>
                      </a:endParaRPr>
                    </a:p>
                  </a:txBody>
                  <a:tcPr marL="182879" marR="91439" marT="137161">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6A320EB1-2D21-F943-8508-420FB023FF9F}"/>
              </a:ext>
            </a:extLst>
          </p:cNvPr>
          <p:cNvGraphicFramePr>
            <a:graphicFrameLocks noGrp="1"/>
          </p:cNvGraphicFramePr>
          <p:nvPr userDrawn="1">
            <p:extLst>
              <p:ext uri="{D42A27DB-BD31-4B8C-83A1-F6EECF244321}">
                <p14:modId xmlns:p14="http://schemas.microsoft.com/office/powerpoint/2010/main" val="2276734207"/>
              </p:ext>
            </p:extLst>
          </p:nvPr>
        </p:nvGraphicFramePr>
        <p:xfrm>
          <a:off x="30776242" y="2"/>
          <a:ext cx="12607940" cy="44980387"/>
        </p:xfrm>
        <a:graphic>
          <a:graphicData uri="http://schemas.openxmlformats.org/drawingml/2006/table">
            <a:tbl>
              <a:tblPr firstRow="1" bandRow="1">
                <a:tableStyleId>{5C22544A-7EE6-4342-B048-85BDC9FD1C3A}</a:tableStyleId>
              </a:tblPr>
              <a:tblGrid>
                <a:gridCol w="4947322">
                  <a:extLst>
                    <a:ext uri="{9D8B030D-6E8A-4147-A177-3AD203B41FA5}">
                      <a16:colId xmlns:a16="http://schemas.microsoft.com/office/drawing/2014/main" val="20000"/>
                    </a:ext>
                  </a:extLst>
                </a:gridCol>
                <a:gridCol w="1486293">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300" b="0" spc="600" dirty="0">
                          <a:solidFill>
                            <a:srgbClr val="1F3A4E"/>
                          </a:solidFill>
                          <a:latin typeface="Arial Black" panose="020B0A04020102020204" pitchFamily="34" charset="0"/>
                        </a:rPr>
                        <a:t>QUICK START GUIDE</a:t>
                      </a:r>
                      <a:br>
                        <a:rPr lang="en-US" sz="4300" b="0" spc="600" dirty="0">
                          <a:solidFill>
                            <a:srgbClr val="1F3A4E"/>
                          </a:solidFill>
                          <a:latin typeface="Arial Black" panose="020B0A04020102020204" pitchFamily="34" charset="0"/>
                        </a:rPr>
                      </a:br>
                      <a:r>
                        <a:rPr lang="en-US" sz="3500" b="1" spc="0" dirty="0">
                          <a:solidFill>
                            <a:srgbClr val="FF0000"/>
                          </a:solidFill>
                          <a:latin typeface="Trebuchet MS" pitchFamily="34" charset="0"/>
                        </a:rPr>
                        <a:t>(THIS SIDEBAR WILL NOT PRINT)</a:t>
                      </a:r>
                      <a:endParaRPr lang="en-US" sz="4300" b="1" spc="600" dirty="0">
                        <a:solidFill>
                          <a:schemeClr val="bg1"/>
                        </a:solidFill>
                        <a:latin typeface="Trebuchet MS" pitchFamily="34" charset="0"/>
                      </a:endParaRPr>
                    </a:p>
                  </a:txBody>
                  <a:tcPr marL="182879" marR="91439" marT="137161">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9">
                <a:tc gridSpan="3">
                  <a:txBody>
                    <a:bodyPr/>
                    <a:lstStyle/>
                    <a:p>
                      <a:pPr algn="l"/>
                      <a:r>
                        <a:rPr lang="en-US" sz="3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600" dirty="0">
                        <a:solidFill>
                          <a:srgbClr val="FFC000"/>
                        </a:solidFill>
                      </a:endParaRPr>
                    </a:p>
                    <a:p>
                      <a:pPr marL="0" indent="0" algn="l" defTabSz="114300"/>
                      <a:endParaRPr lang="en-US" sz="2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79" marR="91439" marT="137161">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2">
                <a:tc gridSpan="3">
                  <a:txBody>
                    <a:bodyPr/>
                    <a:lstStyle/>
                    <a:p>
                      <a:r>
                        <a:rPr lang="en-US" sz="3000" b="1" dirty="0">
                          <a:solidFill>
                            <a:srgbClr val="FFC000"/>
                          </a:solidFill>
                          <a:latin typeface="Arial" panose="020B0604020202020204" pitchFamily="34" charset="0"/>
                          <a:cs typeface="Arial" panose="020B0604020202020204" pitchFamily="34" charset="0"/>
                        </a:rPr>
                        <a:t>How to change the column layout configuration</a:t>
                      </a:r>
                    </a:p>
                    <a:p>
                      <a:r>
                        <a:rPr lang="en-US" sz="2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600" dirty="0">
                          <a:solidFill>
                            <a:srgbClr val="D9D9D9"/>
                          </a:solidFill>
                          <a:latin typeface="Arial" panose="020B0604020202020204" pitchFamily="34" charset="0"/>
                          <a:cs typeface="Arial" panose="020B0604020202020204" pitchFamily="34" charset="0"/>
                        </a:rPr>
                        <a:t>You can see a tutorial here: </a:t>
                      </a:r>
                      <a:r>
                        <a:rPr lang="en-US" sz="2600" u="sng" dirty="0">
                          <a:solidFill>
                            <a:srgbClr val="FFC000"/>
                          </a:solidFill>
                          <a:latin typeface="Arial" panose="020B0604020202020204" pitchFamily="34" charset="0"/>
                          <a:cs typeface="Arial" panose="020B0604020202020204" pitchFamily="34" charset="0"/>
                        </a:rPr>
                        <a:t>https://</a:t>
                      </a:r>
                      <a:r>
                        <a:rPr lang="en-US" sz="2600" u="sng" dirty="0" err="1">
                          <a:solidFill>
                            <a:srgbClr val="FFC000"/>
                          </a:solidFill>
                          <a:latin typeface="Arial" panose="020B0604020202020204" pitchFamily="34" charset="0"/>
                          <a:cs typeface="Arial" panose="020B0604020202020204" pitchFamily="34" charset="0"/>
                        </a:rPr>
                        <a:t>www.posterpresentations.com</a:t>
                      </a:r>
                      <a:r>
                        <a:rPr lang="en-US" sz="2600" u="sng" dirty="0">
                          <a:solidFill>
                            <a:srgbClr val="FFC000"/>
                          </a:solidFill>
                          <a:latin typeface="Arial" panose="020B0604020202020204" pitchFamily="34" charset="0"/>
                          <a:cs typeface="Arial" panose="020B0604020202020204" pitchFamily="34" charset="0"/>
                        </a:rPr>
                        <a:t>/how-to-change-the-column-</a:t>
                      </a:r>
                      <a:r>
                        <a:rPr lang="en-US" sz="26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79" marR="91439" marT="137161">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3831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600" noProof="0" dirty="0">
                        <a:solidFill>
                          <a:srgbClr val="D9D9D9"/>
                        </a:solidFill>
                        <a:latin typeface="Arial" panose="020B0604020202020204" pitchFamily="34" charset="0"/>
                        <a:cs typeface="Arial" panose="020B0604020202020204" pitchFamily="34" charset="0"/>
                      </a:endParaRPr>
                    </a:p>
                  </a:txBody>
                  <a:tcPr marL="182879" marR="91439" marT="137161">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panose="020B0604020202020204" pitchFamily="34" charset="0"/>
                          <a:cs typeface="Arial" panose="020B0604020202020204" pitchFamily="34" charset="0"/>
                        </a:rPr>
                        <a:t>The Quick Start</a:t>
                      </a:r>
                      <a:r>
                        <a:rPr lang="en-US" sz="2600" baseline="0" noProof="0" dirty="0">
                          <a:solidFill>
                            <a:srgbClr val="D9D9D9"/>
                          </a:solidFill>
                          <a:latin typeface="Arial" panose="020B0604020202020204" pitchFamily="34" charset="0"/>
                          <a:cs typeface="Arial" panose="020B0604020202020204" pitchFamily="34" charset="0"/>
                        </a:rPr>
                        <a:t> Guides</a:t>
                      </a:r>
                      <a:r>
                        <a:rPr lang="en-US" sz="2600" noProof="0" dirty="0">
                          <a:solidFill>
                            <a:srgbClr val="D9D9D9"/>
                          </a:solidFill>
                          <a:latin typeface="Arial" panose="020B0604020202020204" pitchFamily="34" charset="0"/>
                          <a:cs typeface="Arial" panose="020B0604020202020204" pitchFamily="34" charset="0"/>
                        </a:rPr>
                        <a:t> </a:t>
                      </a:r>
                      <a:r>
                        <a:rPr lang="en-US" sz="2600" u="sng" noProof="0" dirty="0">
                          <a:solidFill>
                            <a:srgbClr val="D9D9D9"/>
                          </a:solidFill>
                          <a:latin typeface="Arial" panose="020B0604020202020204" pitchFamily="34" charset="0"/>
                          <a:cs typeface="Arial" panose="020B0604020202020204" pitchFamily="34" charset="0"/>
                        </a:rPr>
                        <a:t>are outside the template’s printable area</a:t>
                      </a:r>
                      <a:r>
                        <a:rPr lang="en-US" sz="2600" noProof="0" dirty="0">
                          <a:solidFill>
                            <a:srgbClr val="D9D9D9"/>
                          </a:solidFill>
                          <a:latin typeface="Arial" panose="020B0604020202020204" pitchFamily="34" charset="0"/>
                          <a:cs typeface="Arial" panose="020B0604020202020204" pitchFamily="34" charset="0"/>
                        </a:rPr>
                        <a:t> and they will not be on the printed poster</a:t>
                      </a:r>
                      <a:r>
                        <a:rPr lang="en-US" sz="2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baseline="0" noProof="0" dirty="0">
                          <a:solidFill>
                            <a:srgbClr val="D9D9D9"/>
                          </a:solidFill>
                          <a:latin typeface="Arial" panose="020B0604020202020204" pitchFamily="34" charset="0"/>
                          <a:cs typeface="Arial" panose="020B0604020202020204" pitchFamily="34" charset="0"/>
                        </a:rPr>
                        <a:t>To hide the guides click on the </a:t>
                      </a:r>
                      <a:r>
                        <a:rPr lang="en-US" sz="2600" b="1" baseline="0" noProof="0" dirty="0">
                          <a:solidFill>
                            <a:srgbClr val="D9D9D9"/>
                          </a:solidFill>
                          <a:latin typeface="Arial" panose="020B0604020202020204" pitchFamily="34" charset="0"/>
                          <a:cs typeface="Arial" panose="020B0604020202020204" pitchFamily="34" charset="0"/>
                        </a:rPr>
                        <a:t>Home</a:t>
                      </a:r>
                      <a:r>
                        <a:rPr lang="en-US" sz="2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600" b="1" baseline="0" noProof="0" dirty="0">
                          <a:solidFill>
                            <a:srgbClr val="D9D9D9"/>
                          </a:solidFill>
                          <a:latin typeface="Arial" panose="020B0604020202020204" pitchFamily="34" charset="0"/>
                          <a:cs typeface="Arial" panose="020B0604020202020204" pitchFamily="34" charset="0"/>
                        </a:rPr>
                        <a:t>Layout</a:t>
                      </a:r>
                      <a:r>
                        <a:rPr lang="en-US" sz="2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600" b="1" baseline="0" noProof="0" dirty="0">
                          <a:solidFill>
                            <a:srgbClr val="D9D9D9"/>
                          </a:solidFill>
                          <a:latin typeface="Arial" panose="020B0604020202020204" pitchFamily="34" charset="0"/>
                          <a:cs typeface="Arial" panose="020B0604020202020204" pitchFamily="34" charset="0"/>
                        </a:rPr>
                        <a:t>Without Guides </a:t>
                      </a:r>
                      <a:r>
                        <a:rPr lang="en-US" sz="2600" b="0" baseline="0" noProof="0" dirty="0">
                          <a:solidFill>
                            <a:srgbClr val="D9D9D9"/>
                          </a:solidFill>
                          <a:latin typeface="Arial" panose="020B0604020202020204" pitchFamily="34" charset="0"/>
                          <a:cs typeface="Arial" panose="020B0604020202020204" pitchFamily="34" charset="0"/>
                        </a:rPr>
                        <a:t>layout</a:t>
                      </a:r>
                      <a:r>
                        <a:rPr lang="en-US" sz="2600" baseline="0" noProof="0" dirty="0">
                          <a:solidFill>
                            <a:srgbClr val="D9D9D9"/>
                          </a:solidFill>
                          <a:latin typeface="Arial" panose="020B0604020202020204" pitchFamily="34" charset="0"/>
                          <a:cs typeface="Arial" panose="020B0604020202020204" pitchFamily="34" charset="0"/>
                        </a:rPr>
                        <a:t>.</a:t>
                      </a:r>
                      <a:endParaRPr lang="en-US" sz="2600" noProof="0" dirty="0">
                        <a:solidFill>
                          <a:srgbClr val="D9D9D9"/>
                        </a:solidFill>
                        <a:latin typeface="Arial" panose="020B0604020202020204" pitchFamily="34" charset="0"/>
                        <a:cs typeface="Arial" panose="020B0604020202020204" pitchFamily="34" charset="0"/>
                      </a:endParaRPr>
                    </a:p>
                  </a:txBody>
                  <a:tcPr marL="182879" marR="91439" marT="137161">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600" noProof="0" dirty="0">
                        <a:solidFill>
                          <a:srgbClr val="D9D9D9"/>
                        </a:solidFill>
                        <a:latin typeface="Arial" panose="020B0604020202020204" pitchFamily="34" charset="0"/>
                        <a:cs typeface="Arial" panose="020B0604020202020204" pitchFamily="34" charset="0"/>
                      </a:endParaRPr>
                    </a:p>
                  </a:txBody>
                  <a:tcPr marL="182879" marR="91439" marT="137161">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5">
                <a:tc>
                  <a:txBody>
                    <a:bodyPr/>
                    <a:lstStyle/>
                    <a:p>
                      <a:pPr rtl="0"/>
                      <a:r>
                        <a:rPr lang="en-US" sz="3000" b="1" dirty="0">
                          <a:solidFill>
                            <a:srgbClr val="FFC000"/>
                          </a:solidFill>
                          <a:latin typeface="Arial" panose="020B0604020202020204" pitchFamily="34" charset="0"/>
                          <a:cs typeface="Arial" panose="020B0604020202020204" pitchFamily="34" charset="0"/>
                        </a:rPr>
                        <a:t>How to</a:t>
                      </a:r>
                      <a:r>
                        <a:rPr lang="en-US" sz="3000" b="1" baseline="0" dirty="0">
                          <a:solidFill>
                            <a:srgbClr val="FFC000"/>
                          </a:solidFill>
                          <a:latin typeface="Arial" panose="020B0604020202020204" pitchFamily="34" charset="0"/>
                          <a:cs typeface="Arial" panose="020B0604020202020204" pitchFamily="34" charset="0"/>
                        </a:rPr>
                        <a:t> preview your poster prior to printing</a:t>
                      </a:r>
                      <a:endParaRPr lang="en-US" sz="3000" b="1" dirty="0">
                        <a:solidFill>
                          <a:srgbClr val="FFC000"/>
                        </a:solidFill>
                        <a:latin typeface="Arial" panose="020B0604020202020204" pitchFamily="34" charset="0"/>
                        <a:cs typeface="Arial" panose="020B0604020202020204" pitchFamily="34" charset="0"/>
                      </a:endParaRPr>
                    </a:p>
                    <a:p>
                      <a:pPr rtl="0"/>
                      <a:r>
                        <a:rPr lang="en-US" sz="2600" dirty="0">
                          <a:solidFill>
                            <a:srgbClr val="D9D9D9"/>
                          </a:solidFill>
                          <a:latin typeface="Arial" panose="020B0604020202020204" pitchFamily="34" charset="0"/>
                          <a:cs typeface="Arial" panose="020B0604020202020204" pitchFamily="34" charset="0"/>
                        </a:rPr>
                        <a:t>You can preview your poster at any time by pressing the </a:t>
                      </a:r>
                      <a:r>
                        <a:rPr lang="en-US" sz="2600" dirty="0">
                          <a:solidFill>
                            <a:srgbClr val="FFC000"/>
                          </a:solidFill>
                          <a:latin typeface="Arial" panose="020B0604020202020204" pitchFamily="34" charset="0"/>
                          <a:cs typeface="Arial" panose="020B0604020202020204" pitchFamily="34" charset="0"/>
                        </a:rPr>
                        <a:t>F5 key</a:t>
                      </a:r>
                      <a:r>
                        <a:rPr lang="en-US" sz="2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600" dirty="0">
                          <a:solidFill>
                            <a:srgbClr val="FFC000"/>
                          </a:solidFill>
                          <a:latin typeface="Arial" panose="020B0604020202020204" pitchFamily="34" charset="0"/>
                          <a:cs typeface="Arial" panose="020B0604020202020204" pitchFamily="34" charset="0"/>
                        </a:rPr>
                        <a:t>ESC key </a:t>
                      </a:r>
                      <a:r>
                        <a:rPr lang="en-US" sz="2600" dirty="0">
                          <a:solidFill>
                            <a:srgbClr val="D9D9D9"/>
                          </a:solidFill>
                          <a:latin typeface="Arial" panose="020B0604020202020204" pitchFamily="34" charset="0"/>
                          <a:cs typeface="Arial" panose="020B0604020202020204" pitchFamily="34" charset="0"/>
                        </a:rPr>
                        <a:t>to exit Preview.</a:t>
                      </a:r>
                    </a:p>
                  </a:txBody>
                  <a:tcPr marL="182879" marR="91439" marT="137161">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600" baseline="0" dirty="0">
                          <a:solidFill>
                            <a:srgbClr val="D9D9D9"/>
                          </a:solidFill>
                          <a:latin typeface="Arial" panose="020B0604020202020204" pitchFamily="34" charset="0"/>
                          <a:cs typeface="Arial" panose="020B0604020202020204" pitchFamily="34" charset="0"/>
                        </a:rPr>
                        <a:t> </a:t>
                      </a:r>
                      <a:endParaRPr lang="en-US" sz="2600" dirty="0">
                        <a:solidFill>
                          <a:srgbClr val="D9D9D9"/>
                        </a:solidFill>
                        <a:latin typeface="Arial" panose="020B0604020202020204" pitchFamily="34" charset="0"/>
                        <a:cs typeface="Arial" panose="020B0604020202020204" pitchFamily="34" charset="0"/>
                      </a:endParaRPr>
                    </a:p>
                  </a:txBody>
                  <a:tcPr marL="182879" marR="91439" marT="137161">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2">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a:cs typeface="Arial"/>
                        </a:rPr>
                        <a:t>When you are ready to have your poster printed go online to </a:t>
                      </a:r>
                      <a:r>
                        <a:rPr lang="en-US" sz="2600" noProof="0" dirty="0" err="1">
                          <a:solidFill>
                            <a:srgbClr val="FFC000"/>
                          </a:solidFill>
                          <a:latin typeface="Arial"/>
                          <a:cs typeface="Arial"/>
                        </a:rPr>
                        <a:t>PosterPresentations.com</a:t>
                      </a:r>
                      <a:r>
                        <a:rPr lang="en-US" sz="2600" noProof="0" dirty="0">
                          <a:solidFill>
                            <a:srgbClr val="D9D9D9"/>
                          </a:solidFill>
                          <a:latin typeface="Arial"/>
                          <a:cs typeface="Arial"/>
                        </a:rPr>
                        <a:t> and click on the "</a:t>
                      </a:r>
                      <a:r>
                        <a:rPr lang="en-US" sz="2600" noProof="0" dirty="0">
                          <a:solidFill>
                            <a:srgbClr val="FFC000"/>
                          </a:solidFill>
                          <a:latin typeface="Arial"/>
                          <a:cs typeface="Arial"/>
                        </a:rPr>
                        <a:t>Order Your Poster</a:t>
                      </a:r>
                      <a:r>
                        <a:rPr lang="en-US" sz="2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600" noProof="0" dirty="0">
                          <a:solidFill>
                            <a:srgbClr val="D9D9D9"/>
                          </a:solidFill>
                          <a:latin typeface="Arial"/>
                          <a:cs typeface="Arial"/>
                        </a:rPr>
                      </a:br>
                      <a:r>
                        <a:rPr lang="en-US" sz="2600" noProof="0" dirty="0">
                          <a:solidFill>
                            <a:srgbClr val="D9D9D9"/>
                          </a:solidFill>
                          <a:latin typeface="Arial"/>
                          <a:cs typeface="Arial"/>
                        </a:rPr>
                        <a:t>Go to </a:t>
                      </a:r>
                      <a:r>
                        <a:rPr lang="en-US" sz="2600" noProof="0" dirty="0" err="1">
                          <a:solidFill>
                            <a:srgbClr val="FFC000"/>
                          </a:solidFill>
                          <a:latin typeface="Arial"/>
                          <a:cs typeface="Arial"/>
                        </a:rPr>
                        <a:t>PosterPresentations.com</a:t>
                      </a:r>
                      <a:r>
                        <a:rPr lang="en-US" sz="2600" noProof="0" dirty="0">
                          <a:solidFill>
                            <a:srgbClr val="D9D9D9"/>
                          </a:solidFill>
                          <a:latin typeface="Arial"/>
                          <a:cs typeface="Arial"/>
                        </a:rPr>
                        <a:t> for more information.</a:t>
                      </a:r>
                    </a:p>
                  </a:txBody>
                  <a:tcPr marL="182879" marR="91439" marT="137161">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20">
                <a:tc gridSpan="3">
                  <a:txBody>
                    <a:bodyPr/>
                    <a:lstStyle/>
                    <a:p>
                      <a:endParaRPr lang="en-US" sz="2600" dirty="0">
                        <a:solidFill>
                          <a:srgbClr val="1F3A4E"/>
                        </a:solidFill>
                      </a:endParaRPr>
                    </a:p>
                  </a:txBody>
                  <a:tcPr marL="182879" marR="91439" marT="137161">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4181469">
                <a:tc gridSpan="2">
                  <a:txBody>
                    <a:bodyPr/>
                    <a:lstStyle/>
                    <a:p>
                      <a:pPr>
                        <a:lnSpc>
                          <a:spcPts val="2600"/>
                        </a:lnSpc>
                      </a:pPr>
                      <a:r>
                        <a:rPr lang="en-US" sz="2600" dirty="0">
                          <a:solidFill>
                            <a:schemeClr val="bg1">
                              <a:lumMod val="85000"/>
                            </a:schemeClr>
                          </a:solidFill>
                          <a:latin typeface="Arial"/>
                          <a:cs typeface="Arial"/>
                        </a:rPr>
                        <a:t>© 2019</a:t>
                      </a:r>
                      <a:r>
                        <a:rPr lang="en-US" sz="2600" baseline="0" dirty="0">
                          <a:solidFill>
                            <a:schemeClr val="bg1">
                              <a:lumMod val="85000"/>
                            </a:schemeClr>
                          </a:solidFill>
                          <a:latin typeface="Arial"/>
                          <a:cs typeface="Arial"/>
                        </a:rPr>
                        <a:t> </a:t>
                      </a:r>
                      <a:r>
                        <a:rPr lang="en-US" sz="2600" dirty="0" err="1">
                          <a:solidFill>
                            <a:schemeClr val="bg1">
                              <a:lumMod val="85000"/>
                            </a:schemeClr>
                          </a:solidFill>
                          <a:latin typeface="Arial"/>
                          <a:cs typeface="Arial"/>
                        </a:rPr>
                        <a:t>PosterPresentations.com</a:t>
                      </a:r>
                      <a:br>
                        <a:rPr lang="en-US" sz="2600" dirty="0">
                          <a:solidFill>
                            <a:schemeClr val="bg1">
                              <a:lumMod val="85000"/>
                            </a:schemeClr>
                          </a:solidFill>
                          <a:latin typeface="Arial"/>
                          <a:cs typeface="Arial"/>
                        </a:rPr>
                      </a:br>
                      <a:r>
                        <a:rPr lang="en-US" sz="2600" dirty="0">
                          <a:solidFill>
                            <a:schemeClr val="bg1">
                              <a:lumMod val="85000"/>
                            </a:schemeClr>
                          </a:solidFill>
                          <a:latin typeface="Arial"/>
                          <a:cs typeface="Arial"/>
                        </a:rPr>
                        <a:t>2117 Fourth Street ,</a:t>
                      </a:r>
                      <a:r>
                        <a:rPr lang="en-US" sz="2600" baseline="0" dirty="0">
                          <a:solidFill>
                            <a:schemeClr val="bg1">
                              <a:lumMod val="85000"/>
                            </a:schemeClr>
                          </a:solidFill>
                          <a:latin typeface="Arial"/>
                          <a:cs typeface="Arial"/>
                        </a:rPr>
                        <a:t> STE C        </a:t>
                      </a:r>
                    </a:p>
                    <a:p>
                      <a:pPr>
                        <a:lnSpc>
                          <a:spcPts val="2600"/>
                        </a:lnSpc>
                      </a:pPr>
                      <a:r>
                        <a:rPr lang="en-US" sz="2600" baseline="0" dirty="0">
                          <a:solidFill>
                            <a:schemeClr val="bg1">
                              <a:lumMod val="85000"/>
                            </a:schemeClr>
                          </a:solidFill>
                          <a:latin typeface="Arial"/>
                          <a:cs typeface="Arial"/>
                        </a:rPr>
                        <a:t>Berkeley CA 94710 USA</a:t>
                      </a:r>
                      <a:endParaRPr lang="en-US" sz="2600" dirty="0">
                        <a:solidFill>
                          <a:schemeClr val="bg1">
                            <a:lumMod val="85000"/>
                          </a:schemeClr>
                        </a:solidFill>
                        <a:latin typeface="Arial"/>
                        <a:cs typeface="Arial"/>
                      </a:endParaRPr>
                    </a:p>
                  </a:txBody>
                  <a:tcPr marL="182879" marR="91439" marT="137161">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600" b="1" dirty="0">
                          <a:solidFill>
                            <a:srgbClr val="D0D0D0"/>
                          </a:solidFill>
                          <a:latin typeface="Arial"/>
                          <a:cs typeface="Arial"/>
                        </a:rPr>
                        <a:t>For complete tutorials</a:t>
                      </a:r>
                      <a:r>
                        <a:rPr lang="en-US" sz="2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FFC000"/>
                          </a:solidFill>
                          <a:latin typeface="Arial"/>
                          <a:cs typeface="Arial"/>
                        </a:rPr>
                        <a:t>https://</a:t>
                      </a:r>
                      <a:r>
                        <a:rPr lang="en-US" sz="2200" b="1" dirty="0" err="1">
                          <a:solidFill>
                            <a:srgbClr val="FFC000"/>
                          </a:solidFill>
                          <a:latin typeface="Arial"/>
                          <a:cs typeface="Arial"/>
                        </a:rPr>
                        <a:t>www.posterpresentations.com</a:t>
                      </a:r>
                      <a:r>
                        <a:rPr lang="en-US" sz="2200" b="1" dirty="0">
                          <a:solidFill>
                            <a:srgbClr val="FFC000"/>
                          </a:solidFill>
                          <a:latin typeface="Arial"/>
                          <a:cs typeface="Arial"/>
                        </a:rPr>
                        <a:t>/</a:t>
                      </a:r>
                      <a:r>
                        <a:rPr lang="en-US" sz="2200" b="1" dirty="0" err="1">
                          <a:solidFill>
                            <a:srgbClr val="FFC000"/>
                          </a:solidFill>
                          <a:latin typeface="Arial"/>
                          <a:cs typeface="Arial"/>
                        </a:rPr>
                        <a:t>helpdesk.html</a:t>
                      </a:r>
                      <a:endParaRPr lang="en-US" sz="16400" dirty="0"/>
                    </a:p>
                  </a:txBody>
                  <a:tcPr marL="182879" marR="91439" marT="137161">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5381212" rtl="0" eaLnBrk="1" latinLnBrk="0" hangingPunct="1">
        <a:spcBef>
          <a:spcPct val="0"/>
        </a:spcBef>
        <a:buNone/>
        <a:defRPr sz="10789" kern="1200">
          <a:solidFill>
            <a:schemeClr val="bg1"/>
          </a:solidFill>
          <a:latin typeface="Trebuchet MS" pitchFamily="34" charset="0"/>
          <a:ea typeface="+mj-ea"/>
          <a:cs typeface="+mj-cs"/>
        </a:defRPr>
      </a:lvl1pPr>
    </p:titleStyle>
    <p:bodyStyle>
      <a:lvl1pPr marL="934284" indent="-934284" algn="l" defTabSz="5381212" rtl="0" eaLnBrk="1" latinLnBrk="0" hangingPunct="1">
        <a:spcBef>
          <a:spcPct val="20000"/>
        </a:spcBef>
        <a:buFont typeface="Arial" pitchFamily="34" charset="0"/>
        <a:buChar char="•"/>
        <a:tabLst/>
        <a:defRPr sz="5885" kern="1200">
          <a:solidFill>
            <a:schemeClr val="tx1"/>
          </a:solidFill>
          <a:latin typeface="+mn-lt"/>
          <a:ea typeface="+mn-ea"/>
          <a:cs typeface="+mn-cs"/>
        </a:defRPr>
      </a:lvl1pPr>
      <a:lvl2pPr marL="934284" indent="-934284" algn="l" defTabSz="5381212" rtl="0" eaLnBrk="1" latinLnBrk="0" hangingPunct="1">
        <a:spcBef>
          <a:spcPct val="20000"/>
        </a:spcBef>
        <a:buFont typeface="Arial" pitchFamily="34" charset="0"/>
        <a:buChar char="–"/>
        <a:tabLst/>
        <a:defRPr sz="4905" kern="1200">
          <a:solidFill>
            <a:schemeClr val="tx1"/>
          </a:solidFill>
          <a:latin typeface="+mn-lt"/>
          <a:ea typeface="+mn-ea"/>
          <a:cs typeface="+mn-cs"/>
        </a:defRPr>
      </a:lvl2pPr>
      <a:lvl3pPr marL="934284" indent="-934284" algn="l" defTabSz="5381212" rtl="0" eaLnBrk="1" latinLnBrk="0" hangingPunct="1">
        <a:spcBef>
          <a:spcPct val="20000"/>
        </a:spcBef>
        <a:buFont typeface="Arial" pitchFamily="34" charset="0"/>
        <a:buChar char="•"/>
        <a:tabLst/>
        <a:defRPr sz="3925" kern="1200">
          <a:solidFill>
            <a:schemeClr val="tx1"/>
          </a:solidFill>
          <a:latin typeface="+mn-lt"/>
          <a:ea typeface="+mn-ea"/>
          <a:cs typeface="+mn-cs"/>
        </a:defRPr>
      </a:lvl3pPr>
      <a:lvl4pPr marL="934284" indent="-934284" algn="l" defTabSz="5381212" rtl="0" eaLnBrk="1" latinLnBrk="0" hangingPunct="1">
        <a:spcBef>
          <a:spcPct val="20000"/>
        </a:spcBef>
        <a:buFont typeface="Arial" pitchFamily="34" charset="0"/>
        <a:buChar char="–"/>
        <a:tabLst/>
        <a:defRPr sz="2945" kern="1200">
          <a:solidFill>
            <a:schemeClr val="tx1"/>
          </a:solidFill>
          <a:latin typeface="+mn-lt"/>
          <a:ea typeface="+mn-ea"/>
          <a:cs typeface="+mn-cs"/>
        </a:defRPr>
      </a:lvl4pPr>
      <a:lvl5pPr marL="934284" indent="-934284" algn="l" defTabSz="5381212" rtl="0" eaLnBrk="1" latinLnBrk="0" hangingPunct="1">
        <a:spcBef>
          <a:spcPct val="20000"/>
        </a:spcBef>
        <a:buFont typeface="Arial" pitchFamily="34" charset="0"/>
        <a:buChar char="»"/>
        <a:tabLst/>
        <a:defRPr sz="2945" kern="1200">
          <a:solidFill>
            <a:schemeClr val="tx1"/>
          </a:solidFill>
          <a:latin typeface="+mn-lt"/>
          <a:ea typeface="+mn-ea"/>
          <a:cs typeface="+mn-cs"/>
        </a:defRPr>
      </a:lvl5pPr>
      <a:lvl6pPr marL="14798335" indent="-1345305" algn="l" defTabSz="5381212" rtl="0" eaLnBrk="1" latinLnBrk="0" hangingPunct="1">
        <a:spcBef>
          <a:spcPct val="20000"/>
        </a:spcBef>
        <a:buFont typeface="Arial" pitchFamily="34" charset="0"/>
        <a:buChar char="•"/>
        <a:defRPr sz="11769" kern="1200">
          <a:solidFill>
            <a:schemeClr val="tx1"/>
          </a:solidFill>
          <a:latin typeface="+mn-lt"/>
          <a:ea typeface="+mn-ea"/>
          <a:cs typeface="+mn-cs"/>
        </a:defRPr>
      </a:lvl6pPr>
      <a:lvl7pPr marL="17488941" indent="-1345305" algn="l" defTabSz="5381212" rtl="0" eaLnBrk="1" latinLnBrk="0" hangingPunct="1">
        <a:spcBef>
          <a:spcPct val="20000"/>
        </a:spcBef>
        <a:buFont typeface="Arial" pitchFamily="34" charset="0"/>
        <a:buChar char="•"/>
        <a:defRPr sz="11769" kern="1200">
          <a:solidFill>
            <a:schemeClr val="tx1"/>
          </a:solidFill>
          <a:latin typeface="+mn-lt"/>
          <a:ea typeface="+mn-ea"/>
          <a:cs typeface="+mn-cs"/>
        </a:defRPr>
      </a:lvl7pPr>
      <a:lvl8pPr marL="20179547" indent="-1345305" algn="l" defTabSz="5381212" rtl="0" eaLnBrk="1" latinLnBrk="0" hangingPunct="1">
        <a:spcBef>
          <a:spcPct val="20000"/>
        </a:spcBef>
        <a:buFont typeface="Arial" pitchFamily="34" charset="0"/>
        <a:buChar char="•"/>
        <a:defRPr sz="11769" kern="1200">
          <a:solidFill>
            <a:schemeClr val="tx1"/>
          </a:solidFill>
          <a:latin typeface="+mn-lt"/>
          <a:ea typeface="+mn-ea"/>
          <a:cs typeface="+mn-cs"/>
        </a:defRPr>
      </a:lvl8pPr>
      <a:lvl9pPr marL="22870153" indent="-1345305" algn="l" defTabSz="5381212" rtl="0" eaLnBrk="1" latinLnBrk="0" hangingPunct="1">
        <a:spcBef>
          <a:spcPct val="20000"/>
        </a:spcBef>
        <a:buFont typeface="Arial" pitchFamily="34" charset="0"/>
        <a:buChar char="•"/>
        <a:defRPr sz="11769" kern="1200">
          <a:solidFill>
            <a:schemeClr val="tx1"/>
          </a:solidFill>
          <a:latin typeface="+mn-lt"/>
          <a:ea typeface="+mn-ea"/>
          <a:cs typeface="+mn-cs"/>
        </a:defRPr>
      </a:lvl9pPr>
    </p:bodyStyle>
    <p:otherStyle>
      <a:defPPr>
        <a:defRPr lang="en-US"/>
      </a:defPPr>
      <a:lvl1pPr marL="0" algn="l" defTabSz="5381212" rtl="0" eaLnBrk="1" latinLnBrk="0" hangingPunct="1">
        <a:defRPr sz="10542" kern="1200">
          <a:solidFill>
            <a:schemeClr val="tx1"/>
          </a:solidFill>
          <a:latin typeface="+mn-lt"/>
          <a:ea typeface="+mn-ea"/>
          <a:cs typeface="+mn-cs"/>
        </a:defRPr>
      </a:lvl1pPr>
      <a:lvl2pPr marL="2690610" algn="l" defTabSz="5381212" rtl="0" eaLnBrk="1" latinLnBrk="0" hangingPunct="1">
        <a:defRPr sz="10542" kern="1200">
          <a:solidFill>
            <a:schemeClr val="tx1"/>
          </a:solidFill>
          <a:latin typeface="+mn-lt"/>
          <a:ea typeface="+mn-ea"/>
          <a:cs typeface="+mn-cs"/>
        </a:defRPr>
      </a:lvl2pPr>
      <a:lvl3pPr marL="5381212" algn="l" defTabSz="5381212" rtl="0" eaLnBrk="1" latinLnBrk="0" hangingPunct="1">
        <a:defRPr sz="10542" kern="1200">
          <a:solidFill>
            <a:schemeClr val="tx1"/>
          </a:solidFill>
          <a:latin typeface="+mn-lt"/>
          <a:ea typeface="+mn-ea"/>
          <a:cs typeface="+mn-cs"/>
        </a:defRPr>
      </a:lvl3pPr>
      <a:lvl4pPr marL="8071818" algn="l" defTabSz="5381212" rtl="0" eaLnBrk="1" latinLnBrk="0" hangingPunct="1">
        <a:defRPr sz="10542" kern="1200">
          <a:solidFill>
            <a:schemeClr val="tx1"/>
          </a:solidFill>
          <a:latin typeface="+mn-lt"/>
          <a:ea typeface="+mn-ea"/>
          <a:cs typeface="+mn-cs"/>
        </a:defRPr>
      </a:lvl4pPr>
      <a:lvl5pPr marL="10762424" algn="l" defTabSz="5381212" rtl="0" eaLnBrk="1" latinLnBrk="0" hangingPunct="1">
        <a:defRPr sz="10542" kern="1200">
          <a:solidFill>
            <a:schemeClr val="tx1"/>
          </a:solidFill>
          <a:latin typeface="+mn-lt"/>
          <a:ea typeface="+mn-ea"/>
          <a:cs typeface="+mn-cs"/>
        </a:defRPr>
      </a:lvl5pPr>
      <a:lvl6pPr marL="13453030" algn="l" defTabSz="5381212" rtl="0" eaLnBrk="1" latinLnBrk="0" hangingPunct="1">
        <a:defRPr sz="10542" kern="1200">
          <a:solidFill>
            <a:schemeClr val="tx1"/>
          </a:solidFill>
          <a:latin typeface="+mn-lt"/>
          <a:ea typeface="+mn-ea"/>
          <a:cs typeface="+mn-cs"/>
        </a:defRPr>
      </a:lvl6pPr>
      <a:lvl7pPr marL="16143640" algn="l" defTabSz="5381212" rtl="0" eaLnBrk="1" latinLnBrk="0" hangingPunct="1">
        <a:defRPr sz="10542" kern="1200">
          <a:solidFill>
            <a:schemeClr val="tx1"/>
          </a:solidFill>
          <a:latin typeface="+mn-lt"/>
          <a:ea typeface="+mn-ea"/>
          <a:cs typeface="+mn-cs"/>
        </a:defRPr>
      </a:lvl7pPr>
      <a:lvl8pPr marL="18834246" algn="l" defTabSz="5381212" rtl="0" eaLnBrk="1" latinLnBrk="0" hangingPunct="1">
        <a:defRPr sz="10542" kern="1200">
          <a:solidFill>
            <a:schemeClr val="tx1"/>
          </a:solidFill>
          <a:latin typeface="+mn-lt"/>
          <a:ea typeface="+mn-ea"/>
          <a:cs typeface="+mn-cs"/>
        </a:defRPr>
      </a:lvl8pPr>
      <a:lvl9pPr marL="21524852" algn="l" defTabSz="5381212" rtl="0" eaLnBrk="1" latinLnBrk="0" hangingPunct="1">
        <a:defRPr sz="1054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8334"/>
            <a:ext cx="30275213" cy="5425189"/>
          </a:xfrm>
          <a:prstGeom prst="rect">
            <a:avLst/>
          </a:prstGeom>
          <a:solidFill>
            <a:schemeClr val="accent1"/>
          </a:solidFill>
          <a:ln w="9525">
            <a:noFill/>
            <a:miter lim="800000"/>
            <a:headEnd/>
            <a:tailEnd/>
          </a:ln>
          <a:effectLst/>
        </p:spPr>
        <p:txBody>
          <a:bodyPr wrap="none" lIns="112126" tIns="56061" rIns="112126" bIns="56061" anchor="ctr"/>
          <a:lstStyle/>
          <a:p>
            <a:pPr>
              <a:defRPr/>
            </a:pPr>
            <a:endParaRPr lang="en-US" sz="602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909226" y="41769006"/>
            <a:ext cx="3574554" cy="419159"/>
          </a:xfrm>
          <a:prstGeom prst="rect">
            <a:avLst/>
          </a:prstGeom>
          <a:noFill/>
          <a:ln w="9525">
            <a:noFill/>
            <a:miter lim="800000"/>
            <a:headEnd/>
            <a:tailEnd/>
          </a:ln>
          <a:effectLst/>
        </p:spPr>
        <p:txBody>
          <a:bodyPr wrap="square" lIns="111914" tIns="55946" rIns="111914" bIns="55946">
            <a:spAutoFit/>
          </a:bodyPr>
          <a:lstStyle/>
          <a:p>
            <a:pPr eaLnBrk="0" hangingPunct="0">
              <a:lnSpc>
                <a:spcPct val="65000"/>
              </a:lnSpc>
              <a:spcBef>
                <a:spcPct val="50000"/>
              </a:spcBef>
              <a:defRPr/>
            </a:pPr>
            <a:r>
              <a:rPr lang="en-US" sz="61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351"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5469609"/>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504589" y="6001836"/>
            <a:ext cx="14405214" cy="35527525"/>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5405100" y="6001836"/>
            <a:ext cx="14401801" cy="35527525"/>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Tree>
    <p:extLst>
      <p:ext uri="{BB962C8B-B14F-4D97-AF65-F5344CB8AC3E}">
        <p14:creationId xmlns:p14="http://schemas.microsoft.com/office/powerpoint/2010/main" val="1772127091"/>
      </p:ext>
    </p:extLst>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ctr" defTabSz="5381212" rtl="0" eaLnBrk="1" latinLnBrk="0" hangingPunct="1">
        <a:spcBef>
          <a:spcPct val="0"/>
        </a:spcBef>
        <a:buNone/>
        <a:defRPr sz="10789" kern="1200">
          <a:solidFill>
            <a:schemeClr val="bg1"/>
          </a:solidFill>
          <a:latin typeface="Trebuchet MS" pitchFamily="34" charset="0"/>
          <a:ea typeface="+mj-ea"/>
          <a:cs typeface="+mj-cs"/>
        </a:defRPr>
      </a:lvl1pPr>
    </p:titleStyle>
    <p:bodyStyle>
      <a:lvl1pPr marL="934284" indent="-934284" algn="l" defTabSz="5381212" rtl="0" eaLnBrk="1" latinLnBrk="0" hangingPunct="1">
        <a:spcBef>
          <a:spcPct val="20000"/>
        </a:spcBef>
        <a:buFont typeface="Arial" pitchFamily="34" charset="0"/>
        <a:buChar char="•"/>
        <a:tabLst/>
        <a:defRPr sz="5885" kern="1200">
          <a:solidFill>
            <a:schemeClr val="tx1"/>
          </a:solidFill>
          <a:latin typeface="+mn-lt"/>
          <a:ea typeface="+mn-ea"/>
          <a:cs typeface="+mn-cs"/>
        </a:defRPr>
      </a:lvl1pPr>
      <a:lvl2pPr marL="934284" indent="-934284" algn="l" defTabSz="5381212" rtl="0" eaLnBrk="1" latinLnBrk="0" hangingPunct="1">
        <a:spcBef>
          <a:spcPct val="20000"/>
        </a:spcBef>
        <a:buFont typeface="Arial" pitchFamily="34" charset="0"/>
        <a:buChar char="–"/>
        <a:tabLst/>
        <a:defRPr sz="4905" kern="1200">
          <a:solidFill>
            <a:schemeClr val="tx1"/>
          </a:solidFill>
          <a:latin typeface="+mn-lt"/>
          <a:ea typeface="+mn-ea"/>
          <a:cs typeface="+mn-cs"/>
        </a:defRPr>
      </a:lvl2pPr>
      <a:lvl3pPr marL="934284" indent="-934284" algn="l" defTabSz="5381212" rtl="0" eaLnBrk="1" latinLnBrk="0" hangingPunct="1">
        <a:spcBef>
          <a:spcPct val="20000"/>
        </a:spcBef>
        <a:buFont typeface="Arial" pitchFamily="34" charset="0"/>
        <a:buChar char="•"/>
        <a:tabLst/>
        <a:defRPr sz="3925" kern="1200">
          <a:solidFill>
            <a:schemeClr val="tx1"/>
          </a:solidFill>
          <a:latin typeface="+mn-lt"/>
          <a:ea typeface="+mn-ea"/>
          <a:cs typeface="+mn-cs"/>
        </a:defRPr>
      </a:lvl3pPr>
      <a:lvl4pPr marL="934284" indent="-934284" algn="l" defTabSz="5381212" rtl="0" eaLnBrk="1" latinLnBrk="0" hangingPunct="1">
        <a:spcBef>
          <a:spcPct val="20000"/>
        </a:spcBef>
        <a:buFont typeface="Arial" pitchFamily="34" charset="0"/>
        <a:buChar char="–"/>
        <a:tabLst/>
        <a:defRPr sz="2945" kern="1200">
          <a:solidFill>
            <a:schemeClr val="tx1"/>
          </a:solidFill>
          <a:latin typeface="+mn-lt"/>
          <a:ea typeface="+mn-ea"/>
          <a:cs typeface="+mn-cs"/>
        </a:defRPr>
      </a:lvl4pPr>
      <a:lvl5pPr marL="934284" indent="-934284" algn="l" defTabSz="5381212" rtl="0" eaLnBrk="1" latinLnBrk="0" hangingPunct="1">
        <a:spcBef>
          <a:spcPct val="20000"/>
        </a:spcBef>
        <a:buFont typeface="Arial" pitchFamily="34" charset="0"/>
        <a:buChar char="»"/>
        <a:tabLst/>
        <a:defRPr sz="2945" kern="1200">
          <a:solidFill>
            <a:schemeClr val="tx1"/>
          </a:solidFill>
          <a:latin typeface="+mn-lt"/>
          <a:ea typeface="+mn-ea"/>
          <a:cs typeface="+mn-cs"/>
        </a:defRPr>
      </a:lvl5pPr>
      <a:lvl6pPr marL="14798335" indent="-1345305" algn="l" defTabSz="5381212" rtl="0" eaLnBrk="1" latinLnBrk="0" hangingPunct="1">
        <a:spcBef>
          <a:spcPct val="20000"/>
        </a:spcBef>
        <a:buFont typeface="Arial" pitchFamily="34" charset="0"/>
        <a:buChar char="•"/>
        <a:defRPr sz="11769" kern="1200">
          <a:solidFill>
            <a:schemeClr val="tx1"/>
          </a:solidFill>
          <a:latin typeface="+mn-lt"/>
          <a:ea typeface="+mn-ea"/>
          <a:cs typeface="+mn-cs"/>
        </a:defRPr>
      </a:lvl6pPr>
      <a:lvl7pPr marL="17488941" indent="-1345305" algn="l" defTabSz="5381212" rtl="0" eaLnBrk="1" latinLnBrk="0" hangingPunct="1">
        <a:spcBef>
          <a:spcPct val="20000"/>
        </a:spcBef>
        <a:buFont typeface="Arial" pitchFamily="34" charset="0"/>
        <a:buChar char="•"/>
        <a:defRPr sz="11769" kern="1200">
          <a:solidFill>
            <a:schemeClr val="tx1"/>
          </a:solidFill>
          <a:latin typeface="+mn-lt"/>
          <a:ea typeface="+mn-ea"/>
          <a:cs typeface="+mn-cs"/>
        </a:defRPr>
      </a:lvl7pPr>
      <a:lvl8pPr marL="20179547" indent="-1345305" algn="l" defTabSz="5381212" rtl="0" eaLnBrk="1" latinLnBrk="0" hangingPunct="1">
        <a:spcBef>
          <a:spcPct val="20000"/>
        </a:spcBef>
        <a:buFont typeface="Arial" pitchFamily="34" charset="0"/>
        <a:buChar char="•"/>
        <a:defRPr sz="11769" kern="1200">
          <a:solidFill>
            <a:schemeClr val="tx1"/>
          </a:solidFill>
          <a:latin typeface="+mn-lt"/>
          <a:ea typeface="+mn-ea"/>
          <a:cs typeface="+mn-cs"/>
        </a:defRPr>
      </a:lvl8pPr>
      <a:lvl9pPr marL="22870153" indent="-1345305" algn="l" defTabSz="5381212" rtl="0" eaLnBrk="1" latinLnBrk="0" hangingPunct="1">
        <a:spcBef>
          <a:spcPct val="20000"/>
        </a:spcBef>
        <a:buFont typeface="Arial" pitchFamily="34" charset="0"/>
        <a:buChar char="•"/>
        <a:defRPr sz="11769" kern="1200">
          <a:solidFill>
            <a:schemeClr val="tx1"/>
          </a:solidFill>
          <a:latin typeface="+mn-lt"/>
          <a:ea typeface="+mn-ea"/>
          <a:cs typeface="+mn-cs"/>
        </a:defRPr>
      </a:lvl9pPr>
    </p:bodyStyle>
    <p:otherStyle>
      <a:defPPr>
        <a:defRPr lang="en-US"/>
      </a:defPPr>
      <a:lvl1pPr marL="0" algn="l" defTabSz="5381212" rtl="0" eaLnBrk="1" latinLnBrk="0" hangingPunct="1">
        <a:defRPr sz="10542" kern="1200">
          <a:solidFill>
            <a:schemeClr val="tx1"/>
          </a:solidFill>
          <a:latin typeface="+mn-lt"/>
          <a:ea typeface="+mn-ea"/>
          <a:cs typeface="+mn-cs"/>
        </a:defRPr>
      </a:lvl1pPr>
      <a:lvl2pPr marL="2690610" algn="l" defTabSz="5381212" rtl="0" eaLnBrk="1" latinLnBrk="0" hangingPunct="1">
        <a:defRPr sz="10542" kern="1200">
          <a:solidFill>
            <a:schemeClr val="tx1"/>
          </a:solidFill>
          <a:latin typeface="+mn-lt"/>
          <a:ea typeface="+mn-ea"/>
          <a:cs typeface="+mn-cs"/>
        </a:defRPr>
      </a:lvl2pPr>
      <a:lvl3pPr marL="5381212" algn="l" defTabSz="5381212" rtl="0" eaLnBrk="1" latinLnBrk="0" hangingPunct="1">
        <a:defRPr sz="10542" kern="1200">
          <a:solidFill>
            <a:schemeClr val="tx1"/>
          </a:solidFill>
          <a:latin typeface="+mn-lt"/>
          <a:ea typeface="+mn-ea"/>
          <a:cs typeface="+mn-cs"/>
        </a:defRPr>
      </a:lvl3pPr>
      <a:lvl4pPr marL="8071818" algn="l" defTabSz="5381212" rtl="0" eaLnBrk="1" latinLnBrk="0" hangingPunct="1">
        <a:defRPr sz="10542" kern="1200">
          <a:solidFill>
            <a:schemeClr val="tx1"/>
          </a:solidFill>
          <a:latin typeface="+mn-lt"/>
          <a:ea typeface="+mn-ea"/>
          <a:cs typeface="+mn-cs"/>
        </a:defRPr>
      </a:lvl4pPr>
      <a:lvl5pPr marL="10762424" algn="l" defTabSz="5381212" rtl="0" eaLnBrk="1" latinLnBrk="0" hangingPunct="1">
        <a:defRPr sz="10542" kern="1200">
          <a:solidFill>
            <a:schemeClr val="tx1"/>
          </a:solidFill>
          <a:latin typeface="+mn-lt"/>
          <a:ea typeface="+mn-ea"/>
          <a:cs typeface="+mn-cs"/>
        </a:defRPr>
      </a:lvl5pPr>
      <a:lvl6pPr marL="13453030" algn="l" defTabSz="5381212" rtl="0" eaLnBrk="1" latinLnBrk="0" hangingPunct="1">
        <a:defRPr sz="10542" kern="1200">
          <a:solidFill>
            <a:schemeClr val="tx1"/>
          </a:solidFill>
          <a:latin typeface="+mn-lt"/>
          <a:ea typeface="+mn-ea"/>
          <a:cs typeface="+mn-cs"/>
        </a:defRPr>
      </a:lvl6pPr>
      <a:lvl7pPr marL="16143640" algn="l" defTabSz="5381212" rtl="0" eaLnBrk="1" latinLnBrk="0" hangingPunct="1">
        <a:defRPr sz="10542" kern="1200">
          <a:solidFill>
            <a:schemeClr val="tx1"/>
          </a:solidFill>
          <a:latin typeface="+mn-lt"/>
          <a:ea typeface="+mn-ea"/>
          <a:cs typeface="+mn-cs"/>
        </a:defRPr>
      </a:lvl7pPr>
      <a:lvl8pPr marL="18834246" algn="l" defTabSz="5381212" rtl="0" eaLnBrk="1" latinLnBrk="0" hangingPunct="1">
        <a:defRPr sz="10542" kern="1200">
          <a:solidFill>
            <a:schemeClr val="tx1"/>
          </a:solidFill>
          <a:latin typeface="+mn-lt"/>
          <a:ea typeface="+mn-ea"/>
          <a:cs typeface="+mn-cs"/>
        </a:defRPr>
      </a:lvl8pPr>
      <a:lvl9pPr marL="21524852" algn="l" defTabSz="5381212" rtl="0" eaLnBrk="1" latinLnBrk="0" hangingPunct="1">
        <a:defRPr sz="1054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605505" y="1141434"/>
            <a:ext cx="29064204" cy="4052089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838303" y="3804779"/>
            <a:ext cx="24522923" cy="84656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838303" y="12841131"/>
            <a:ext cx="24516345" cy="252066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38292" y="38845631"/>
            <a:ext cx="5783568" cy="2278905"/>
          </a:xfrm>
          <a:prstGeom prst="rect">
            <a:avLst/>
          </a:prstGeom>
        </p:spPr>
        <p:txBody>
          <a:bodyPr vert="horz" lIns="91440" tIns="45720" rIns="91440" bIns="45720" rtlCol="0" anchor="ctr"/>
          <a:lstStyle>
            <a:lvl1pPr algn="l">
              <a:defRPr sz="3311">
                <a:solidFill>
                  <a:schemeClr val="accent1"/>
                </a:solidFill>
              </a:defRPr>
            </a:lvl1pPr>
          </a:lstStyle>
          <a:p>
            <a:fld id="{34A43A2E-6632-4F9D-8728-2CF59ACBBE60}" type="datetimeFigureOut">
              <a:rPr lang="en-US" dirty="0"/>
              <a:t>2/12/2020</a:t>
            </a:fld>
            <a:endParaRPr lang="en-US" dirty="0"/>
          </a:p>
        </p:txBody>
      </p:sp>
      <p:sp>
        <p:nvSpPr>
          <p:cNvPr id="5" name="Footer Placeholder 4"/>
          <p:cNvSpPr>
            <a:spLocks noGrp="1"/>
          </p:cNvSpPr>
          <p:nvPr>
            <p:ph type="ftr" sz="quarter" idx="3"/>
          </p:nvPr>
        </p:nvSpPr>
        <p:spPr>
          <a:xfrm>
            <a:off x="9806538" y="38845631"/>
            <a:ext cx="11715192" cy="2278905"/>
          </a:xfrm>
          <a:prstGeom prst="rect">
            <a:avLst/>
          </a:prstGeom>
        </p:spPr>
        <p:txBody>
          <a:bodyPr vert="horz" lIns="91440" tIns="45720" rIns="91440" bIns="45720" rtlCol="0" anchor="ctr"/>
          <a:lstStyle>
            <a:lvl1pPr algn="ctr">
              <a:defRPr sz="3311">
                <a:solidFill>
                  <a:schemeClr val="accent1"/>
                </a:solidFill>
              </a:defRPr>
            </a:lvl1pPr>
          </a:lstStyle>
          <a:p>
            <a:endParaRPr lang="en-US" dirty="0"/>
          </a:p>
        </p:txBody>
      </p:sp>
      <p:sp>
        <p:nvSpPr>
          <p:cNvPr id="6" name="Slide Number Placeholder 5"/>
          <p:cNvSpPr>
            <a:spLocks noGrp="1"/>
          </p:cNvSpPr>
          <p:nvPr>
            <p:ph type="sldNum" sz="quarter" idx="4"/>
          </p:nvPr>
        </p:nvSpPr>
        <p:spPr>
          <a:xfrm>
            <a:off x="23167127" y="38845631"/>
            <a:ext cx="4236883" cy="2278905"/>
          </a:xfrm>
          <a:prstGeom prst="rect">
            <a:avLst/>
          </a:prstGeom>
        </p:spPr>
        <p:txBody>
          <a:bodyPr vert="horz" lIns="91440" tIns="45720" rIns="91440" bIns="45720" rtlCol="0" anchor="ctr"/>
          <a:lstStyle>
            <a:lvl1pPr algn="r">
              <a:defRPr sz="3311">
                <a:solidFill>
                  <a:schemeClr val="accent1"/>
                </a:solidFill>
              </a:defRPr>
            </a:lvl1pPr>
          </a:lstStyle>
          <a:p>
            <a:fld id="{4FAB73BC-B049-4115-A692-8D63A059BFB8}" type="slidenum">
              <a:rPr lang="en-US" dirty="0"/>
              <a:pPr/>
              <a:t>‹#›</a:t>
            </a:fld>
            <a:endParaRPr lang="en-US" dirty="0"/>
          </a:p>
        </p:txBody>
      </p:sp>
      <p:sp>
        <p:nvSpPr>
          <p:cNvPr id="8" name="Rectangle 36">
            <a:extLst>
              <a:ext uri="{FF2B5EF4-FFF2-40B4-BE49-F238E27FC236}">
                <a16:creationId xmlns:a16="http://schemas.microsoft.com/office/drawing/2014/main" id="{6B6E0772-C67F-4148-B2D7-EF1167C91B7D}"/>
              </a:ext>
            </a:extLst>
          </p:cNvPr>
          <p:cNvSpPr>
            <a:spLocks noChangeArrowheads="1"/>
          </p:cNvSpPr>
          <p:nvPr userDrawn="1"/>
        </p:nvSpPr>
        <p:spPr bwMode="auto">
          <a:xfrm>
            <a:off x="0" y="18334"/>
            <a:ext cx="30275213" cy="5425189"/>
          </a:xfrm>
          <a:prstGeom prst="rect">
            <a:avLst/>
          </a:prstGeom>
          <a:solidFill>
            <a:schemeClr val="accent1"/>
          </a:solidFill>
          <a:ln w="9525">
            <a:noFill/>
            <a:miter lim="800000"/>
            <a:headEnd/>
            <a:tailEnd/>
          </a:ln>
          <a:effectLst/>
        </p:spPr>
        <p:txBody>
          <a:bodyPr wrap="none" lIns="112126" tIns="56061" rIns="112126" bIns="56061" anchor="ctr"/>
          <a:lstStyle/>
          <a:p>
            <a:pPr>
              <a:defRPr/>
            </a:pPr>
            <a:endParaRPr lang="en-US" sz="6026" dirty="0"/>
          </a:p>
        </p:txBody>
      </p:sp>
      <p:sp>
        <p:nvSpPr>
          <p:cNvPr id="9" name="Text Box 14">
            <a:extLst>
              <a:ext uri="{FF2B5EF4-FFF2-40B4-BE49-F238E27FC236}">
                <a16:creationId xmlns:a16="http://schemas.microsoft.com/office/drawing/2014/main" id="{BCADB96F-D8C4-40BF-828E-EC1B630C3976}"/>
              </a:ext>
            </a:extLst>
          </p:cNvPr>
          <p:cNvSpPr txBox="1">
            <a:spLocks noChangeArrowheads="1"/>
          </p:cNvSpPr>
          <p:nvPr userDrawn="1"/>
        </p:nvSpPr>
        <p:spPr bwMode="auto">
          <a:xfrm>
            <a:off x="909226" y="41769006"/>
            <a:ext cx="3574554" cy="419159"/>
          </a:xfrm>
          <a:prstGeom prst="rect">
            <a:avLst/>
          </a:prstGeom>
          <a:noFill/>
          <a:ln w="9525">
            <a:noFill/>
            <a:miter lim="800000"/>
            <a:headEnd/>
            <a:tailEnd/>
          </a:ln>
          <a:effectLst/>
        </p:spPr>
        <p:txBody>
          <a:bodyPr wrap="square" lIns="111914" tIns="55946" rIns="111914" bIns="55946">
            <a:spAutoFit/>
          </a:bodyPr>
          <a:lstStyle/>
          <a:p>
            <a:pPr eaLnBrk="0" hangingPunct="0">
              <a:lnSpc>
                <a:spcPct val="65000"/>
              </a:lnSpc>
              <a:spcBef>
                <a:spcPct val="50000"/>
              </a:spcBef>
              <a:defRPr/>
            </a:pPr>
            <a:r>
              <a:rPr lang="en-US" sz="61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351" b="1" dirty="0">
                <a:solidFill>
                  <a:schemeClr val="bg1">
                    <a:lumMod val="75000"/>
                  </a:schemeClr>
                </a:solidFill>
                <a:latin typeface="Arial" charset="0"/>
              </a:rPr>
              <a:t>www.PosterPresentations.com</a:t>
            </a:r>
          </a:p>
        </p:txBody>
      </p:sp>
      <p:cxnSp>
        <p:nvCxnSpPr>
          <p:cNvPr id="10" name="Straight Connector 9">
            <a:extLst>
              <a:ext uri="{FF2B5EF4-FFF2-40B4-BE49-F238E27FC236}">
                <a16:creationId xmlns:a16="http://schemas.microsoft.com/office/drawing/2014/main" id="{7BDC7272-A5D4-4EA9-8044-C3DF63698DF1}"/>
              </a:ext>
            </a:extLst>
          </p:cNvPr>
          <p:cNvCxnSpPr>
            <a:cxnSpLocks/>
          </p:cNvCxnSpPr>
          <p:nvPr userDrawn="1"/>
        </p:nvCxnSpPr>
        <p:spPr>
          <a:xfrm>
            <a:off x="0" y="5469609"/>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ounded Rectangle 37">
            <a:extLst>
              <a:ext uri="{FF2B5EF4-FFF2-40B4-BE49-F238E27FC236}">
                <a16:creationId xmlns:a16="http://schemas.microsoft.com/office/drawing/2014/main" id="{23139AE7-6F72-4E11-A733-13A555C9AE30}"/>
              </a:ext>
            </a:extLst>
          </p:cNvPr>
          <p:cNvSpPr/>
          <p:nvPr userDrawn="1"/>
        </p:nvSpPr>
        <p:spPr>
          <a:xfrm>
            <a:off x="504589" y="6001836"/>
            <a:ext cx="14405214" cy="35527525"/>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
        <p:nvSpPr>
          <p:cNvPr id="12" name="Rounded Rectangle 38">
            <a:extLst>
              <a:ext uri="{FF2B5EF4-FFF2-40B4-BE49-F238E27FC236}">
                <a16:creationId xmlns:a16="http://schemas.microsoft.com/office/drawing/2014/main" id="{0B88721E-B651-4385-A888-6C1877ECF388}"/>
              </a:ext>
            </a:extLst>
          </p:cNvPr>
          <p:cNvSpPr/>
          <p:nvPr userDrawn="1"/>
        </p:nvSpPr>
        <p:spPr>
          <a:xfrm>
            <a:off x="15405100" y="6001836"/>
            <a:ext cx="14401801" cy="35527525"/>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Tree>
    <p:extLst>
      <p:ext uri="{BB962C8B-B14F-4D97-AF65-F5344CB8AC3E}">
        <p14:creationId xmlns:p14="http://schemas.microsoft.com/office/powerpoint/2010/main" val="37809479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2270402" rtl="0" eaLnBrk="1" latinLnBrk="0" hangingPunct="1">
        <a:lnSpc>
          <a:spcPct val="90000"/>
        </a:lnSpc>
        <a:spcBef>
          <a:spcPct val="0"/>
        </a:spcBef>
        <a:buNone/>
        <a:defRPr sz="13244" kern="1200">
          <a:solidFill>
            <a:schemeClr val="accent1"/>
          </a:solidFill>
          <a:latin typeface="+mj-lt"/>
          <a:ea typeface="+mj-ea"/>
          <a:cs typeface="+mj-cs"/>
        </a:defRPr>
      </a:lvl1pPr>
    </p:titleStyle>
    <p:bodyStyle>
      <a:lvl1pPr marL="567603" indent="-454081" algn="l" defTabSz="2270402" rtl="0" eaLnBrk="1" latinLnBrk="0" hangingPunct="1">
        <a:lnSpc>
          <a:spcPct val="90000"/>
        </a:lnSpc>
        <a:spcBef>
          <a:spcPts val="3311"/>
        </a:spcBef>
        <a:buClr>
          <a:schemeClr val="accent1"/>
        </a:buClr>
        <a:buSzPct val="80000"/>
        <a:buFont typeface="Corbel" pitchFamily="34" charset="0"/>
        <a:buChar char="•"/>
        <a:defRPr sz="6622" kern="1200">
          <a:solidFill>
            <a:schemeClr val="accent1"/>
          </a:solidFill>
          <a:latin typeface="+mn-lt"/>
          <a:ea typeface="+mn-ea"/>
          <a:cs typeface="+mn-cs"/>
        </a:defRPr>
      </a:lvl1pPr>
      <a:lvl2pPr marL="1135201"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sz="5960" kern="1200">
          <a:solidFill>
            <a:schemeClr val="accent1"/>
          </a:solidFill>
          <a:latin typeface="+mn-lt"/>
          <a:ea typeface="+mn-ea"/>
          <a:cs typeface="+mn-cs"/>
        </a:defRPr>
      </a:lvl2pPr>
      <a:lvl3pPr marL="1816321"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sz="5298" kern="1200">
          <a:solidFill>
            <a:schemeClr val="accent1"/>
          </a:solidFill>
          <a:latin typeface="+mn-lt"/>
          <a:ea typeface="+mn-ea"/>
          <a:cs typeface="+mn-cs"/>
        </a:defRPr>
      </a:lvl3pPr>
      <a:lvl4pPr marL="2497445"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4pPr>
      <a:lvl5pPr marL="3046140"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5pPr>
      <a:lvl6pPr marL="3641652"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6pPr>
      <a:lvl7pPr marL="4303771"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7pPr>
      <a:lvl8pPr marL="4965886"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8pPr>
      <a:lvl9pPr marL="5628006"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9pPr>
    </p:bodyStyle>
    <p:otherStyle>
      <a:defPPr>
        <a:defRPr lang="en-US"/>
      </a:defPPr>
      <a:lvl1pPr marL="0" algn="l" defTabSz="2270402" rtl="0" eaLnBrk="1" latinLnBrk="0" hangingPunct="1">
        <a:defRPr sz="4468" kern="1200">
          <a:solidFill>
            <a:schemeClr val="tx1"/>
          </a:solidFill>
          <a:latin typeface="+mn-lt"/>
          <a:ea typeface="+mn-ea"/>
          <a:cs typeface="+mn-cs"/>
        </a:defRPr>
      </a:lvl1pPr>
      <a:lvl2pPr marL="1135201" algn="l" defTabSz="2270402" rtl="0" eaLnBrk="1" latinLnBrk="0" hangingPunct="1">
        <a:defRPr sz="4468" kern="1200">
          <a:solidFill>
            <a:schemeClr val="tx1"/>
          </a:solidFill>
          <a:latin typeface="+mn-lt"/>
          <a:ea typeface="+mn-ea"/>
          <a:cs typeface="+mn-cs"/>
        </a:defRPr>
      </a:lvl2pPr>
      <a:lvl3pPr marL="2270402" algn="l" defTabSz="2270402" rtl="0" eaLnBrk="1" latinLnBrk="0" hangingPunct="1">
        <a:defRPr sz="4468" kern="1200">
          <a:solidFill>
            <a:schemeClr val="tx1"/>
          </a:solidFill>
          <a:latin typeface="+mn-lt"/>
          <a:ea typeface="+mn-ea"/>
          <a:cs typeface="+mn-cs"/>
        </a:defRPr>
      </a:lvl3pPr>
      <a:lvl4pPr marL="3405608" algn="l" defTabSz="2270402" rtl="0" eaLnBrk="1" latinLnBrk="0" hangingPunct="1">
        <a:defRPr sz="4468" kern="1200">
          <a:solidFill>
            <a:schemeClr val="tx1"/>
          </a:solidFill>
          <a:latin typeface="+mn-lt"/>
          <a:ea typeface="+mn-ea"/>
          <a:cs typeface="+mn-cs"/>
        </a:defRPr>
      </a:lvl4pPr>
      <a:lvl5pPr marL="4540809" algn="l" defTabSz="2270402" rtl="0" eaLnBrk="1" latinLnBrk="0" hangingPunct="1">
        <a:defRPr sz="4468" kern="1200">
          <a:solidFill>
            <a:schemeClr val="tx1"/>
          </a:solidFill>
          <a:latin typeface="+mn-lt"/>
          <a:ea typeface="+mn-ea"/>
          <a:cs typeface="+mn-cs"/>
        </a:defRPr>
      </a:lvl5pPr>
      <a:lvl6pPr marL="5676010" algn="l" defTabSz="2270402" rtl="0" eaLnBrk="1" latinLnBrk="0" hangingPunct="1">
        <a:defRPr sz="4468" kern="1200">
          <a:solidFill>
            <a:schemeClr val="tx1"/>
          </a:solidFill>
          <a:latin typeface="+mn-lt"/>
          <a:ea typeface="+mn-ea"/>
          <a:cs typeface="+mn-cs"/>
        </a:defRPr>
      </a:lvl6pPr>
      <a:lvl7pPr marL="6811211" algn="l" defTabSz="2270402" rtl="0" eaLnBrk="1" latinLnBrk="0" hangingPunct="1">
        <a:defRPr sz="4468" kern="1200">
          <a:solidFill>
            <a:schemeClr val="tx1"/>
          </a:solidFill>
          <a:latin typeface="+mn-lt"/>
          <a:ea typeface="+mn-ea"/>
          <a:cs typeface="+mn-cs"/>
        </a:defRPr>
      </a:lvl7pPr>
      <a:lvl8pPr marL="7946412" algn="l" defTabSz="2270402" rtl="0" eaLnBrk="1" latinLnBrk="0" hangingPunct="1">
        <a:defRPr sz="4468" kern="1200">
          <a:solidFill>
            <a:schemeClr val="tx1"/>
          </a:solidFill>
          <a:latin typeface="+mn-lt"/>
          <a:ea typeface="+mn-ea"/>
          <a:cs typeface="+mn-cs"/>
        </a:defRPr>
      </a:lvl8pPr>
      <a:lvl9pPr marL="9081614" algn="l" defTabSz="2270402" rtl="0" eaLnBrk="1" latinLnBrk="0" hangingPunct="1">
        <a:defRPr sz="446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doi.org/10.1136/bmj.39335.541782.AD" TargetMode="External"/><Relationship Id="rId7" Type="http://schemas.openxmlformats.org/officeDocument/2006/relationships/image" Target="../media/image8.png"/><Relationship Id="rId2" Type="http://schemas.openxmlformats.org/officeDocument/2006/relationships/hyperlink" Target="https://osf.io/jfk24/" TargetMode="External"/><Relationship Id="rId1" Type="http://schemas.openxmlformats.org/officeDocument/2006/relationships/slideLayout" Target="../slideLayouts/slideLayout1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hyperlink" Target="mailto:katie.drax@bristol.ac.uk" TargetMode="External"/><Relationship Id="rId10" Type="http://schemas.openxmlformats.org/officeDocument/2006/relationships/image" Target="../media/image11.png"/><Relationship Id="rId4" Type="http://schemas.openxmlformats.org/officeDocument/2006/relationships/hyperlink" Target="https://doi.org/10.1371/journal.pmed.1000097" TargetMode="External"/><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Rounded Corners 103">
            <a:extLst>
              <a:ext uri="{FF2B5EF4-FFF2-40B4-BE49-F238E27FC236}">
                <a16:creationId xmlns:a16="http://schemas.microsoft.com/office/drawing/2014/main" id="{4A2967A7-D03B-41DD-9853-550F886B8F80}"/>
              </a:ext>
            </a:extLst>
          </p:cNvPr>
          <p:cNvSpPr/>
          <p:nvPr/>
        </p:nvSpPr>
        <p:spPr>
          <a:xfrm>
            <a:off x="382919" y="39097273"/>
            <a:ext cx="29600710" cy="26222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spcBef>
                <a:spcPts val="600"/>
              </a:spcBef>
            </a:pPr>
            <a:r>
              <a:rPr lang="nn-NO" sz="2800" b="1" dirty="0">
                <a:solidFill>
                  <a:schemeClr val="tx1"/>
                </a:solidFill>
                <a:latin typeface="Arial" panose="020B0604020202020204" pitchFamily="34" charset="0"/>
                <a:cs typeface="Arial" panose="020B0604020202020204" pitchFamily="34" charset="0"/>
              </a:rPr>
              <a:t>OPEN RESEARCH DISLAIMER</a:t>
            </a:r>
          </a:p>
          <a:p>
            <a:pPr>
              <a:lnSpc>
                <a:spcPct val="100000"/>
              </a:lnSpc>
              <a:spcBef>
                <a:spcPts val="600"/>
              </a:spcBef>
            </a:pPr>
            <a:r>
              <a:rPr lang="nn-NO" sz="2800" b="1" dirty="0">
                <a:solidFill>
                  <a:schemeClr val="tx1"/>
                </a:solidFill>
                <a:latin typeface="Arial" panose="020B0604020202020204" pitchFamily="34" charset="0"/>
                <a:cs typeface="Arial" panose="020B0604020202020204" pitchFamily="34" charset="0"/>
              </a:rPr>
              <a:t>OSF project: </a:t>
            </a:r>
            <a:r>
              <a:rPr lang="nn-NO" sz="2800"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https://osf.io/jfk24/</a:t>
            </a:r>
            <a:r>
              <a:rPr lang="nn-NO" sz="2800" dirty="0">
                <a:solidFill>
                  <a:schemeClr val="tx1"/>
                </a:solidFill>
                <a:latin typeface="Arial" panose="020B0604020202020204" pitchFamily="34" charset="0"/>
                <a:cs typeface="Arial" panose="020B0604020202020204" pitchFamily="34" charset="0"/>
              </a:rPr>
              <a:t>. </a:t>
            </a:r>
            <a:r>
              <a:rPr lang="en-GB" sz="2800" b="1" dirty="0">
                <a:solidFill>
                  <a:schemeClr val="tx1"/>
                </a:solidFill>
                <a:latin typeface="Arial" panose="020B0604020202020204" pitchFamily="34" charset="0"/>
                <a:cs typeface="Arial" panose="020B0604020202020204" pitchFamily="34" charset="0"/>
              </a:rPr>
              <a:t>Preregistration</a:t>
            </a:r>
            <a:r>
              <a:rPr lang="en-GB" sz="2800" dirty="0">
                <a:solidFill>
                  <a:schemeClr val="tx1"/>
                </a:solidFill>
                <a:latin typeface="Arial" panose="020B0604020202020204" pitchFamily="34" charset="0"/>
                <a:cs typeface="Arial" panose="020B0604020202020204" pitchFamily="34" charset="0"/>
              </a:rPr>
              <a:t>: study protocol preregistered on the OSF before screening began. We registered two subsequent deviations from our protocol on the OSF. </a:t>
            </a:r>
            <a:r>
              <a:rPr lang="en-GB" sz="2800" b="1" dirty="0">
                <a:solidFill>
                  <a:schemeClr val="tx1"/>
                </a:solidFill>
                <a:latin typeface="Arial" panose="020B0604020202020204" pitchFamily="34" charset="0"/>
                <a:cs typeface="Arial" panose="020B0604020202020204" pitchFamily="34" charset="0"/>
              </a:rPr>
              <a:t>Analysis type: </a:t>
            </a:r>
            <a:r>
              <a:rPr lang="en-GB" sz="2800" dirty="0">
                <a:solidFill>
                  <a:schemeClr val="tx1"/>
                </a:solidFill>
                <a:latin typeface="Arial" panose="020B0604020202020204" pitchFamily="34" charset="0"/>
                <a:cs typeface="Arial" panose="020B0604020202020204" pitchFamily="34" charset="0"/>
              </a:rPr>
              <a:t>exploratory. </a:t>
            </a:r>
            <a:r>
              <a:rPr lang="en-GB" sz="2800" b="1" dirty="0">
                <a:solidFill>
                  <a:schemeClr val="tx1"/>
                </a:solidFill>
                <a:latin typeface="Arial" panose="020B0604020202020204" pitchFamily="34" charset="0"/>
                <a:cs typeface="Arial" panose="020B0604020202020204" pitchFamily="34" charset="0"/>
              </a:rPr>
              <a:t>Sharing</a:t>
            </a:r>
            <a:r>
              <a:rPr lang="en-GB" sz="2800" dirty="0">
                <a:solidFill>
                  <a:schemeClr val="tx1"/>
                </a:solidFill>
                <a:latin typeface="Arial" panose="020B0604020202020204" pitchFamily="34" charset="0"/>
                <a:cs typeface="Arial" panose="020B0604020202020204" pitchFamily="34" charset="0"/>
              </a:rPr>
              <a:t>: all key materials, code and data will be shared according to the FAIR principles on the OSF, if possible. </a:t>
            </a:r>
            <a:r>
              <a:rPr lang="en-GB" sz="2800" b="1" dirty="0">
                <a:solidFill>
                  <a:schemeClr val="tx1"/>
                </a:solidFill>
                <a:latin typeface="Arial" panose="020B0604020202020204" pitchFamily="34" charset="0"/>
                <a:cs typeface="Arial" panose="020B0604020202020204" pitchFamily="34" charset="0"/>
              </a:rPr>
              <a:t>Conflicts of interest: </a:t>
            </a:r>
            <a:r>
              <a:rPr lang="en-GB" sz="2800" dirty="0">
                <a:solidFill>
                  <a:schemeClr val="tx1"/>
                </a:solidFill>
                <a:latin typeface="Arial" panose="020B0604020202020204" pitchFamily="34" charset="0"/>
                <a:cs typeface="Arial" panose="020B0604020202020204" pitchFamily="34" charset="0"/>
              </a:rPr>
              <a:t>none. </a:t>
            </a:r>
            <a:r>
              <a:rPr lang="en-GB" sz="2800" b="1" dirty="0">
                <a:solidFill>
                  <a:schemeClr val="tx1"/>
                </a:solidFill>
                <a:latin typeface="Arial" panose="020B0604020202020204" pitchFamily="34" charset="0"/>
                <a:cs typeface="Arial" panose="020B0604020202020204" pitchFamily="34" charset="0"/>
              </a:rPr>
              <a:t>Authors: </a:t>
            </a:r>
            <a:r>
              <a:rPr lang="en-GB" sz="2800" dirty="0">
                <a:solidFill>
                  <a:schemeClr val="tx1"/>
                </a:solidFill>
                <a:latin typeface="Arial" panose="020B0604020202020204" pitchFamily="34" charset="0"/>
                <a:cs typeface="Arial" panose="020B0604020202020204" pitchFamily="34" charset="0"/>
              </a:rPr>
              <a:t>Katie Drax, Mark Gibson, Marcus Munafò and Robert Thibault from the TARG Meta-Research Group contributed. </a:t>
            </a:r>
            <a:r>
              <a:rPr lang="en-GB" sz="2800" b="1" dirty="0">
                <a:solidFill>
                  <a:schemeClr val="tx1"/>
                </a:solidFill>
                <a:latin typeface="Arial" panose="020B0604020202020204" pitchFamily="34" charset="0"/>
                <a:cs typeface="Arial" panose="020B0604020202020204" pitchFamily="34" charset="0"/>
              </a:rPr>
              <a:t>Funding</a:t>
            </a:r>
            <a:r>
              <a:rPr lang="en-GB" sz="2800" dirty="0">
                <a:solidFill>
                  <a:schemeClr val="tx1"/>
                </a:solidFill>
                <a:latin typeface="Arial" panose="020B0604020202020204" pitchFamily="34" charset="0"/>
                <a:cs typeface="Arial" panose="020B0604020202020204" pitchFamily="34" charset="0"/>
              </a:rPr>
              <a:t>: Thanks to the John Climax Benevolent Fund for funding this work and to TARG. The funder has no role in this work. </a:t>
            </a:r>
          </a:p>
        </p:txBody>
      </p:sp>
      <p:sp>
        <p:nvSpPr>
          <p:cNvPr id="2" name="Text Placeholder 1">
            <a:extLst>
              <a:ext uri="{FF2B5EF4-FFF2-40B4-BE49-F238E27FC236}">
                <a16:creationId xmlns:a16="http://schemas.microsoft.com/office/drawing/2014/main" id="{F55F9D69-A7F5-C74D-8E79-892D03500B3D}"/>
              </a:ext>
            </a:extLst>
          </p:cNvPr>
          <p:cNvSpPr>
            <a:spLocks noGrp="1"/>
          </p:cNvSpPr>
          <p:nvPr>
            <p:ph type="body" sz="quarter" idx="12"/>
          </p:nvPr>
        </p:nvSpPr>
        <p:spPr>
          <a:xfrm>
            <a:off x="3627484" y="329138"/>
            <a:ext cx="23020241" cy="2446824"/>
          </a:xfrm>
        </p:spPr>
        <p:txBody>
          <a:bodyPr/>
          <a:lstStyle/>
          <a:p>
            <a:pPr algn="r"/>
            <a:r>
              <a:rPr lang="en-GB" sz="8500" dirty="0">
                <a:latin typeface="Arial" panose="020B0604020202020204" pitchFamily="34" charset="0"/>
              </a:rPr>
              <a:t>The UK Biobank study: systematic review of the reporting quality in UK Biobank studies</a:t>
            </a:r>
            <a:endParaRPr lang="en-US" sz="8500" dirty="0">
              <a:latin typeface="Arial" panose="020B0604020202020204" pitchFamily="34" charset="0"/>
            </a:endParaRPr>
          </a:p>
        </p:txBody>
      </p:sp>
      <p:sp>
        <p:nvSpPr>
          <p:cNvPr id="3" name="Text Placeholder 2">
            <a:extLst>
              <a:ext uri="{FF2B5EF4-FFF2-40B4-BE49-F238E27FC236}">
                <a16:creationId xmlns:a16="http://schemas.microsoft.com/office/drawing/2014/main" id="{6A634281-119C-B24D-AE5A-F111F5884869}"/>
              </a:ext>
            </a:extLst>
          </p:cNvPr>
          <p:cNvSpPr>
            <a:spLocks noGrp="1"/>
          </p:cNvSpPr>
          <p:nvPr>
            <p:ph type="body" sz="quarter" idx="11"/>
          </p:nvPr>
        </p:nvSpPr>
        <p:spPr>
          <a:xfrm>
            <a:off x="2172908" y="3028940"/>
            <a:ext cx="25929395" cy="1513515"/>
          </a:xfrm>
        </p:spPr>
        <p:txBody>
          <a:bodyPr>
            <a:noAutofit/>
          </a:bodyPr>
          <a:lstStyle/>
          <a:p>
            <a:pPr>
              <a:lnSpc>
                <a:spcPct val="100000"/>
              </a:lnSpc>
              <a:spcBef>
                <a:spcPts val="0"/>
              </a:spcBef>
            </a:pPr>
            <a:r>
              <a:rPr lang="en-GB" sz="4200" b="0" dirty="0">
                <a:latin typeface="Arial" panose="020B0604020202020204" pitchFamily="34" charset="0"/>
                <a:ea typeface="Hei"/>
              </a:rPr>
              <a:t>T</a:t>
            </a:r>
            <a:r>
              <a:rPr lang="en-US" sz="4200" b="0" dirty="0">
                <a:latin typeface="Arial" panose="020B0604020202020204" pitchFamily="34" charset="0"/>
              </a:rPr>
              <a:t>ARG Meta-Research Group</a:t>
            </a:r>
            <a:r>
              <a:rPr lang="en-US" sz="4200" b="0" baseline="30000" dirty="0">
                <a:latin typeface="Arial" panose="020B0604020202020204" pitchFamily="34" charset="0"/>
              </a:rPr>
              <a:t>1</a:t>
            </a:r>
            <a:r>
              <a:rPr lang="en-US" sz="4200" b="0" dirty="0">
                <a:latin typeface="Arial" panose="020B0604020202020204" pitchFamily="34" charset="0"/>
              </a:rPr>
              <a:t>, </a:t>
            </a:r>
            <a:r>
              <a:rPr lang="en-GB" sz="4200" b="0" dirty="0">
                <a:latin typeface="Arial" panose="020B0604020202020204" pitchFamily="34" charset="0"/>
              </a:rPr>
              <a:t>George Davey Smith </a:t>
            </a:r>
            <a:r>
              <a:rPr lang="en-GB" sz="4200" b="0" baseline="30000" dirty="0">
                <a:latin typeface="Arial" panose="020B0604020202020204" pitchFamily="34" charset="0"/>
              </a:rPr>
              <a:t>2 3</a:t>
            </a:r>
            <a:r>
              <a:rPr lang="en-GB" sz="4200" b="0" dirty="0">
                <a:latin typeface="Arial" panose="020B0604020202020204" pitchFamily="34" charset="0"/>
              </a:rPr>
              <a:t>, Rebecca Richmond </a:t>
            </a:r>
            <a:r>
              <a:rPr lang="en-GB" sz="4200" b="0" baseline="30000" dirty="0">
                <a:latin typeface="Arial" panose="020B0604020202020204" pitchFamily="34" charset="0"/>
              </a:rPr>
              <a:t>2 3</a:t>
            </a:r>
            <a:r>
              <a:rPr lang="en-GB" sz="4200" b="0" dirty="0">
                <a:latin typeface="Arial" panose="020B0604020202020204" pitchFamily="34" charset="0"/>
              </a:rPr>
              <a:t>, and Benjamin Woolf</a:t>
            </a:r>
            <a:r>
              <a:rPr lang="en-GB" sz="4200" b="0" baseline="30000" dirty="0">
                <a:latin typeface="Arial" panose="020B0604020202020204" pitchFamily="34" charset="0"/>
              </a:rPr>
              <a:t> 1 2</a:t>
            </a:r>
            <a:r>
              <a:rPr lang="en-GB" sz="4200" b="0" dirty="0">
                <a:latin typeface="Arial" panose="020B0604020202020204" pitchFamily="34" charset="0"/>
              </a:rPr>
              <a:t> </a:t>
            </a:r>
          </a:p>
          <a:p>
            <a:pPr>
              <a:lnSpc>
                <a:spcPct val="100000"/>
              </a:lnSpc>
              <a:spcBef>
                <a:spcPts val="0"/>
              </a:spcBef>
            </a:pPr>
            <a:r>
              <a:rPr lang="en-GB" sz="4200" b="0" dirty="0">
                <a:latin typeface="Arial" panose="020B0604020202020204" pitchFamily="34" charset="0"/>
              </a:rPr>
              <a:t>Corresponding author: Katie Drax</a:t>
            </a:r>
          </a:p>
        </p:txBody>
      </p:sp>
      <p:sp>
        <p:nvSpPr>
          <p:cNvPr id="4" name="Text Placeholder 3">
            <a:extLst>
              <a:ext uri="{FF2B5EF4-FFF2-40B4-BE49-F238E27FC236}">
                <a16:creationId xmlns:a16="http://schemas.microsoft.com/office/drawing/2014/main" id="{2FA54416-0FC6-2C4E-B207-63D604B94F46}"/>
              </a:ext>
            </a:extLst>
          </p:cNvPr>
          <p:cNvSpPr>
            <a:spLocks noGrp="1"/>
          </p:cNvSpPr>
          <p:nvPr>
            <p:ph type="body" sz="quarter" idx="10"/>
          </p:nvPr>
        </p:nvSpPr>
        <p:spPr>
          <a:xfrm>
            <a:off x="883173" y="4539187"/>
            <a:ext cx="28971502" cy="1384995"/>
          </a:xfrm>
        </p:spPr>
        <p:txBody>
          <a:bodyPr/>
          <a:lstStyle/>
          <a:p>
            <a:pPr fontAlgn="base">
              <a:lnSpc>
                <a:spcPct val="100000"/>
              </a:lnSpc>
              <a:spcBef>
                <a:spcPts val="0"/>
              </a:spcBef>
            </a:pPr>
            <a:r>
              <a:rPr lang="en-GB" sz="2800" b="0" i="1" baseline="30000" dirty="0">
                <a:latin typeface="Arial" panose="020B0604020202020204" pitchFamily="34" charset="0"/>
              </a:rPr>
              <a:t> 1 </a:t>
            </a:r>
            <a:r>
              <a:rPr lang="en-GB" sz="2800" b="0" i="1" dirty="0">
                <a:latin typeface="Arial" panose="020B0604020202020204" pitchFamily="34" charset="0"/>
              </a:rPr>
              <a:t>School of Psychological Science, University of Bristol, UK. </a:t>
            </a:r>
            <a:r>
              <a:rPr lang="en-GB" sz="2800" b="0" i="1" baseline="30000" dirty="0">
                <a:latin typeface="Arial" panose="020B0604020202020204" pitchFamily="34" charset="0"/>
              </a:rPr>
              <a:t>2 </a:t>
            </a:r>
            <a:r>
              <a:rPr lang="en-GB" sz="2800" b="0" i="1" dirty="0">
                <a:latin typeface="Arial" panose="020B0604020202020204" pitchFamily="34" charset="0"/>
              </a:rPr>
              <a:t>MRC Integrative Epidemiology Unit, University of Bristol, UK. </a:t>
            </a:r>
            <a:r>
              <a:rPr lang="en-GB" sz="2800" b="0" i="1" baseline="30000" dirty="0">
                <a:latin typeface="Arial" panose="020B0604020202020204" pitchFamily="34" charset="0"/>
              </a:rPr>
              <a:t>3 </a:t>
            </a:r>
            <a:r>
              <a:rPr lang="en-GB" sz="2800" b="0" i="1" dirty="0">
                <a:latin typeface="Arial" panose="020B0604020202020204" pitchFamily="34" charset="0"/>
              </a:rPr>
              <a:t>Population Health Sciences, Bristol Medical School, University of Bristol, UK</a:t>
            </a:r>
            <a:endParaRPr lang="en-GB" sz="2800" b="0" dirty="0">
              <a:latin typeface="Arial" panose="020B0604020202020204" pitchFamily="34" charset="0"/>
            </a:endParaRPr>
          </a:p>
          <a:p>
            <a:pPr>
              <a:lnSpc>
                <a:spcPct val="100000"/>
              </a:lnSpc>
              <a:spcBef>
                <a:spcPts val="0"/>
              </a:spcBef>
            </a:pPr>
            <a:endParaRPr lang="en-US" sz="2800" dirty="0">
              <a:latin typeface="Arial" panose="020B0604020202020204" pitchFamily="34" charset="0"/>
            </a:endParaRPr>
          </a:p>
        </p:txBody>
      </p:sp>
      <p:sp>
        <p:nvSpPr>
          <p:cNvPr id="5" name="Text Placeholder 4">
            <a:extLst>
              <a:ext uri="{FF2B5EF4-FFF2-40B4-BE49-F238E27FC236}">
                <a16:creationId xmlns:a16="http://schemas.microsoft.com/office/drawing/2014/main" id="{8B5BAAF6-1F22-F14E-934F-A6A7C176D542}"/>
              </a:ext>
            </a:extLst>
          </p:cNvPr>
          <p:cNvSpPr>
            <a:spLocks noGrp="1"/>
          </p:cNvSpPr>
          <p:nvPr>
            <p:ph type="body" sz="quarter" idx="15"/>
          </p:nvPr>
        </p:nvSpPr>
        <p:spPr>
          <a:xfrm>
            <a:off x="508004" y="6048000"/>
            <a:ext cx="14381953" cy="646331"/>
          </a:xfrm>
          <a:custGeom>
            <a:avLst/>
            <a:gdLst>
              <a:gd name="connsiteX0" fmla="*/ 0 w 14381953"/>
              <a:gd name="connsiteY0" fmla="*/ 0 h 646331"/>
              <a:gd name="connsiteX1" fmla="*/ 14381953 w 14381953"/>
              <a:gd name="connsiteY1" fmla="*/ 0 h 646331"/>
              <a:gd name="connsiteX2" fmla="*/ 14381953 w 14381953"/>
              <a:gd name="connsiteY2" fmla="*/ 646331 h 646331"/>
              <a:gd name="connsiteX3" fmla="*/ 0 w 14381953"/>
              <a:gd name="connsiteY3" fmla="*/ 646331 h 646331"/>
              <a:gd name="connsiteX4" fmla="*/ 0 w 14381953"/>
              <a:gd name="connsiteY4" fmla="*/ 0 h 646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953" h="646331" fill="none" extrusionOk="0">
                <a:moveTo>
                  <a:pt x="0" y="0"/>
                </a:moveTo>
                <a:cubicBezTo>
                  <a:pt x="5375376" y="-49533"/>
                  <a:pt x="10181299" y="-14809"/>
                  <a:pt x="14381953" y="0"/>
                </a:cubicBezTo>
                <a:cubicBezTo>
                  <a:pt x="14396425" y="98201"/>
                  <a:pt x="14363040" y="333819"/>
                  <a:pt x="14381953" y="646331"/>
                </a:cubicBezTo>
                <a:cubicBezTo>
                  <a:pt x="8937031" y="598100"/>
                  <a:pt x="2496367" y="730786"/>
                  <a:pt x="0" y="646331"/>
                </a:cubicBezTo>
                <a:cubicBezTo>
                  <a:pt x="46534" y="433830"/>
                  <a:pt x="35510" y="136178"/>
                  <a:pt x="0" y="0"/>
                </a:cubicBezTo>
                <a:close/>
              </a:path>
              <a:path w="14381953" h="646331" stroke="0" extrusionOk="0">
                <a:moveTo>
                  <a:pt x="0" y="0"/>
                </a:moveTo>
                <a:cubicBezTo>
                  <a:pt x="4802261" y="118645"/>
                  <a:pt x="7595138" y="116012"/>
                  <a:pt x="14381953" y="0"/>
                </a:cubicBezTo>
                <a:cubicBezTo>
                  <a:pt x="14334219" y="166119"/>
                  <a:pt x="14421443" y="543217"/>
                  <a:pt x="14381953" y="646331"/>
                </a:cubicBezTo>
                <a:cubicBezTo>
                  <a:pt x="7582076" y="780931"/>
                  <a:pt x="6372054" y="489135"/>
                  <a:pt x="0" y="646331"/>
                </a:cubicBezTo>
                <a:cubicBezTo>
                  <a:pt x="44741" y="534667"/>
                  <a:pt x="-25823" y="189070"/>
                  <a:pt x="0" y="0"/>
                </a:cubicBezTo>
                <a:close/>
              </a:path>
            </a:pathLst>
          </a:custGeom>
          <a:ln>
            <a:solidFill>
              <a:schemeClr val="accent5"/>
            </a:solidFill>
            <a:extLst>
              <a:ext uri="{C807C97D-BFC1-408E-A445-0C87EB9F89A2}">
                <ask:lineSketchStyleProps xmlns:ask="http://schemas.microsoft.com/office/drawing/2018/sketchyshapes" sd="1219033472">
                  <ask:type>
                    <ask:lineSketchCurved/>
                  </ask:type>
                </ask:lineSketchStyleProps>
              </a:ext>
            </a:extLst>
          </a:ln>
        </p:spPr>
        <p:txBody>
          <a:bodyPr/>
          <a:lstStyle/>
          <a:p>
            <a:r>
              <a:rPr lang="en-US" sz="4000" dirty="0">
                <a:solidFill>
                  <a:schemeClr val="tx1"/>
                </a:solidFill>
                <a:latin typeface="Arial" panose="020B0604020202020204" pitchFamily="34" charset="0"/>
                <a:cs typeface="Arial" panose="020B0604020202020204" pitchFamily="34" charset="0"/>
              </a:rPr>
              <a:t>Background</a:t>
            </a:r>
            <a:endParaRPr lang="en-US" sz="3600" dirty="0">
              <a:solidFill>
                <a:schemeClr val="tx1"/>
              </a:solidFill>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FECA0F07-42D7-8C4F-B782-30617B9FCC55}"/>
              </a:ext>
            </a:extLst>
          </p:cNvPr>
          <p:cNvSpPr>
            <a:spLocks noGrp="1"/>
          </p:cNvSpPr>
          <p:nvPr>
            <p:ph type="body" sz="quarter" idx="17"/>
          </p:nvPr>
        </p:nvSpPr>
        <p:spPr>
          <a:xfrm>
            <a:off x="547696" y="12204397"/>
            <a:ext cx="14381953" cy="646331"/>
          </a:xfrm>
          <a:custGeom>
            <a:avLst/>
            <a:gdLst>
              <a:gd name="connsiteX0" fmla="*/ 0 w 14381953"/>
              <a:gd name="connsiteY0" fmla="*/ 0 h 646331"/>
              <a:gd name="connsiteX1" fmla="*/ 14381953 w 14381953"/>
              <a:gd name="connsiteY1" fmla="*/ 0 h 646331"/>
              <a:gd name="connsiteX2" fmla="*/ 14381953 w 14381953"/>
              <a:gd name="connsiteY2" fmla="*/ 646331 h 646331"/>
              <a:gd name="connsiteX3" fmla="*/ 0 w 14381953"/>
              <a:gd name="connsiteY3" fmla="*/ 646331 h 646331"/>
              <a:gd name="connsiteX4" fmla="*/ 0 w 14381953"/>
              <a:gd name="connsiteY4" fmla="*/ 0 h 646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953" h="646331" fill="none" extrusionOk="0">
                <a:moveTo>
                  <a:pt x="0" y="0"/>
                </a:moveTo>
                <a:cubicBezTo>
                  <a:pt x="5375376" y="-49533"/>
                  <a:pt x="10181299" y="-14809"/>
                  <a:pt x="14381953" y="0"/>
                </a:cubicBezTo>
                <a:cubicBezTo>
                  <a:pt x="14396425" y="98201"/>
                  <a:pt x="14363040" y="333819"/>
                  <a:pt x="14381953" y="646331"/>
                </a:cubicBezTo>
                <a:cubicBezTo>
                  <a:pt x="8937031" y="598100"/>
                  <a:pt x="2496367" y="730786"/>
                  <a:pt x="0" y="646331"/>
                </a:cubicBezTo>
                <a:cubicBezTo>
                  <a:pt x="46534" y="433830"/>
                  <a:pt x="35510" y="136178"/>
                  <a:pt x="0" y="0"/>
                </a:cubicBezTo>
                <a:close/>
              </a:path>
              <a:path w="14381953" h="646331" stroke="0" extrusionOk="0">
                <a:moveTo>
                  <a:pt x="0" y="0"/>
                </a:moveTo>
                <a:cubicBezTo>
                  <a:pt x="4802261" y="118645"/>
                  <a:pt x="7595138" y="116012"/>
                  <a:pt x="14381953" y="0"/>
                </a:cubicBezTo>
                <a:cubicBezTo>
                  <a:pt x="14334219" y="166119"/>
                  <a:pt x="14421443" y="543217"/>
                  <a:pt x="14381953" y="646331"/>
                </a:cubicBezTo>
                <a:cubicBezTo>
                  <a:pt x="7582076" y="780931"/>
                  <a:pt x="6372054" y="489135"/>
                  <a:pt x="0" y="646331"/>
                </a:cubicBezTo>
                <a:cubicBezTo>
                  <a:pt x="44741" y="534667"/>
                  <a:pt x="-25823" y="189070"/>
                  <a:pt x="0" y="0"/>
                </a:cubicBezTo>
                <a:close/>
              </a:path>
            </a:pathLst>
          </a:custGeom>
          <a:ln>
            <a:solidFill>
              <a:schemeClr val="accent5"/>
            </a:solidFill>
            <a:extLst>
              <a:ext uri="{C807C97D-BFC1-408E-A445-0C87EB9F89A2}">
                <ask:lineSketchStyleProps xmlns:ask="http://schemas.microsoft.com/office/drawing/2018/sketchyshapes" sd="1219033472">
                  <ask:type>
                    <ask:lineSketchCurved/>
                  </ask:type>
                </ask:lineSketchStyleProps>
              </a:ext>
            </a:extLst>
          </a:ln>
        </p:spPr>
        <p:txBody>
          <a:bodyPr/>
          <a:lstStyle/>
          <a:p>
            <a:r>
              <a:rPr lang="en-US" sz="4000" dirty="0">
                <a:solidFill>
                  <a:schemeClr val="tx1"/>
                </a:solidFill>
                <a:latin typeface="Arial" panose="020B0604020202020204" pitchFamily="34" charset="0"/>
                <a:cs typeface="Arial" panose="020B0604020202020204" pitchFamily="34" charset="0"/>
              </a:rPr>
              <a:t>Objectives</a:t>
            </a:r>
            <a:endParaRPr lang="en-US" dirty="0">
              <a:solidFill>
                <a:schemeClr val="tx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332602E8-1F07-B641-A5D0-C4D38D296F9A}"/>
              </a:ext>
            </a:extLst>
          </p:cNvPr>
          <p:cNvSpPr>
            <a:spLocks noGrp="1"/>
          </p:cNvSpPr>
          <p:nvPr>
            <p:ph type="body" sz="quarter" idx="18"/>
          </p:nvPr>
        </p:nvSpPr>
        <p:spPr>
          <a:xfrm>
            <a:off x="468310" y="15896855"/>
            <a:ext cx="14401801" cy="646331"/>
          </a:xfrm>
          <a:custGeom>
            <a:avLst/>
            <a:gdLst>
              <a:gd name="connsiteX0" fmla="*/ 0 w 14401801"/>
              <a:gd name="connsiteY0" fmla="*/ 0 h 646331"/>
              <a:gd name="connsiteX1" fmla="*/ 14401801 w 14401801"/>
              <a:gd name="connsiteY1" fmla="*/ 0 h 646331"/>
              <a:gd name="connsiteX2" fmla="*/ 14401801 w 14401801"/>
              <a:gd name="connsiteY2" fmla="*/ 646331 h 646331"/>
              <a:gd name="connsiteX3" fmla="*/ 0 w 14401801"/>
              <a:gd name="connsiteY3" fmla="*/ 646331 h 646331"/>
              <a:gd name="connsiteX4" fmla="*/ 0 w 14401801"/>
              <a:gd name="connsiteY4" fmla="*/ 0 h 646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1" h="646331" fill="none" extrusionOk="0">
                <a:moveTo>
                  <a:pt x="0" y="0"/>
                </a:moveTo>
                <a:cubicBezTo>
                  <a:pt x="1725329" y="-49533"/>
                  <a:pt x="11386905" y="-14809"/>
                  <a:pt x="14401801" y="0"/>
                </a:cubicBezTo>
                <a:cubicBezTo>
                  <a:pt x="14416273" y="98201"/>
                  <a:pt x="14382888" y="333819"/>
                  <a:pt x="14401801" y="646331"/>
                </a:cubicBezTo>
                <a:cubicBezTo>
                  <a:pt x="12860981" y="598100"/>
                  <a:pt x="3895651" y="730786"/>
                  <a:pt x="0" y="646331"/>
                </a:cubicBezTo>
                <a:cubicBezTo>
                  <a:pt x="46534" y="433830"/>
                  <a:pt x="35510" y="136178"/>
                  <a:pt x="0" y="0"/>
                </a:cubicBezTo>
                <a:close/>
              </a:path>
              <a:path w="14401801" h="646331" stroke="0" extrusionOk="0">
                <a:moveTo>
                  <a:pt x="0" y="0"/>
                </a:moveTo>
                <a:cubicBezTo>
                  <a:pt x="4145292" y="118645"/>
                  <a:pt x="11325409" y="116012"/>
                  <a:pt x="14401801" y="0"/>
                </a:cubicBezTo>
                <a:cubicBezTo>
                  <a:pt x="14354067" y="166119"/>
                  <a:pt x="14441291" y="543217"/>
                  <a:pt x="14401801" y="646331"/>
                </a:cubicBezTo>
                <a:cubicBezTo>
                  <a:pt x="10513626" y="780931"/>
                  <a:pt x="5305384" y="489135"/>
                  <a:pt x="0" y="646331"/>
                </a:cubicBezTo>
                <a:cubicBezTo>
                  <a:pt x="44741" y="534667"/>
                  <a:pt x="-25823" y="189070"/>
                  <a:pt x="0" y="0"/>
                </a:cubicBezTo>
                <a:close/>
              </a:path>
            </a:pathLst>
          </a:custGeom>
          <a:ln cap="rnd">
            <a:extLst>
              <a:ext uri="{C807C97D-BFC1-408E-A445-0C87EB9F89A2}">
                <ask:lineSketchStyleProps xmlns:ask="http://schemas.microsoft.com/office/drawing/2018/sketchyshapes" sd="1219033472">
                  <ask:type>
                    <ask:lineSketchCurved/>
                  </ask:type>
                </ask:lineSketchStyleProps>
              </a:ext>
            </a:extLst>
          </a:ln>
        </p:spPr>
        <p:style>
          <a:lnRef idx="2">
            <a:schemeClr val="accent5"/>
          </a:lnRef>
          <a:fillRef idx="1">
            <a:schemeClr val="lt1"/>
          </a:fillRef>
          <a:effectRef idx="0">
            <a:schemeClr val="accent5"/>
          </a:effectRef>
          <a:fontRef idx="minor">
            <a:schemeClr val="dk1"/>
          </a:fontRef>
        </p:style>
        <p:txBody>
          <a:bodyPr/>
          <a:lstStyle/>
          <a:p>
            <a:r>
              <a:rPr lang="en-US" sz="4000" dirty="0">
                <a:solidFill>
                  <a:schemeClr val="tx1"/>
                </a:solidFill>
                <a:latin typeface="Arial" panose="020B0604020202020204" pitchFamily="34" charset="0"/>
                <a:cs typeface="Arial" panose="020B0604020202020204" pitchFamily="34" charset="0"/>
              </a:rPr>
              <a:t>Methods</a:t>
            </a:r>
            <a:endParaRPr lang="en-US" dirty="0">
              <a:solidFill>
                <a:schemeClr val="tx1"/>
              </a:solidFill>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FD2D4E86-D304-9E43-B51E-AAD55FC0894F}"/>
              </a:ext>
            </a:extLst>
          </p:cNvPr>
          <p:cNvSpPr>
            <a:spLocks noGrp="1"/>
          </p:cNvSpPr>
          <p:nvPr>
            <p:ph type="body" sz="quarter" idx="19"/>
          </p:nvPr>
        </p:nvSpPr>
        <p:spPr>
          <a:xfrm>
            <a:off x="15317608" y="18291716"/>
            <a:ext cx="14401801" cy="590675"/>
          </a:xfrm>
          <a:custGeom>
            <a:avLst/>
            <a:gdLst>
              <a:gd name="connsiteX0" fmla="*/ 0 w 14401801"/>
              <a:gd name="connsiteY0" fmla="*/ 0 h 590675"/>
              <a:gd name="connsiteX1" fmla="*/ 14401801 w 14401801"/>
              <a:gd name="connsiteY1" fmla="*/ 0 h 590675"/>
              <a:gd name="connsiteX2" fmla="*/ 14401801 w 14401801"/>
              <a:gd name="connsiteY2" fmla="*/ 590675 h 590675"/>
              <a:gd name="connsiteX3" fmla="*/ 0 w 14401801"/>
              <a:gd name="connsiteY3" fmla="*/ 590675 h 590675"/>
              <a:gd name="connsiteX4" fmla="*/ 0 w 14401801"/>
              <a:gd name="connsiteY4" fmla="*/ 0 h 59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1" h="590675" fill="none" extrusionOk="0">
                <a:moveTo>
                  <a:pt x="0" y="0"/>
                </a:moveTo>
                <a:cubicBezTo>
                  <a:pt x="1725329" y="-49533"/>
                  <a:pt x="11386905" y="-14809"/>
                  <a:pt x="14401801" y="0"/>
                </a:cubicBezTo>
                <a:cubicBezTo>
                  <a:pt x="14400061" y="197462"/>
                  <a:pt x="14349874" y="429951"/>
                  <a:pt x="14401801" y="590675"/>
                </a:cubicBezTo>
                <a:cubicBezTo>
                  <a:pt x="12860981" y="542444"/>
                  <a:pt x="3895651" y="675130"/>
                  <a:pt x="0" y="590675"/>
                </a:cubicBezTo>
                <a:cubicBezTo>
                  <a:pt x="36137" y="381559"/>
                  <a:pt x="-42208" y="226077"/>
                  <a:pt x="0" y="0"/>
                </a:cubicBezTo>
                <a:close/>
              </a:path>
              <a:path w="14401801" h="590675" stroke="0" extrusionOk="0">
                <a:moveTo>
                  <a:pt x="0" y="0"/>
                </a:moveTo>
                <a:cubicBezTo>
                  <a:pt x="4145292" y="118645"/>
                  <a:pt x="11325409" y="116012"/>
                  <a:pt x="14401801" y="0"/>
                </a:cubicBezTo>
                <a:cubicBezTo>
                  <a:pt x="14422350" y="141798"/>
                  <a:pt x="14369151" y="395644"/>
                  <a:pt x="14401801" y="590675"/>
                </a:cubicBezTo>
                <a:cubicBezTo>
                  <a:pt x="10513626" y="725275"/>
                  <a:pt x="5305384" y="433479"/>
                  <a:pt x="0" y="590675"/>
                </a:cubicBezTo>
                <a:cubicBezTo>
                  <a:pt x="4502" y="431203"/>
                  <a:pt x="30" y="228367"/>
                  <a:pt x="0" y="0"/>
                </a:cubicBezTo>
                <a:close/>
              </a:path>
            </a:pathLst>
          </a:custGeom>
          <a:ln>
            <a:solidFill>
              <a:schemeClr val="accent5"/>
            </a:solidFill>
            <a:extLst>
              <a:ext uri="{C807C97D-BFC1-408E-A445-0C87EB9F89A2}">
                <ask:lineSketchStyleProps xmlns:ask="http://schemas.microsoft.com/office/drawing/2018/sketchyshapes" sd="1219033472">
                  <ask:type>
                    <ask:lineSketchCurved/>
                  </ask:type>
                </ask:lineSketchStyleProps>
              </a:ext>
            </a:extLst>
          </a:ln>
        </p:spPr>
        <p:txBody>
          <a:bodyPr/>
          <a:lstStyle/>
          <a:p>
            <a:r>
              <a:rPr lang="en-US" dirty="0">
                <a:solidFill>
                  <a:schemeClr val="tx1"/>
                </a:solidFill>
                <a:latin typeface="Arial" panose="020B0604020202020204" pitchFamily="34" charset="0"/>
                <a:cs typeface="Arial" panose="020B0604020202020204" pitchFamily="34" charset="0"/>
              </a:rPr>
              <a:t>Exploratory results</a:t>
            </a:r>
          </a:p>
        </p:txBody>
      </p:sp>
      <p:sp>
        <p:nvSpPr>
          <p:cNvPr id="9" name="Text Placeholder 8">
            <a:extLst>
              <a:ext uri="{FF2B5EF4-FFF2-40B4-BE49-F238E27FC236}">
                <a16:creationId xmlns:a16="http://schemas.microsoft.com/office/drawing/2014/main" id="{12AD8C3C-1417-C247-8F55-FF17FD5F1FD7}"/>
              </a:ext>
            </a:extLst>
          </p:cNvPr>
          <p:cNvSpPr>
            <a:spLocks noGrp="1"/>
          </p:cNvSpPr>
          <p:nvPr>
            <p:ph type="body" sz="quarter" idx="20"/>
          </p:nvPr>
        </p:nvSpPr>
        <p:spPr>
          <a:xfrm>
            <a:off x="15557499" y="24644723"/>
            <a:ext cx="14401801" cy="590675"/>
          </a:xfrm>
          <a:custGeom>
            <a:avLst/>
            <a:gdLst>
              <a:gd name="connsiteX0" fmla="*/ 0 w 14401801"/>
              <a:gd name="connsiteY0" fmla="*/ 0 h 590675"/>
              <a:gd name="connsiteX1" fmla="*/ 14401801 w 14401801"/>
              <a:gd name="connsiteY1" fmla="*/ 0 h 590675"/>
              <a:gd name="connsiteX2" fmla="*/ 14401801 w 14401801"/>
              <a:gd name="connsiteY2" fmla="*/ 590675 h 590675"/>
              <a:gd name="connsiteX3" fmla="*/ 0 w 14401801"/>
              <a:gd name="connsiteY3" fmla="*/ 590675 h 590675"/>
              <a:gd name="connsiteX4" fmla="*/ 0 w 14401801"/>
              <a:gd name="connsiteY4" fmla="*/ 0 h 59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1" h="590675" fill="none" extrusionOk="0">
                <a:moveTo>
                  <a:pt x="0" y="0"/>
                </a:moveTo>
                <a:cubicBezTo>
                  <a:pt x="1725329" y="-49533"/>
                  <a:pt x="11386905" y="-14809"/>
                  <a:pt x="14401801" y="0"/>
                </a:cubicBezTo>
                <a:cubicBezTo>
                  <a:pt x="14400061" y="197462"/>
                  <a:pt x="14349874" y="429951"/>
                  <a:pt x="14401801" y="590675"/>
                </a:cubicBezTo>
                <a:cubicBezTo>
                  <a:pt x="12860981" y="542444"/>
                  <a:pt x="3895651" y="675130"/>
                  <a:pt x="0" y="590675"/>
                </a:cubicBezTo>
                <a:cubicBezTo>
                  <a:pt x="36137" y="381559"/>
                  <a:pt x="-42208" y="226077"/>
                  <a:pt x="0" y="0"/>
                </a:cubicBezTo>
                <a:close/>
              </a:path>
              <a:path w="14401801" h="590675" stroke="0" extrusionOk="0">
                <a:moveTo>
                  <a:pt x="0" y="0"/>
                </a:moveTo>
                <a:cubicBezTo>
                  <a:pt x="4145292" y="118645"/>
                  <a:pt x="11325409" y="116012"/>
                  <a:pt x="14401801" y="0"/>
                </a:cubicBezTo>
                <a:cubicBezTo>
                  <a:pt x="14422350" y="141798"/>
                  <a:pt x="14369151" y="395644"/>
                  <a:pt x="14401801" y="590675"/>
                </a:cubicBezTo>
                <a:cubicBezTo>
                  <a:pt x="10513626" y="725275"/>
                  <a:pt x="5305384" y="433479"/>
                  <a:pt x="0" y="590675"/>
                </a:cubicBezTo>
                <a:cubicBezTo>
                  <a:pt x="4502" y="431203"/>
                  <a:pt x="30" y="228367"/>
                  <a:pt x="0" y="0"/>
                </a:cubicBezTo>
                <a:close/>
              </a:path>
            </a:pathLst>
          </a:custGeom>
          <a:ln>
            <a:solidFill>
              <a:schemeClr val="accent5"/>
            </a:solidFill>
            <a:extLst>
              <a:ext uri="{C807C97D-BFC1-408E-A445-0C87EB9F89A2}">
                <ask:lineSketchStyleProps xmlns:ask="http://schemas.microsoft.com/office/drawing/2018/sketchyshapes" sd="1219033472">
                  <ask:type>
                    <ask:lineSketchCurved/>
                  </ask:type>
                </ask:lineSketchStyleProps>
              </a:ext>
            </a:extLst>
          </a:ln>
        </p:spPr>
        <p:txBody>
          <a:bodyPr/>
          <a:lstStyle/>
          <a:p>
            <a:r>
              <a:rPr lang="en-US" dirty="0">
                <a:solidFill>
                  <a:schemeClr val="tx1"/>
                </a:solidFill>
                <a:latin typeface="Arial" panose="020B0604020202020204" pitchFamily="34" charset="0"/>
                <a:cs typeface="Arial" panose="020B0604020202020204" pitchFamily="34" charset="0"/>
              </a:rPr>
              <a:t>Insights so far</a:t>
            </a:r>
          </a:p>
        </p:txBody>
      </p:sp>
      <p:sp>
        <p:nvSpPr>
          <p:cNvPr id="13" name="Text Placeholder 12">
            <a:extLst>
              <a:ext uri="{FF2B5EF4-FFF2-40B4-BE49-F238E27FC236}">
                <a16:creationId xmlns:a16="http://schemas.microsoft.com/office/drawing/2014/main" id="{34A4B20B-53D6-294D-A7A5-61C678F20006}"/>
              </a:ext>
            </a:extLst>
          </p:cNvPr>
          <p:cNvSpPr>
            <a:spLocks noGrp="1"/>
          </p:cNvSpPr>
          <p:nvPr>
            <p:ph type="body" sz="quarter" idx="29"/>
          </p:nvPr>
        </p:nvSpPr>
        <p:spPr>
          <a:xfrm>
            <a:off x="15317608" y="37746166"/>
            <a:ext cx="14418375" cy="1446550"/>
          </a:xfrm>
        </p:spPr>
        <p:txBody>
          <a:bodyPr/>
          <a:lstStyle/>
          <a:p>
            <a:pPr>
              <a:lnSpc>
                <a:spcPct val="100000"/>
              </a:lnSpc>
              <a:spcBef>
                <a:spcPts val="1200"/>
              </a:spcBef>
            </a:pPr>
            <a:r>
              <a:rPr lang="en-GB" sz="1800" dirty="0">
                <a:solidFill>
                  <a:schemeClr val="tx1"/>
                </a:solidFill>
                <a:latin typeface="Arial" panose="020B0604020202020204" pitchFamily="34" charset="0"/>
                <a:cs typeface="Arial" panose="020B0604020202020204" pitchFamily="34" charset="0"/>
              </a:rPr>
              <a:t>von Elm, E., et al.(2007). BMJ, 335 (7624), 806–808. </a:t>
            </a:r>
            <a:r>
              <a:rPr lang="en-GB" sz="1800" dirty="0">
                <a:solidFill>
                  <a:schemeClr val="tx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https://doi.org/10.1136/bmj.39335.541782.AD</a:t>
            </a:r>
            <a:r>
              <a:rPr lang="en-GB" sz="1800" dirty="0">
                <a:solidFill>
                  <a:schemeClr val="tx1"/>
                </a:solidFill>
                <a:latin typeface="Arial" panose="020B0604020202020204" pitchFamily="34" charset="0"/>
                <a:cs typeface="Arial" panose="020B0604020202020204" pitchFamily="34" charset="0"/>
              </a:rPr>
              <a:t> </a:t>
            </a:r>
          </a:p>
          <a:p>
            <a:pPr>
              <a:lnSpc>
                <a:spcPct val="100000"/>
              </a:lnSpc>
              <a:spcBef>
                <a:spcPts val="1200"/>
              </a:spcBef>
            </a:pPr>
            <a:r>
              <a:rPr lang="de-DE" sz="1800" dirty="0">
                <a:solidFill>
                  <a:schemeClr val="tx1"/>
                </a:solidFill>
                <a:latin typeface="Arial" panose="020B0604020202020204" pitchFamily="34" charset="0"/>
                <a:cs typeface="Arial" panose="020B0604020202020204" pitchFamily="34" charset="0"/>
              </a:rPr>
              <a:t>Moher, D., et al. (2009)</a:t>
            </a:r>
            <a:r>
              <a:rPr lang="en-GB" sz="1800" dirty="0">
                <a:solidFill>
                  <a:schemeClr val="tx1"/>
                </a:solidFill>
                <a:latin typeface="Arial" panose="020B0604020202020204" pitchFamily="34" charset="0"/>
                <a:cs typeface="Arial" panose="020B0604020202020204" pitchFamily="34" charset="0"/>
              </a:rPr>
              <a:t>. </a:t>
            </a:r>
            <a:r>
              <a:rPr lang="en-GB" sz="1800" dirty="0" err="1">
                <a:solidFill>
                  <a:schemeClr val="tx1"/>
                </a:solidFill>
                <a:latin typeface="Arial" panose="020B0604020202020204" pitchFamily="34" charset="0"/>
                <a:cs typeface="Arial" panose="020B0604020202020204" pitchFamily="34" charset="0"/>
              </a:rPr>
              <a:t>PLoS</a:t>
            </a:r>
            <a:r>
              <a:rPr lang="en-GB" sz="1800" dirty="0">
                <a:solidFill>
                  <a:schemeClr val="tx1"/>
                </a:solidFill>
                <a:latin typeface="Arial" panose="020B0604020202020204" pitchFamily="34" charset="0"/>
                <a:cs typeface="Arial" panose="020B0604020202020204" pitchFamily="34" charset="0"/>
              </a:rPr>
              <a:t> Med 6(7): e1000097. </a:t>
            </a:r>
            <a:r>
              <a:rPr lang="en-GB" sz="1800" dirty="0">
                <a:solidFill>
                  <a:schemeClr val="tx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https://doi.org/10.1371/journal.pmed.1000097</a:t>
            </a:r>
            <a:endParaRPr lang="en-GB" sz="1800" dirty="0">
              <a:solidFill>
                <a:schemeClr val="tx1"/>
              </a:solidFill>
              <a:latin typeface="Arial" panose="020B0604020202020204" pitchFamily="34" charset="0"/>
              <a:cs typeface="Arial" panose="020B0604020202020204" pitchFamily="34" charset="0"/>
            </a:endParaRPr>
          </a:p>
        </p:txBody>
      </p:sp>
      <p:sp>
        <p:nvSpPr>
          <p:cNvPr id="14" name="Text Placeholder 13">
            <a:extLst>
              <a:ext uri="{FF2B5EF4-FFF2-40B4-BE49-F238E27FC236}">
                <a16:creationId xmlns:a16="http://schemas.microsoft.com/office/drawing/2014/main" id="{50A13337-E308-4340-892D-7067A93D0F9C}"/>
              </a:ext>
            </a:extLst>
          </p:cNvPr>
          <p:cNvSpPr>
            <a:spLocks noGrp="1"/>
          </p:cNvSpPr>
          <p:nvPr>
            <p:ph type="body" sz="quarter" idx="30"/>
          </p:nvPr>
        </p:nvSpPr>
        <p:spPr>
          <a:xfrm>
            <a:off x="15581832" y="25548475"/>
            <a:ext cx="14401797" cy="3155223"/>
          </a:xfrm>
        </p:spPr>
        <p:txBody>
          <a:bodyPr/>
          <a:lstStyle/>
          <a:p>
            <a:pPr marL="571448" indent="-571448">
              <a:buFont typeface="Arial" panose="020B0604020202020204" pitchFamily="34" charset="0"/>
              <a:buChar char="•"/>
            </a:pPr>
            <a:r>
              <a:rPr lang="en-US" sz="3598" dirty="0">
                <a:solidFill>
                  <a:schemeClr val="tx1"/>
                </a:solidFill>
                <a:latin typeface="Arial" panose="020B0604020202020204" pitchFamily="34" charset="0"/>
                <a:cs typeface="Arial" panose="020B0604020202020204" pitchFamily="34" charset="0"/>
              </a:rPr>
              <a:t>Releasing ‘adherence checklists’ with reporting guidelines would help reporting assessments</a:t>
            </a:r>
          </a:p>
          <a:p>
            <a:pPr marL="571448" indent="-571448">
              <a:buFont typeface="Arial" panose="020B0604020202020204" pitchFamily="34" charset="0"/>
              <a:buChar char="•"/>
            </a:pPr>
            <a:r>
              <a:rPr lang="en-US" sz="3598" dirty="0">
                <a:solidFill>
                  <a:schemeClr val="tx1"/>
                </a:solidFill>
                <a:latin typeface="Arial" panose="020B0604020202020204" pitchFamily="34" charset="0"/>
                <a:cs typeface="Arial" panose="020B0604020202020204" pitchFamily="34" charset="0"/>
              </a:rPr>
              <a:t>Replication may be difficult given the lack of shared analysis code</a:t>
            </a:r>
            <a:r>
              <a:rPr lang="en-US" sz="3598">
                <a:solidFill>
                  <a:schemeClr val="tx1"/>
                </a:solidFill>
                <a:latin typeface="Arial" panose="020B0604020202020204" pitchFamily="34" charset="0"/>
                <a:cs typeface="Arial" panose="020B0604020202020204" pitchFamily="34" charset="0"/>
              </a:rPr>
              <a:t>, </a:t>
            </a:r>
            <a:endParaRPr lang="en-US" sz="3598" dirty="0">
              <a:solidFill>
                <a:schemeClr val="tx1"/>
              </a:solidFill>
              <a:latin typeface="Arial" panose="020B0604020202020204" pitchFamily="34" charset="0"/>
              <a:cs typeface="Arial" panose="020B0604020202020204" pitchFamily="34" charset="0"/>
            </a:endParaRPr>
          </a:p>
        </p:txBody>
      </p:sp>
      <p:sp>
        <p:nvSpPr>
          <p:cNvPr id="15" name="Text Placeholder 14">
            <a:extLst>
              <a:ext uri="{FF2B5EF4-FFF2-40B4-BE49-F238E27FC236}">
                <a16:creationId xmlns:a16="http://schemas.microsoft.com/office/drawing/2014/main" id="{4EA47521-DC3B-FD48-BEDF-63ED67CCF6E6}"/>
              </a:ext>
            </a:extLst>
          </p:cNvPr>
          <p:cNvSpPr>
            <a:spLocks noGrp="1"/>
          </p:cNvSpPr>
          <p:nvPr>
            <p:ph type="body" sz="quarter" idx="31"/>
          </p:nvPr>
        </p:nvSpPr>
        <p:spPr>
          <a:xfrm>
            <a:off x="15405105" y="7080873"/>
            <a:ext cx="14401797" cy="3730252"/>
          </a:xfrm>
        </p:spPr>
        <p:txBody>
          <a:bodyPr/>
          <a:lstStyle/>
          <a:p>
            <a:r>
              <a:rPr lang="en-GB" sz="3600" dirty="0">
                <a:solidFill>
                  <a:schemeClr val="tx1"/>
                </a:solidFill>
                <a:latin typeface="Arial" panose="020B0604020202020204" pitchFamily="34" charset="0"/>
                <a:cs typeface="Arial" panose="020B0604020202020204" pitchFamily="34" charset="0"/>
              </a:rPr>
              <a:t>The data here are from 32 articles KD assessed</a:t>
            </a:r>
            <a:r>
              <a:rPr lang="en-US" sz="3600" dirty="0">
                <a:solidFill>
                  <a:schemeClr val="tx1"/>
                </a:solidFill>
                <a:latin typeface="Arial" panose="020B0604020202020204" pitchFamily="34" charset="0"/>
                <a:cs typeface="Arial" panose="020B0604020202020204" pitchFamily="34" charset="0"/>
              </a:rPr>
              <a:t>. They may change after duplicate extraction. Designs include 2 case-control, 11 cohort,18 cross-sectional and 1 with cohort and cross-sectional analyses. 27 had UK based corresponding authors with the other 5 across different countries. 4 articles were published in 2014, 4 in 2015, 8 in 2016, 13 in 2018 and 1 in 2019. </a:t>
            </a:r>
          </a:p>
        </p:txBody>
      </p:sp>
      <p:sp>
        <p:nvSpPr>
          <p:cNvPr id="16" name="Text Placeholder 15">
            <a:extLst>
              <a:ext uri="{FF2B5EF4-FFF2-40B4-BE49-F238E27FC236}">
                <a16:creationId xmlns:a16="http://schemas.microsoft.com/office/drawing/2014/main" id="{58705BA1-37E3-3643-8BF1-351065B287D5}"/>
              </a:ext>
            </a:extLst>
          </p:cNvPr>
          <p:cNvSpPr>
            <a:spLocks noGrp="1"/>
          </p:cNvSpPr>
          <p:nvPr>
            <p:ph type="body" sz="quarter" idx="32"/>
          </p:nvPr>
        </p:nvSpPr>
        <p:spPr>
          <a:xfrm>
            <a:off x="468310" y="6605085"/>
            <a:ext cx="14401797" cy="5823133"/>
          </a:xfrm>
        </p:spPr>
        <p:txBody>
          <a:bodyPr/>
          <a:lstStyle/>
          <a:p>
            <a:r>
              <a:rPr lang="en-GB" sz="3400" dirty="0">
                <a:solidFill>
                  <a:schemeClr val="tx1"/>
                </a:solidFill>
                <a:latin typeface="Arial" panose="020B0604020202020204" pitchFamily="34" charset="0"/>
                <a:cs typeface="Arial" panose="020B0604020202020204" pitchFamily="34" charset="0"/>
              </a:rPr>
              <a:t>The UK Biobank (https://www.ukbiobank.ac.uk/) is a prospective cohort study of over 500,000 people. It is available, at a cost, to researchers conducting research in the public interest.</a:t>
            </a:r>
          </a:p>
          <a:p>
            <a:r>
              <a:rPr lang="en-GB" sz="3400" dirty="0">
                <a:solidFill>
                  <a:schemeClr val="tx1"/>
                </a:solidFill>
                <a:latin typeface="Arial" panose="020B0604020202020204" pitchFamily="34" charset="0"/>
                <a:cs typeface="Arial" panose="020B0604020202020204" pitchFamily="34" charset="0"/>
              </a:rPr>
              <a:t>Data sharing like the UK Biobank offers researchers new opportunities but the impact it will have on the reliability of research findings is uncertain.</a:t>
            </a:r>
          </a:p>
          <a:p>
            <a:r>
              <a:rPr lang="en-GB" sz="3400" dirty="0">
                <a:solidFill>
                  <a:schemeClr val="tx1"/>
                </a:solidFill>
                <a:latin typeface="Arial" panose="020B0604020202020204" pitchFamily="34" charset="0"/>
                <a:cs typeface="Arial" panose="020B0604020202020204" pitchFamily="34" charset="0"/>
              </a:rPr>
              <a:t>By establishing the reporting quality of UK Biobank studies this systematic review marks the first step in a larger project that aims to determine how replicable UK Biobank studies are.</a:t>
            </a:r>
          </a:p>
        </p:txBody>
      </p:sp>
      <p:sp>
        <p:nvSpPr>
          <p:cNvPr id="17" name="Text Placeholder 16">
            <a:extLst>
              <a:ext uri="{FF2B5EF4-FFF2-40B4-BE49-F238E27FC236}">
                <a16:creationId xmlns:a16="http://schemas.microsoft.com/office/drawing/2014/main" id="{F5B690EF-7A13-B94A-A8F7-45215D88B865}"/>
              </a:ext>
            </a:extLst>
          </p:cNvPr>
          <p:cNvSpPr>
            <a:spLocks noGrp="1"/>
          </p:cNvSpPr>
          <p:nvPr>
            <p:ph type="body" sz="quarter" idx="33"/>
          </p:nvPr>
        </p:nvSpPr>
        <p:spPr>
          <a:xfrm>
            <a:off x="498081" y="12683508"/>
            <a:ext cx="14401797" cy="3578416"/>
          </a:xfrm>
        </p:spPr>
        <p:txBody>
          <a:bodyPr/>
          <a:lstStyle/>
          <a:p>
            <a:pPr marL="742950" indent="-742950">
              <a:buFont typeface="+mj-lt"/>
              <a:buAutoNum type="arabicPeriod"/>
            </a:pPr>
            <a:r>
              <a:rPr lang="en-GB" sz="3400" dirty="0">
                <a:solidFill>
                  <a:schemeClr val="tx1"/>
                </a:solidFill>
                <a:latin typeface="Arial" panose="020B0604020202020204" pitchFamily="34" charset="0"/>
                <a:cs typeface="Arial" panose="020B0604020202020204" pitchFamily="34" charset="0"/>
              </a:rPr>
              <a:t>Assess the completeness of UK Biobank study reporting,</a:t>
            </a:r>
          </a:p>
          <a:p>
            <a:pPr marL="742950" indent="-742950">
              <a:buFont typeface="+mj-lt"/>
              <a:buAutoNum type="arabicPeriod"/>
            </a:pPr>
            <a:r>
              <a:rPr lang="en-GB" sz="3400" dirty="0">
                <a:solidFill>
                  <a:schemeClr val="tx1"/>
                </a:solidFill>
                <a:latin typeface="Arial" panose="020B0604020202020204" pitchFamily="34" charset="0"/>
                <a:cs typeface="Arial" panose="020B0604020202020204" pitchFamily="34" charset="0"/>
              </a:rPr>
              <a:t>identify articles that are suitable for replication,</a:t>
            </a:r>
          </a:p>
          <a:p>
            <a:pPr marL="742950" indent="-742950">
              <a:buFont typeface="+mj-lt"/>
              <a:buAutoNum type="arabicPeriod"/>
            </a:pPr>
            <a:r>
              <a:rPr lang="en-GB" sz="3400" dirty="0">
                <a:solidFill>
                  <a:schemeClr val="tx1"/>
                </a:solidFill>
                <a:latin typeface="Arial" panose="020B0604020202020204" pitchFamily="34" charset="0"/>
                <a:cs typeface="Arial" panose="020B0604020202020204" pitchFamily="34" charset="0"/>
              </a:rPr>
              <a:t>inform reporting guidelines for other articles using the UK Biobank and similar resources.</a:t>
            </a:r>
            <a:endParaRPr lang="en-US" sz="3400" dirty="0">
              <a:solidFill>
                <a:schemeClr val="tx1"/>
              </a:solidFill>
              <a:latin typeface="Arial" panose="020B0604020202020204" pitchFamily="34" charset="0"/>
              <a:cs typeface="Arial" panose="020B0604020202020204" pitchFamily="34" charset="0"/>
            </a:endParaRPr>
          </a:p>
        </p:txBody>
      </p:sp>
      <p:sp>
        <p:nvSpPr>
          <p:cNvPr id="18" name="Text Placeholder 17">
            <a:extLst>
              <a:ext uri="{FF2B5EF4-FFF2-40B4-BE49-F238E27FC236}">
                <a16:creationId xmlns:a16="http://schemas.microsoft.com/office/drawing/2014/main" id="{35FDEEF0-C191-8646-8DA0-C39A1724ED21}"/>
              </a:ext>
            </a:extLst>
          </p:cNvPr>
          <p:cNvSpPr>
            <a:spLocks noGrp="1"/>
          </p:cNvSpPr>
          <p:nvPr>
            <p:ph type="body" sz="quarter" idx="34"/>
          </p:nvPr>
        </p:nvSpPr>
        <p:spPr>
          <a:xfrm>
            <a:off x="547696" y="16405163"/>
            <a:ext cx="14401797" cy="2622256"/>
          </a:xfrm>
        </p:spPr>
        <p:txBody>
          <a:bodyPr/>
          <a:lstStyle/>
          <a:p>
            <a:r>
              <a:rPr lang="en-GB" sz="3400" dirty="0">
                <a:solidFill>
                  <a:schemeClr val="tx1"/>
                </a:solidFill>
                <a:latin typeface="Arial" panose="020B0604020202020204" pitchFamily="34" charset="0"/>
                <a:cs typeface="Arial" panose="020B0604020202020204" pitchFamily="34" charset="0"/>
              </a:rPr>
              <a:t>Searched for research articles that report analyses of UK Biobank data on 15 Jan 2019. After screening we classified articles as ´observational epidemiology´ ´Mendelian randomisation´ or ´other´ based on their abstracts (see flow diagram).</a:t>
            </a:r>
          </a:p>
        </p:txBody>
      </p:sp>
      <p:sp>
        <p:nvSpPr>
          <p:cNvPr id="24" name="Text Placeholder 9">
            <a:extLst>
              <a:ext uri="{FF2B5EF4-FFF2-40B4-BE49-F238E27FC236}">
                <a16:creationId xmlns:a16="http://schemas.microsoft.com/office/drawing/2014/main" id="{B1B82712-F0AB-41C4-B442-581D422A080A}"/>
              </a:ext>
            </a:extLst>
          </p:cNvPr>
          <p:cNvSpPr txBox="1">
            <a:spLocks/>
          </p:cNvSpPr>
          <p:nvPr/>
        </p:nvSpPr>
        <p:spPr>
          <a:xfrm>
            <a:off x="15879093" y="41967266"/>
            <a:ext cx="13422576" cy="508156"/>
          </a:xfrm>
          <a:prstGeom prst="rect">
            <a:avLst/>
          </a:prstGeom>
        </p:spPr>
        <p:txBody>
          <a:bodyPr vert="horz" wrap="square" lIns="91439" tIns="45722" rIns="91439" bIns="45722" rtlCol="0">
            <a:spAutoFit/>
          </a:bodyPr>
          <a:lstStyle>
            <a:lvl1pPr marL="0" indent="0" algn="ctr" defTabSz="2270615" rtl="0" eaLnBrk="1" latinLnBrk="0" hangingPunct="1">
              <a:lnSpc>
                <a:spcPct val="90000"/>
              </a:lnSpc>
              <a:spcBef>
                <a:spcPts val="3311"/>
              </a:spcBef>
              <a:buClr>
                <a:schemeClr val="accent1"/>
              </a:buClr>
              <a:buSzPct val="80000"/>
              <a:buFont typeface="Corbel" pitchFamily="34" charset="0"/>
              <a:buNone/>
              <a:defRPr lang="en-US" sz="3600" b="1" kern="1200" dirty="0">
                <a:solidFill>
                  <a:schemeClr val="accent1">
                    <a:lumMod val="50000"/>
                  </a:schemeClr>
                </a:solidFill>
                <a:latin typeface="+mj-lt"/>
                <a:ea typeface="+mn-ea"/>
                <a:cs typeface="+mn-cs"/>
              </a:defRPr>
            </a:lvl1pPr>
            <a:lvl2pPr marL="1135308" indent="-454123" algn="l" defTabSz="2270615" rtl="0" eaLnBrk="1" latinLnBrk="0" hangingPunct="1">
              <a:lnSpc>
                <a:spcPct val="90000"/>
              </a:lnSpc>
              <a:spcBef>
                <a:spcPts val="497"/>
              </a:spcBef>
              <a:spcAft>
                <a:spcPts val="993"/>
              </a:spcAft>
              <a:buClr>
                <a:schemeClr val="accent1"/>
              </a:buClr>
              <a:buSzPct val="80000"/>
              <a:buFont typeface="Corbel" pitchFamily="34" charset="0"/>
              <a:buChar char="•"/>
              <a:defRPr lang="en-US" sz="3200" kern="1200" smtClean="0">
                <a:solidFill>
                  <a:schemeClr val="accent1"/>
                </a:solidFill>
                <a:latin typeface="+mn-lt"/>
                <a:ea typeface="+mn-ea"/>
                <a:cs typeface="+mn-cs"/>
              </a:defRPr>
            </a:lvl2pPr>
            <a:lvl3pPr marL="1816492" indent="-454123" algn="l" defTabSz="2270615" rtl="0" eaLnBrk="1" latinLnBrk="0" hangingPunct="1">
              <a:lnSpc>
                <a:spcPct val="90000"/>
              </a:lnSpc>
              <a:spcBef>
                <a:spcPts val="497"/>
              </a:spcBef>
              <a:spcAft>
                <a:spcPts val="993"/>
              </a:spcAft>
              <a:buClr>
                <a:schemeClr val="accent1"/>
              </a:buClr>
              <a:buSzPct val="80000"/>
              <a:buFont typeface="Corbel" pitchFamily="34" charset="0"/>
              <a:buChar char="•"/>
              <a:defRPr lang="en-US" sz="2000" kern="1200" smtClean="0">
                <a:solidFill>
                  <a:schemeClr val="accent1"/>
                </a:solidFill>
                <a:latin typeface="+mn-lt"/>
                <a:ea typeface="+mn-ea"/>
                <a:cs typeface="+mn-cs"/>
              </a:defRPr>
            </a:lvl3pPr>
            <a:lvl4pPr marL="2497677" indent="-454123" algn="l" defTabSz="2270615" rtl="0" eaLnBrk="1" latinLnBrk="0" hangingPunct="1">
              <a:lnSpc>
                <a:spcPct val="90000"/>
              </a:lnSpc>
              <a:spcBef>
                <a:spcPts val="497"/>
              </a:spcBef>
              <a:spcAft>
                <a:spcPts val="993"/>
              </a:spcAft>
              <a:buClr>
                <a:schemeClr val="accent1"/>
              </a:buClr>
              <a:buSzPct val="80000"/>
              <a:buFont typeface="Corbel" pitchFamily="34" charset="0"/>
              <a:buChar char="•"/>
              <a:defRPr lang="en-US" sz="1600" kern="1200" smtClean="0">
                <a:solidFill>
                  <a:schemeClr val="accent1"/>
                </a:solidFill>
                <a:latin typeface="+mn-lt"/>
                <a:ea typeface="+mn-ea"/>
                <a:cs typeface="+mn-cs"/>
              </a:defRPr>
            </a:lvl4pPr>
            <a:lvl5pPr marL="3046425" indent="-454123" algn="l" defTabSz="2270615" rtl="0" eaLnBrk="1" latinLnBrk="0" hangingPunct="1">
              <a:lnSpc>
                <a:spcPct val="90000"/>
              </a:lnSpc>
              <a:spcBef>
                <a:spcPts val="497"/>
              </a:spcBef>
              <a:spcAft>
                <a:spcPts val="993"/>
              </a:spcAft>
              <a:buClr>
                <a:schemeClr val="accent1"/>
              </a:buClr>
              <a:buSzPct val="80000"/>
              <a:buFont typeface="Corbel" pitchFamily="34" charset="0"/>
              <a:buChar char="•"/>
              <a:defRPr lang="en-US" sz="1600" kern="1200">
                <a:solidFill>
                  <a:schemeClr val="accent1"/>
                </a:solidFill>
                <a:latin typeface="+mn-lt"/>
                <a:ea typeface="+mn-ea"/>
                <a:cs typeface="+mn-cs"/>
              </a:defRPr>
            </a:lvl5pPr>
            <a:lvl6pPr marL="3641990" indent="-567654" algn="l" defTabSz="2270615" rtl="0" eaLnBrk="1" latinLnBrk="0" hangingPunct="1">
              <a:lnSpc>
                <a:spcPct val="90000"/>
              </a:lnSpc>
              <a:spcBef>
                <a:spcPts val="497"/>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6pPr>
            <a:lvl7pPr marL="4304170" indent="-567654" algn="l" defTabSz="2270615" rtl="0" eaLnBrk="1" latinLnBrk="0" hangingPunct="1">
              <a:lnSpc>
                <a:spcPct val="90000"/>
              </a:lnSpc>
              <a:spcBef>
                <a:spcPts val="497"/>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7pPr>
            <a:lvl8pPr marL="4966350" indent="-567654" algn="l" defTabSz="2270615" rtl="0" eaLnBrk="1" latinLnBrk="0" hangingPunct="1">
              <a:lnSpc>
                <a:spcPct val="90000"/>
              </a:lnSpc>
              <a:spcBef>
                <a:spcPts val="497"/>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8pPr>
            <a:lvl9pPr marL="5628530" indent="-567654" algn="l" defTabSz="2270615" rtl="0" eaLnBrk="1" latinLnBrk="0" hangingPunct="1">
              <a:lnSpc>
                <a:spcPct val="90000"/>
              </a:lnSpc>
              <a:spcBef>
                <a:spcPts val="497"/>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9pPr>
          </a:lstStyle>
          <a:p>
            <a:pPr algn="l"/>
            <a:r>
              <a:rPr lang="en-GB" sz="3002" dirty="0">
                <a:solidFill>
                  <a:schemeClr val="tx1"/>
                </a:solidFill>
                <a:latin typeface="Arial" panose="020B0604020202020204" pitchFamily="34" charset="0"/>
                <a:cs typeface="Arial" panose="020B0604020202020204" pitchFamily="34" charset="0"/>
              </a:rPr>
              <a:t>@</a:t>
            </a:r>
            <a:r>
              <a:rPr lang="en-GB" sz="3002" dirty="0" err="1">
                <a:solidFill>
                  <a:schemeClr val="tx1"/>
                </a:solidFill>
                <a:latin typeface="Arial" panose="020B0604020202020204" pitchFamily="34" charset="0"/>
                <a:cs typeface="Arial" panose="020B0604020202020204" pitchFamily="34" charset="0"/>
              </a:rPr>
              <a:t>katiedrax</a:t>
            </a:r>
            <a:r>
              <a:rPr lang="en-GB" sz="3002" dirty="0">
                <a:solidFill>
                  <a:schemeClr val="tx1"/>
                </a:solidFill>
                <a:latin typeface="Arial" panose="020B0604020202020204" pitchFamily="34" charset="0"/>
                <a:cs typeface="Arial" panose="020B0604020202020204" pitchFamily="34" charset="0"/>
              </a:rPr>
              <a:t>	            </a:t>
            </a:r>
            <a:r>
              <a:rPr lang="en-GB" sz="3002" dirty="0">
                <a:solidFill>
                  <a:schemeClr val="tx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katie.drax@bristol.ac.uk</a:t>
            </a:r>
            <a:r>
              <a:rPr lang="en-GB" sz="3002" dirty="0">
                <a:solidFill>
                  <a:schemeClr val="tx1"/>
                </a:solidFill>
                <a:latin typeface="Arial" panose="020B0604020202020204" pitchFamily="34" charset="0"/>
                <a:cs typeface="Arial" panose="020B0604020202020204" pitchFamily="34" charset="0"/>
              </a:rPr>
              <a:t>             0000-0002-2838-6211</a:t>
            </a:r>
          </a:p>
        </p:txBody>
      </p:sp>
      <p:pic>
        <p:nvPicPr>
          <p:cNvPr id="1034" name="Picture 10" descr="Image result for email&quot;">
            <a:extLst>
              <a:ext uri="{FF2B5EF4-FFF2-40B4-BE49-F238E27FC236}">
                <a16:creationId xmlns:a16="http://schemas.microsoft.com/office/drawing/2014/main" id="{49C2D73A-9446-42C7-A2C2-69E5261EEAD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522271" y="41793733"/>
            <a:ext cx="856818" cy="85681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twitter&quot;">
            <a:extLst>
              <a:ext uri="{FF2B5EF4-FFF2-40B4-BE49-F238E27FC236}">
                <a16:creationId xmlns:a16="http://schemas.microsoft.com/office/drawing/2014/main" id="{900C5C5A-50C7-4766-8228-E3E13E98434D}"/>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4414" b="7190"/>
          <a:stretch/>
        </p:blipFill>
        <p:spPr bwMode="auto">
          <a:xfrm>
            <a:off x="14909809" y="41793733"/>
            <a:ext cx="969284" cy="85681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C9968851-FBFD-4CC5-9276-9F7ABC1ABD9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305634" y="41791696"/>
            <a:ext cx="856813" cy="85681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A45CC958-655C-453E-A053-BC8098DD409E}"/>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4017674" y="41614255"/>
            <a:ext cx="2847976" cy="1122165"/>
          </a:xfrm>
          <a:prstGeom prst="rect">
            <a:avLst/>
          </a:prstGeom>
          <a:noFill/>
          <a:ln>
            <a:noFill/>
          </a:ln>
        </p:spPr>
      </p:pic>
      <p:cxnSp>
        <p:nvCxnSpPr>
          <p:cNvPr id="75" name="AutoShape 2">
            <a:extLst>
              <a:ext uri="{FF2B5EF4-FFF2-40B4-BE49-F238E27FC236}">
                <a16:creationId xmlns:a16="http://schemas.microsoft.com/office/drawing/2014/main" id="{41CC81D7-149A-431B-AF49-8A81DB28BCF4}"/>
              </a:ext>
            </a:extLst>
          </p:cNvPr>
          <p:cNvCxnSpPr>
            <a:cxnSpLocks noChangeShapeType="1"/>
          </p:cNvCxnSpPr>
          <p:nvPr/>
        </p:nvCxnSpPr>
        <p:spPr bwMode="auto">
          <a:xfrm flipH="1">
            <a:off x="5083451" y="19758348"/>
            <a:ext cx="6" cy="350991"/>
          </a:xfrm>
          <a:prstGeom prst="straightConnector1">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path path="circle">
              <a:fillToRect t="100000" r="100000"/>
            </a:path>
            <a:tileRect l="-100000" b="-100000"/>
          </a:grad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CCCCC"/>
                  </a:outerShdw>
                </a:effectLst>
              </a14:hiddenEffects>
            </a:ext>
          </a:extLst>
        </p:spPr>
      </p:cxnSp>
      <p:sp>
        <p:nvSpPr>
          <p:cNvPr id="76" name="Rectangle 75">
            <a:extLst>
              <a:ext uri="{FF2B5EF4-FFF2-40B4-BE49-F238E27FC236}">
                <a16:creationId xmlns:a16="http://schemas.microsoft.com/office/drawing/2014/main" id="{FEB947B7-724D-4557-9FF1-5342EB094B26}"/>
              </a:ext>
            </a:extLst>
          </p:cNvPr>
          <p:cNvSpPr/>
          <p:nvPr/>
        </p:nvSpPr>
        <p:spPr>
          <a:xfrm>
            <a:off x="1457070" y="19056318"/>
            <a:ext cx="8406557" cy="584775"/>
          </a:xfrm>
          <a:prstGeom prst="rect">
            <a:avLst/>
          </a:prstGeom>
          <a:gradFill flip="none" rotWithShape="1">
            <a:gsLst>
              <a:gs pos="0">
                <a:srgbClr val="FFFF19">
                  <a:tint val="66000"/>
                  <a:satMod val="160000"/>
                </a:srgbClr>
              </a:gs>
              <a:gs pos="50000">
                <a:srgbClr val="FFFF19">
                  <a:tint val="44500"/>
                  <a:satMod val="160000"/>
                </a:srgbClr>
              </a:gs>
              <a:gs pos="100000">
                <a:srgbClr val="FFFF19">
                  <a:tint val="23500"/>
                  <a:satMod val="160000"/>
                </a:srgbClr>
              </a:gs>
            </a:gsLst>
            <a:lin ang="10800000" scaled="1"/>
            <a:tileRect/>
          </a:gradFill>
          <a:ln w="3175" cap="rnd">
            <a:noFill/>
          </a:ln>
        </p:spPr>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Records identified via databases (n =  2480 )</a:t>
            </a:r>
            <a:endParaRPr lang="en-GB" sz="3200" kern="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78" name="Rectangle 77">
            <a:extLst>
              <a:ext uri="{FF2B5EF4-FFF2-40B4-BE49-F238E27FC236}">
                <a16:creationId xmlns:a16="http://schemas.microsoft.com/office/drawing/2014/main" id="{E8ECD390-8BAA-4BC2-92FE-C6048B5ECEB0}"/>
              </a:ext>
            </a:extLst>
          </p:cNvPr>
          <p:cNvSpPr/>
          <p:nvPr/>
        </p:nvSpPr>
        <p:spPr>
          <a:xfrm>
            <a:off x="1817389" y="20190436"/>
            <a:ext cx="6060255" cy="1077218"/>
          </a:xfrm>
          <a:prstGeom prst="rect">
            <a:avLst/>
          </a:prstGeom>
          <a:solidFill>
            <a:srgbClr val="FFFF19"/>
          </a:solidFill>
          <a:ln>
            <a:noFill/>
          </a:ln>
        </p:spPr>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Deduplicated records screened (n =   1233)</a:t>
            </a:r>
            <a:endParaRPr lang="en-GB" sz="3200" kern="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cxnSp>
        <p:nvCxnSpPr>
          <p:cNvPr id="79" name="AutoShape 5">
            <a:extLst>
              <a:ext uri="{FF2B5EF4-FFF2-40B4-BE49-F238E27FC236}">
                <a16:creationId xmlns:a16="http://schemas.microsoft.com/office/drawing/2014/main" id="{C105A21A-0522-453C-AE3D-15E11966A250}"/>
              </a:ext>
            </a:extLst>
          </p:cNvPr>
          <p:cNvCxnSpPr>
            <a:cxnSpLocks noChangeShapeType="1"/>
          </p:cNvCxnSpPr>
          <p:nvPr/>
        </p:nvCxnSpPr>
        <p:spPr bwMode="auto">
          <a:xfrm>
            <a:off x="5688314" y="21434050"/>
            <a:ext cx="2871960" cy="0"/>
          </a:xfrm>
          <a:prstGeom prst="straightConnector1">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path path="circle">
              <a:fillToRect t="100000" r="100000"/>
            </a:path>
            <a:tileRect l="-100000" b="-100000"/>
          </a:gradFill>
          <a:ln w="38100">
            <a:headEnd/>
            <a:tailEnd type="triangle" w="med" len="med"/>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DB4DD832-5ED9-4B80-91B6-EB21C37E49CC}"/>
              </a:ext>
            </a:extLst>
          </p:cNvPr>
          <p:cNvSpPr/>
          <p:nvPr/>
        </p:nvSpPr>
        <p:spPr>
          <a:xfrm>
            <a:off x="8764375" y="20457408"/>
            <a:ext cx="5154741" cy="1077218"/>
          </a:xfrm>
          <a:prstGeom prst="rect">
            <a:avLst/>
          </a:prstGeom>
          <a:solidFill>
            <a:srgbClr val="FFFF19"/>
          </a:solidFill>
          <a:ln cap="rnd">
            <a:noFill/>
          </a:ln>
          <a:effectLst>
            <a:softEdge rad="0"/>
          </a:effectLst>
        </p:spPr>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Records excluded </a:t>
            </a:r>
          </a:p>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(n = 475)</a:t>
            </a:r>
            <a:endParaRPr lang="en-GB"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81" name="Rectangle 80">
            <a:extLst>
              <a:ext uri="{FF2B5EF4-FFF2-40B4-BE49-F238E27FC236}">
                <a16:creationId xmlns:a16="http://schemas.microsoft.com/office/drawing/2014/main" id="{B6D224EC-48B2-4F21-9BB7-4B47D2F7BE45}"/>
              </a:ext>
            </a:extLst>
          </p:cNvPr>
          <p:cNvSpPr/>
          <p:nvPr/>
        </p:nvSpPr>
        <p:spPr>
          <a:xfrm>
            <a:off x="1848942" y="21815916"/>
            <a:ext cx="6351271" cy="1077218"/>
          </a:xfrm>
          <a:prstGeom prst="rect">
            <a:avLst/>
          </a:prstGeom>
          <a:solidFill>
            <a:srgbClr val="FFFF19"/>
          </a:solidFill>
          <a:ln cap="rnd">
            <a:noFill/>
          </a:ln>
          <a:effectLst>
            <a:softEdge rad="0"/>
          </a:effectLst>
        </p:spPr>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Full-text articles assessed for eligibility (n =  758)</a:t>
            </a:r>
            <a:endParaRPr lang="en-GB" sz="3200" kern="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82" name="Rectangle 81">
            <a:extLst>
              <a:ext uri="{FF2B5EF4-FFF2-40B4-BE49-F238E27FC236}">
                <a16:creationId xmlns:a16="http://schemas.microsoft.com/office/drawing/2014/main" id="{8B0786F5-B11C-461C-A1F8-DFD8E2DA0775}"/>
              </a:ext>
            </a:extLst>
          </p:cNvPr>
          <p:cNvSpPr/>
          <p:nvPr/>
        </p:nvSpPr>
        <p:spPr>
          <a:xfrm>
            <a:off x="1758545" y="23621390"/>
            <a:ext cx="6351271" cy="584775"/>
          </a:xfrm>
          <a:prstGeom prst="rect">
            <a:avLst/>
          </a:prstGeom>
          <a:solidFill>
            <a:srgbClr val="FFFF19"/>
          </a:solidFill>
          <a:ln cap="rnd">
            <a:noFill/>
          </a:ln>
          <a:effectLst>
            <a:softEdge rad="0"/>
          </a:effectLst>
        </p:spPr>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Studies classified (n = 564)</a:t>
            </a:r>
            <a:endParaRPr lang="en-GB" sz="3200" kern="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83" name="Rectangle 82">
            <a:extLst>
              <a:ext uri="{FF2B5EF4-FFF2-40B4-BE49-F238E27FC236}">
                <a16:creationId xmlns:a16="http://schemas.microsoft.com/office/drawing/2014/main" id="{D368B637-F20F-44B6-8DDF-AACAF4CA4CFE}"/>
              </a:ext>
            </a:extLst>
          </p:cNvPr>
          <p:cNvSpPr/>
          <p:nvPr/>
        </p:nvSpPr>
        <p:spPr>
          <a:xfrm>
            <a:off x="8675816" y="21731843"/>
            <a:ext cx="5154753" cy="3323987"/>
          </a:xfrm>
          <a:prstGeom prst="rect">
            <a:avLst/>
          </a:prstGeom>
          <a:solidFill>
            <a:srgbClr val="FFFF19"/>
          </a:solidFill>
          <a:ln cap="rnd">
            <a:noFill/>
          </a:ln>
          <a:effectLst>
            <a:softEdge rad="0"/>
          </a:effectLst>
        </p:spPr>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Full-text articles excluded</a:t>
            </a:r>
            <a:b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b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(n = 190)</a:t>
            </a:r>
          </a:p>
          <a:p>
            <a:pPr algn="ctr">
              <a:spcAft>
                <a:spcPts val="0"/>
              </a:spcAft>
            </a:pPr>
            <a:endParaRPr lang="en-GB" sz="600" kern="1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en-GB" sz="28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Not UK Biobank	n = 66   </a:t>
            </a:r>
          </a:p>
          <a:p>
            <a:pPr>
              <a:spcAft>
                <a:spcPts val="0"/>
              </a:spcAft>
            </a:pPr>
            <a:r>
              <a:rPr lang="en-GB" sz="28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Review 	n = 48</a:t>
            </a:r>
          </a:p>
          <a:p>
            <a:pPr>
              <a:spcAft>
                <a:spcPts val="0"/>
              </a:spcAft>
            </a:pPr>
            <a:r>
              <a:rPr lang="en-GB" sz="28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Summary data	n = 29</a:t>
            </a:r>
          </a:p>
          <a:p>
            <a:pPr>
              <a:spcAft>
                <a:spcPts val="0"/>
              </a:spcAft>
            </a:pPr>
            <a:r>
              <a:rPr lang="en-GB" sz="28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Pooled cohorts	n = 24</a:t>
            </a:r>
          </a:p>
          <a:p>
            <a:pPr>
              <a:spcAft>
                <a:spcPts val="0"/>
              </a:spcAft>
            </a:pPr>
            <a:r>
              <a:rPr lang="en-GB" sz="28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Other 	n = 23</a:t>
            </a:r>
            <a:endParaRPr lang="en-CA" sz="2800" kern="1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84" name="Rectangle 83">
            <a:extLst>
              <a:ext uri="{FF2B5EF4-FFF2-40B4-BE49-F238E27FC236}">
                <a16:creationId xmlns:a16="http://schemas.microsoft.com/office/drawing/2014/main" id="{3E7849FE-51A3-4EF1-90A9-F68B619B69EA}"/>
              </a:ext>
            </a:extLst>
          </p:cNvPr>
          <p:cNvSpPr/>
          <p:nvPr/>
        </p:nvSpPr>
        <p:spPr>
          <a:xfrm>
            <a:off x="1907818" y="24852589"/>
            <a:ext cx="6351265" cy="1077218"/>
          </a:xfrm>
          <a:prstGeom prst="rect">
            <a:avLst/>
          </a:prstGeom>
          <a:solidFill>
            <a:srgbClr val="FFFF19"/>
          </a:solidFill>
          <a:ln cap="rnd">
            <a:noFill/>
          </a:ln>
          <a:effectLst>
            <a:softEdge rad="0"/>
          </a:effectLst>
        </p:spPr>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Observational epidemiology studies (n =  178)</a:t>
            </a:r>
            <a:endParaRPr lang="en-GB" sz="3200" kern="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cxnSp>
        <p:nvCxnSpPr>
          <p:cNvPr id="90" name="AutoShape 2">
            <a:extLst>
              <a:ext uri="{FF2B5EF4-FFF2-40B4-BE49-F238E27FC236}">
                <a16:creationId xmlns:a16="http://schemas.microsoft.com/office/drawing/2014/main" id="{DBA1018E-E522-4EF3-8164-B31BC1FB199A}"/>
              </a:ext>
            </a:extLst>
          </p:cNvPr>
          <p:cNvCxnSpPr>
            <a:cxnSpLocks noChangeShapeType="1"/>
          </p:cNvCxnSpPr>
          <p:nvPr/>
        </p:nvCxnSpPr>
        <p:spPr bwMode="auto">
          <a:xfrm flipH="1">
            <a:off x="5092593" y="21258555"/>
            <a:ext cx="6" cy="350991"/>
          </a:xfrm>
          <a:prstGeom prst="straightConnector1">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path path="circle">
              <a:fillToRect t="100000" r="100000"/>
            </a:path>
            <a:tileRect l="-100000" b="-100000"/>
          </a:grad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CCCCC"/>
                  </a:outerShdw>
                </a:effectLst>
              </a14:hiddenEffects>
            </a:ext>
          </a:extLst>
        </p:spPr>
      </p:cxnSp>
      <p:cxnSp>
        <p:nvCxnSpPr>
          <p:cNvPr id="91" name="AutoShape 2">
            <a:extLst>
              <a:ext uri="{FF2B5EF4-FFF2-40B4-BE49-F238E27FC236}">
                <a16:creationId xmlns:a16="http://schemas.microsoft.com/office/drawing/2014/main" id="{31126994-F6BE-49ED-9C12-F3AC2A3D8833}"/>
              </a:ext>
            </a:extLst>
          </p:cNvPr>
          <p:cNvCxnSpPr>
            <a:cxnSpLocks noChangeShapeType="1"/>
          </p:cNvCxnSpPr>
          <p:nvPr/>
        </p:nvCxnSpPr>
        <p:spPr bwMode="auto">
          <a:xfrm flipH="1">
            <a:off x="5024595" y="23159681"/>
            <a:ext cx="6" cy="350991"/>
          </a:xfrm>
          <a:prstGeom prst="straightConnector1">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path path="circle">
              <a:fillToRect t="100000" r="100000"/>
            </a:path>
            <a:tileRect l="-100000" b="-100000"/>
          </a:grad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CCCCC"/>
                  </a:outerShdw>
                </a:effectLst>
              </a14:hiddenEffects>
            </a:ext>
          </a:extLst>
        </p:spPr>
      </p:cxnSp>
      <p:cxnSp>
        <p:nvCxnSpPr>
          <p:cNvPr id="92" name="AutoShape 2">
            <a:extLst>
              <a:ext uri="{FF2B5EF4-FFF2-40B4-BE49-F238E27FC236}">
                <a16:creationId xmlns:a16="http://schemas.microsoft.com/office/drawing/2014/main" id="{450D6D5A-B93D-4E36-8EF0-EF87D5622338}"/>
              </a:ext>
            </a:extLst>
          </p:cNvPr>
          <p:cNvCxnSpPr>
            <a:cxnSpLocks noChangeShapeType="1"/>
          </p:cNvCxnSpPr>
          <p:nvPr/>
        </p:nvCxnSpPr>
        <p:spPr bwMode="auto">
          <a:xfrm flipH="1">
            <a:off x="5029501" y="24340805"/>
            <a:ext cx="6" cy="350991"/>
          </a:xfrm>
          <a:prstGeom prst="straightConnector1">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path path="circle">
              <a:fillToRect t="100000" r="100000"/>
            </a:path>
            <a:tileRect l="-100000" b="-100000"/>
          </a:grad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CCCCC"/>
                  </a:outerShdw>
                </a:effectLst>
              </a14:hiddenEffects>
            </a:ext>
          </a:extLst>
        </p:spPr>
      </p:cxnSp>
      <p:cxnSp>
        <p:nvCxnSpPr>
          <p:cNvPr id="93" name="AutoShape 5">
            <a:extLst>
              <a:ext uri="{FF2B5EF4-FFF2-40B4-BE49-F238E27FC236}">
                <a16:creationId xmlns:a16="http://schemas.microsoft.com/office/drawing/2014/main" id="{6A0D5020-EA19-4E30-A3F1-AC4D164BF1B4}"/>
              </a:ext>
            </a:extLst>
          </p:cNvPr>
          <p:cNvCxnSpPr>
            <a:cxnSpLocks noChangeShapeType="1"/>
          </p:cNvCxnSpPr>
          <p:nvPr/>
        </p:nvCxnSpPr>
        <p:spPr bwMode="auto">
          <a:xfrm>
            <a:off x="5441662" y="23180248"/>
            <a:ext cx="3094628" cy="0"/>
          </a:xfrm>
          <a:prstGeom prst="straightConnector1">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path path="circle">
              <a:fillToRect t="100000" r="100000"/>
            </a:path>
            <a:tileRect l="-100000" b="-100000"/>
          </a:gradFill>
          <a:ln w="38100">
            <a:headEnd/>
            <a:tailEnd type="triangle" w="med" len="med"/>
          </a:ln>
        </p:spPr>
        <p:style>
          <a:lnRef idx="1">
            <a:schemeClr val="dk1"/>
          </a:lnRef>
          <a:fillRef idx="0">
            <a:schemeClr val="dk1"/>
          </a:fillRef>
          <a:effectRef idx="0">
            <a:schemeClr val="dk1"/>
          </a:effectRef>
          <a:fontRef idx="minor">
            <a:schemeClr val="tx1"/>
          </a:fontRef>
        </p:style>
      </p:cxnSp>
      <p:cxnSp>
        <p:nvCxnSpPr>
          <p:cNvPr id="94" name="AutoShape 5">
            <a:extLst>
              <a:ext uri="{FF2B5EF4-FFF2-40B4-BE49-F238E27FC236}">
                <a16:creationId xmlns:a16="http://schemas.microsoft.com/office/drawing/2014/main" id="{0FF443AD-2CB0-40CD-80C1-ED319C1968C1}"/>
              </a:ext>
            </a:extLst>
          </p:cNvPr>
          <p:cNvCxnSpPr>
            <a:cxnSpLocks noChangeShapeType="1"/>
          </p:cNvCxnSpPr>
          <p:nvPr/>
        </p:nvCxnSpPr>
        <p:spPr bwMode="auto">
          <a:xfrm>
            <a:off x="5441662" y="26191338"/>
            <a:ext cx="3094628" cy="0"/>
          </a:xfrm>
          <a:prstGeom prst="straightConnector1">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path path="circle">
              <a:fillToRect t="100000" r="100000"/>
            </a:path>
            <a:tileRect l="-100000" b="-100000"/>
          </a:gradFill>
          <a:ln w="38100">
            <a:headEnd/>
            <a:tailEnd type="triangle" w="med" len="med"/>
          </a:ln>
        </p:spPr>
        <p:style>
          <a:lnRef idx="1">
            <a:schemeClr val="dk1"/>
          </a:lnRef>
          <a:fillRef idx="0">
            <a:schemeClr val="dk1"/>
          </a:fillRef>
          <a:effectRef idx="0">
            <a:schemeClr val="dk1"/>
          </a:effectRef>
          <a:fontRef idx="minor">
            <a:schemeClr val="tx1"/>
          </a:fontRef>
        </p:style>
      </p:cxnSp>
      <p:sp>
        <p:nvSpPr>
          <p:cNvPr id="95" name="Rectangle 94">
            <a:extLst>
              <a:ext uri="{FF2B5EF4-FFF2-40B4-BE49-F238E27FC236}">
                <a16:creationId xmlns:a16="http://schemas.microsoft.com/office/drawing/2014/main" id="{1BFB4A2B-321B-4734-A27B-82F4A7BC5C90}"/>
              </a:ext>
            </a:extLst>
          </p:cNvPr>
          <p:cNvSpPr/>
          <p:nvPr/>
        </p:nvSpPr>
        <p:spPr>
          <a:xfrm>
            <a:off x="1962357" y="26519598"/>
            <a:ext cx="6351265" cy="584775"/>
          </a:xfrm>
          <a:prstGeom prst="rect">
            <a:avLst/>
          </a:prstGeom>
          <a:solidFill>
            <a:srgbClr val="FFFF19"/>
          </a:solidFill>
          <a:ln cap="rnd">
            <a:noFill/>
          </a:ln>
          <a:effectLst>
            <a:softEdge rad="0"/>
          </a:effectLst>
        </p:spPr>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Random sample (n =  90)</a:t>
            </a:r>
            <a:endParaRPr lang="en-GB" sz="3200" kern="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cxnSp>
        <p:nvCxnSpPr>
          <p:cNvPr id="96" name="AutoShape 2">
            <a:extLst>
              <a:ext uri="{FF2B5EF4-FFF2-40B4-BE49-F238E27FC236}">
                <a16:creationId xmlns:a16="http://schemas.microsoft.com/office/drawing/2014/main" id="{9E422149-DDB1-4037-887E-A1249793CCEC}"/>
              </a:ext>
            </a:extLst>
          </p:cNvPr>
          <p:cNvCxnSpPr>
            <a:cxnSpLocks noChangeShapeType="1"/>
          </p:cNvCxnSpPr>
          <p:nvPr/>
        </p:nvCxnSpPr>
        <p:spPr bwMode="auto">
          <a:xfrm flipH="1">
            <a:off x="5029507" y="26015843"/>
            <a:ext cx="6" cy="350991"/>
          </a:xfrm>
          <a:prstGeom prst="straightConnector1">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path path="circle">
              <a:fillToRect t="100000" r="100000"/>
            </a:path>
            <a:tileRect l="-100000" b="-100000"/>
          </a:grad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CCCCC"/>
                  </a:outerShdw>
                </a:effectLst>
              </a14:hiddenEffects>
            </a:ext>
          </a:extLst>
        </p:spPr>
      </p:cxnSp>
      <p:sp>
        <p:nvSpPr>
          <p:cNvPr id="97" name="Rectangle 96">
            <a:extLst>
              <a:ext uri="{FF2B5EF4-FFF2-40B4-BE49-F238E27FC236}">
                <a16:creationId xmlns:a16="http://schemas.microsoft.com/office/drawing/2014/main" id="{0AED0AE8-A07E-4DF7-AB3B-5CC47B678903}"/>
              </a:ext>
            </a:extLst>
          </p:cNvPr>
          <p:cNvSpPr/>
          <p:nvPr/>
        </p:nvSpPr>
        <p:spPr>
          <a:xfrm>
            <a:off x="8675816" y="25243586"/>
            <a:ext cx="5154747" cy="2062103"/>
          </a:xfrm>
          <a:prstGeom prst="rect">
            <a:avLst/>
          </a:prstGeom>
          <a:solidFill>
            <a:srgbClr val="FFFF19"/>
          </a:solidFill>
          <a:ln cap="rnd">
            <a:noFill/>
          </a:ln>
          <a:effectLst>
            <a:softEdge rad="0"/>
          </a:effectLst>
        </p:spPr>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Studies misclassified </a:t>
            </a:r>
          </a:p>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(n = 6)</a:t>
            </a:r>
          </a:p>
          <a:p>
            <a:pPr>
              <a:spcAft>
                <a:spcPts val="0"/>
              </a:spcAft>
            </a:pPr>
            <a:r>
              <a:rPr lang="en-GB"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Prediction models   n = 5</a:t>
            </a:r>
          </a:p>
          <a:p>
            <a:pPr>
              <a:spcAft>
                <a:spcPts val="0"/>
              </a:spcAft>
            </a:pPr>
            <a:r>
              <a:rPr lang="en-GB"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Genetic data	    n = 1</a:t>
            </a:r>
          </a:p>
        </p:txBody>
      </p:sp>
      <p:sp>
        <p:nvSpPr>
          <p:cNvPr id="20" name="Rectangle 19">
            <a:extLst>
              <a:ext uri="{FF2B5EF4-FFF2-40B4-BE49-F238E27FC236}">
                <a16:creationId xmlns:a16="http://schemas.microsoft.com/office/drawing/2014/main" id="{E6399A58-A767-4856-85F5-BFB60BBEEF22}"/>
              </a:ext>
            </a:extLst>
          </p:cNvPr>
          <p:cNvSpPr/>
          <p:nvPr/>
        </p:nvSpPr>
        <p:spPr>
          <a:xfrm>
            <a:off x="606709" y="27346976"/>
            <a:ext cx="14742310" cy="2819912"/>
          </a:xfrm>
          <a:prstGeom prst="rect">
            <a:avLst/>
          </a:prstGeom>
        </p:spPr>
        <p:txBody>
          <a:bodyPr wrap="square" lIns="360000" tIns="360000" rIns="360000" bIns="360000">
            <a:spAutoFit/>
          </a:bodyPr>
          <a:lstStyle/>
          <a:p>
            <a:r>
              <a:rPr lang="en-GB" sz="3400" dirty="0">
                <a:latin typeface="Arial" panose="020B0604020202020204" pitchFamily="34" charset="0"/>
                <a:cs typeface="Arial" panose="020B0604020202020204" pitchFamily="34" charset="0"/>
              </a:rPr>
              <a:t>We identified the study designs in the observational epidemiology articles and will assess the reporting quality of 90 articles using the STROBE guidelines</a:t>
            </a:r>
            <a:r>
              <a:rPr lang="en-GB" sz="3400" baseline="30000" dirty="0">
                <a:latin typeface="Arial" panose="020B0604020202020204" pitchFamily="34" charset="0"/>
                <a:cs typeface="Arial" panose="020B0604020202020204" pitchFamily="34" charset="0"/>
              </a:rPr>
              <a:t> </a:t>
            </a:r>
            <a:r>
              <a:rPr lang="en-GB" sz="3400" dirty="0">
                <a:latin typeface="Arial" panose="020B0604020202020204" pitchFamily="34" charset="0"/>
                <a:cs typeface="Arial" panose="020B0604020202020204" pitchFamily="34" charset="0"/>
              </a:rPr>
              <a:t>(von Elm et al., 2017). KD and MG screened, classified and will extract data on reporting. RR resolved disagreements between them.</a:t>
            </a:r>
          </a:p>
        </p:txBody>
      </p:sp>
      <p:graphicFrame>
        <p:nvGraphicFramePr>
          <p:cNvPr id="28" name="Table 27">
            <a:extLst>
              <a:ext uri="{FF2B5EF4-FFF2-40B4-BE49-F238E27FC236}">
                <a16:creationId xmlns:a16="http://schemas.microsoft.com/office/drawing/2014/main" id="{2089ADE7-40C2-493F-A5A5-9E3B410C03C4}"/>
              </a:ext>
            </a:extLst>
          </p:cNvPr>
          <p:cNvGraphicFramePr>
            <a:graphicFrameLocks noGrp="1"/>
          </p:cNvGraphicFramePr>
          <p:nvPr>
            <p:extLst>
              <p:ext uri="{D42A27DB-BD31-4B8C-83A1-F6EECF244321}">
                <p14:modId xmlns:p14="http://schemas.microsoft.com/office/powerpoint/2010/main" val="1513762892"/>
              </p:ext>
            </p:extLst>
          </p:nvPr>
        </p:nvGraphicFramePr>
        <p:xfrm>
          <a:off x="16035967" y="10539258"/>
          <a:ext cx="12856391" cy="7202804"/>
        </p:xfrm>
        <a:graphic>
          <a:graphicData uri="http://schemas.openxmlformats.org/drawingml/2006/table">
            <a:tbl>
              <a:tblPr firstRow="1" firstCol="1" bandRow="1">
                <a:tableStyleId>{5FD0F851-EC5A-4D38-B0AD-8093EC10F338}</a:tableStyleId>
              </a:tblPr>
              <a:tblGrid>
                <a:gridCol w="9571990">
                  <a:extLst>
                    <a:ext uri="{9D8B030D-6E8A-4147-A177-3AD203B41FA5}">
                      <a16:colId xmlns:a16="http://schemas.microsoft.com/office/drawing/2014/main" val="2970283038"/>
                    </a:ext>
                  </a:extLst>
                </a:gridCol>
                <a:gridCol w="3284401">
                  <a:extLst>
                    <a:ext uri="{9D8B030D-6E8A-4147-A177-3AD203B41FA5}">
                      <a16:colId xmlns:a16="http://schemas.microsoft.com/office/drawing/2014/main" val="780285312"/>
                    </a:ext>
                  </a:extLst>
                </a:gridCol>
              </a:tblGrid>
              <a:tr h="514486">
                <a:tc>
                  <a:txBody>
                    <a:bodyPr/>
                    <a:lstStyle/>
                    <a:p>
                      <a:pPr>
                        <a:lnSpc>
                          <a:spcPct val="107000"/>
                        </a:lnSpc>
                      </a:pPr>
                      <a:endParaRPr lang="en-GB" sz="3200" b="0" dirty="0">
                        <a:effectLst/>
                        <a:latin typeface="Arial" panose="020B0604020202020204" pitchFamily="34" charset="0"/>
                        <a:cs typeface="Arial" panose="020B0604020202020204" pitchFamily="34" charset="0"/>
                      </a:endParaRPr>
                    </a:p>
                  </a:txBody>
                  <a:tcPr marL="68580" marR="68580" marT="0" marB="0" anchor="b"/>
                </a:tc>
                <a:tc>
                  <a:txBody>
                    <a:bodyPr/>
                    <a:lstStyle/>
                    <a:p>
                      <a:pPr>
                        <a:lnSpc>
                          <a:spcPct val="107000"/>
                        </a:lnSpc>
                        <a:spcAft>
                          <a:spcPts val="0"/>
                        </a:spcAft>
                      </a:pPr>
                      <a:r>
                        <a:rPr lang="en-GB" sz="3200" b="1" dirty="0">
                          <a:effectLst/>
                          <a:latin typeface="Arial" panose="020B0604020202020204" pitchFamily="34" charset="0"/>
                          <a:cs typeface="Arial" panose="020B0604020202020204" pitchFamily="34" charset="0"/>
                        </a:rPr>
                        <a:t>N = Yes (%)</a:t>
                      </a:r>
                      <a:endParaRPr lang="en-GB" sz="3200" b="1"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3472147034"/>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Used STROBE</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3 (9.4)</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3199578439"/>
                  </a:ext>
                </a:extLst>
              </a:tr>
              <a:tr h="514486">
                <a:tc>
                  <a:txBody>
                    <a:bodyPr/>
                    <a:lstStyle/>
                    <a:p>
                      <a:pPr lvl="1">
                        <a:lnSpc>
                          <a:spcPct val="107000"/>
                        </a:lnSpc>
                        <a:spcAft>
                          <a:spcPts val="0"/>
                        </a:spcAft>
                      </a:pPr>
                      <a:r>
                        <a:rPr lang="en-GB" sz="3200" b="0" dirty="0">
                          <a:effectLst/>
                          <a:latin typeface="Arial" panose="020B0604020202020204" pitchFamily="34" charset="0"/>
                          <a:cs typeface="Arial" panose="020B0604020202020204" pitchFamily="34" charset="0"/>
                        </a:rPr>
                        <a:t>Cited STROBE if used</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1 (33.3)</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436930426"/>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Registered analyses</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0 (0)</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2947960946"/>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Provided any UK Biobank variable IDs</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5 (15.6)</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2674203685"/>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Credited the UK Biobank correctly </a:t>
                      </a:r>
                      <a:r>
                        <a:rPr lang="en-GB" sz="3200" b="0" u="none" dirty="0">
                          <a:effectLst/>
                          <a:latin typeface="Arial" panose="020B0604020202020204" pitchFamily="34" charset="0"/>
                          <a:cs typeface="Arial" panose="020B0604020202020204" pitchFamily="34" charset="0"/>
                        </a:rPr>
                        <a:t>= Yes/Almost</a:t>
                      </a:r>
                      <a:endParaRPr lang="en-GB" sz="3200" b="0" u="none"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27 (84.4)</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143315665"/>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Shared analysis code </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a:effectLst/>
                          <a:latin typeface="Arial" panose="020B0604020202020204" pitchFamily="34" charset="0"/>
                          <a:cs typeface="Arial" panose="020B0604020202020204" pitchFamily="34" charset="0"/>
                        </a:rPr>
                        <a:t>2 (6.2)</a:t>
                      </a:r>
                      <a:endParaRPr lang="en-GB" sz="3200" b="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1993362703"/>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Has supplementary material</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a:effectLst/>
                          <a:latin typeface="Arial" panose="020B0604020202020204" pitchFamily="34" charset="0"/>
                          <a:cs typeface="Arial" panose="020B0604020202020204" pitchFamily="34" charset="0"/>
                        </a:rPr>
                        <a:t>25 (78.1)</a:t>
                      </a:r>
                      <a:endParaRPr lang="en-GB" sz="3200" b="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16553316"/>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Open access at journal site</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25 (78.1)</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2743364337"/>
                  </a:ext>
                </a:extLst>
              </a:tr>
              <a:tr h="514486">
                <a:tc>
                  <a:txBody>
                    <a:bodyPr/>
                    <a:lstStyle/>
                    <a:p>
                      <a:pPr lvl="1">
                        <a:lnSpc>
                          <a:spcPct val="107000"/>
                        </a:lnSpc>
                        <a:spcAft>
                          <a:spcPts val="0"/>
                        </a:spcAft>
                      </a:pPr>
                      <a:r>
                        <a:rPr lang="en-GB" sz="3200" b="0" dirty="0">
                          <a:effectLst/>
                          <a:latin typeface="Arial" panose="020B0604020202020204" pitchFamily="34" charset="0"/>
                          <a:cs typeface="Arial" panose="020B0604020202020204" pitchFamily="34" charset="0"/>
                        </a:rPr>
                        <a:t>Freely available elsewhere if not open access</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4 (57.1)</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9110244"/>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Has correction</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a:effectLst/>
                          <a:latin typeface="Arial" panose="020B0604020202020204" pitchFamily="34" charset="0"/>
                          <a:cs typeface="Arial" panose="020B0604020202020204" pitchFamily="34" charset="0"/>
                        </a:rPr>
                        <a:t>2 (6.2)</a:t>
                      </a:r>
                      <a:endParaRPr lang="en-GB" sz="3200" b="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2145955269"/>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Provides UK Biobank application number</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a:effectLst/>
                          <a:latin typeface="Arial" panose="020B0604020202020204" pitchFamily="34" charset="0"/>
                          <a:cs typeface="Arial" panose="020B0604020202020204" pitchFamily="34" charset="0"/>
                        </a:rPr>
                        <a:t>15 (46.9)</a:t>
                      </a:r>
                      <a:endParaRPr lang="en-GB" sz="3200" b="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3514902691"/>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Author keywords provided</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a:effectLst/>
                          <a:latin typeface="Arial" panose="020B0604020202020204" pitchFamily="34" charset="0"/>
                          <a:cs typeface="Arial" panose="020B0604020202020204" pitchFamily="34" charset="0"/>
                        </a:rPr>
                        <a:t>18 (56.2)</a:t>
                      </a:r>
                      <a:endParaRPr lang="en-GB" sz="3200" b="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2374082723"/>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Conflict of Interest statement</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29 (90.6)</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1995402232"/>
                  </a:ext>
                </a:extLst>
              </a:tr>
            </a:tbl>
          </a:graphicData>
        </a:graphic>
      </p:graphicFrame>
      <p:pic>
        <p:nvPicPr>
          <p:cNvPr id="1030" name="Picture 6" descr="Image result for university of bristol white logo">
            <a:extLst>
              <a:ext uri="{FF2B5EF4-FFF2-40B4-BE49-F238E27FC236}">
                <a16:creationId xmlns:a16="http://schemas.microsoft.com/office/drawing/2014/main" id="{72CFBC70-84A6-4B4D-8721-E5EA52596E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343" y="329138"/>
            <a:ext cx="3248284" cy="1130279"/>
          </a:xfrm>
          <a:prstGeom prst="rect">
            <a:avLst/>
          </a:prstGeom>
          <a:noFill/>
          <a:extLst>
            <a:ext uri="{909E8E84-426E-40DD-AFC4-6F175D3DCCD1}">
              <a14:hiddenFill xmlns:a14="http://schemas.microsoft.com/office/drawing/2010/main">
                <a:solidFill>
                  <a:srgbClr val="FFFFFF"/>
                </a:solidFill>
              </a14:hiddenFill>
            </a:ext>
          </a:extLst>
        </p:spPr>
      </p:pic>
      <p:sp>
        <p:nvSpPr>
          <p:cNvPr id="113" name="Text Placeholder 9">
            <a:extLst>
              <a:ext uri="{FF2B5EF4-FFF2-40B4-BE49-F238E27FC236}">
                <a16:creationId xmlns:a16="http://schemas.microsoft.com/office/drawing/2014/main" id="{E2FFF84C-DB45-4A16-A204-2D48A46B0A7F}"/>
              </a:ext>
            </a:extLst>
          </p:cNvPr>
          <p:cNvSpPr txBox="1">
            <a:spLocks/>
          </p:cNvSpPr>
          <p:nvPr/>
        </p:nvSpPr>
        <p:spPr>
          <a:xfrm>
            <a:off x="15263263" y="37350737"/>
            <a:ext cx="14401801" cy="590675"/>
          </a:xfrm>
          <a:custGeom>
            <a:avLst/>
            <a:gdLst>
              <a:gd name="connsiteX0" fmla="*/ 0 w 14401801"/>
              <a:gd name="connsiteY0" fmla="*/ 0 h 590675"/>
              <a:gd name="connsiteX1" fmla="*/ 14401801 w 14401801"/>
              <a:gd name="connsiteY1" fmla="*/ 0 h 590675"/>
              <a:gd name="connsiteX2" fmla="*/ 14401801 w 14401801"/>
              <a:gd name="connsiteY2" fmla="*/ 590675 h 590675"/>
              <a:gd name="connsiteX3" fmla="*/ 0 w 14401801"/>
              <a:gd name="connsiteY3" fmla="*/ 590675 h 590675"/>
              <a:gd name="connsiteX4" fmla="*/ 0 w 14401801"/>
              <a:gd name="connsiteY4" fmla="*/ 0 h 59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1" h="590675" fill="none" extrusionOk="0">
                <a:moveTo>
                  <a:pt x="0" y="0"/>
                </a:moveTo>
                <a:cubicBezTo>
                  <a:pt x="1725329" y="-49533"/>
                  <a:pt x="11386905" y="-14809"/>
                  <a:pt x="14401801" y="0"/>
                </a:cubicBezTo>
                <a:cubicBezTo>
                  <a:pt x="14400061" y="197462"/>
                  <a:pt x="14349874" y="429951"/>
                  <a:pt x="14401801" y="590675"/>
                </a:cubicBezTo>
                <a:cubicBezTo>
                  <a:pt x="12860981" y="542444"/>
                  <a:pt x="3895651" y="675130"/>
                  <a:pt x="0" y="590675"/>
                </a:cubicBezTo>
                <a:cubicBezTo>
                  <a:pt x="36137" y="381559"/>
                  <a:pt x="-42208" y="226077"/>
                  <a:pt x="0" y="0"/>
                </a:cubicBezTo>
                <a:close/>
              </a:path>
              <a:path w="14401801" h="590675" stroke="0" extrusionOk="0">
                <a:moveTo>
                  <a:pt x="0" y="0"/>
                </a:moveTo>
                <a:cubicBezTo>
                  <a:pt x="4145292" y="118645"/>
                  <a:pt x="11325409" y="116012"/>
                  <a:pt x="14401801" y="0"/>
                </a:cubicBezTo>
                <a:cubicBezTo>
                  <a:pt x="14422350" y="141798"/>
                  <a:pt x="14369151" y="395644"/>
                  <a:pt x="14401801" y="590675"/>
                </a:cubicBezTo>
                <a:cubicBezTo>
                  <a:pt x="10513626" y="725275"/>
                  <a:pt x="5305384" y="433479"/>
                  <a:pt x="0" y="590675"/>
                </a:cubicBezTo>
                <a:cubicBezTo>
                  <a:pt x="4502" y="431203"/>
                  <a:pt x="30" y="228367"/>
                  <a:pt x="0" y="0"/>
                </a:cubicBezTo>
                <a:close/>
              </a:path>
            </a:pathLst>
          </a:custGeom>
          <a:ln>
            <a:solidFill>
              <a:schemeClr val="accent5"/>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txBody>
          <a:bodyPr vert="horz" wrap="square" lIns="91440" tIns="45720" rIns="91440" bIns="45720" rtlCol="0">
            <a:spAutoFit/>
          </a:bodyPr>
          <a:lstStyle>
            <a:lvl1pPr marL="0" indent="0" algn="ctr" defTabSz="2270402" rtl="0" eaLnBrk="1" latinLnBrk="0" hangingPunct="1">
              <a:lnSpc>
                <a:spcPct val="90000"/>
              </a:lnSpc>
              <a:spcBef>
                <a:spcPts val="3311"/>
              </a:spcBef>
              <a:buClr>
                <a:schemeClr val="accent1"/>
              </a:buClr>
              <a:buSzPct val="80000"/>
              <a:buFont typeface="Corbel" pitchFamily="34" charset="0"/>
              <a:buNone/>
              <a:defRPr lang="en-US" sz="3598" b="1" kern="1200" dirty="0">
                <a:solidFill>
                  <a:schemeClr val="accent1">
                    <a:lumMod val="50000"/>
                  </a:schemeClr>
                </a:solidFill>
                <a:latin typeface="+mj-lt"/>
                <a:ea typeface="+mn-ea"/>
                <a:cs typeface="+mn-cs"/>
              </a:defRPr>
            </a:lvl1pPr>
            <a:lvl2pPr marL="1135201"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lang="en-US" sz="3201" kern="1200" smtClean="0">
                <a:solidFill>
                  <a:schemeClr val="accent1"/>
                </a:solidFill>
                <a:latin typeface="+mn-lt"/>
                <a:ea typeface="+mn-ea"/>
                <a:cs typeface="+mn-cs"/>
              </a:defRPr>
            </a:lvl2pPr>
            <a:lvl3pPr marL="1816321"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lang="en-US" sz="2000" kern="1200" smtClean="0">
                <a:solidFill>
                  <a:schemeClr val="accent1"/>
                </a:solidFill>
                <a:latin typeface="+mn-lt"/>
                <a:ea typeface="+mn-ea"/>
                <a:cs typeface="+mn-cs"/>
              </a:defRPr>
            </a:lvl3pPr>
            <a:lvl4pPr marL="2497445"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lang="en-US" sz="1598" kern="1200" smtClean="0">
                <a:solidFill>
                  <a:schemeClr val="accent1"/>
                </a:solidFill>
                <a:latin typeface="+mn-lt"/>
                <a:ea typeface="+mn-ea"/>
                <a:cs typeface="+mn-cs"/>
              </a:defRPr>
            </a:lvl4pPr>
            <a:lvl5pPr marL="3046140"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lang="en-US" sz="1598" kern="1200">
                <a:solidFill>
                  <a:schemeClr val="accent1"/>
                </a:solidFill>
                <a:latin typeface="+mn-lt"/>
                <a:ea typeface="+mn-ea"/>
                <a:cs typeface="+mn-cs"/>
              </a:defRPr>
            </a:lvl5pPr>
            <a:lvl6pPr marL="3641652"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6pPr>
            <a:lvl7pPr marL="4303771"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7pPr>
            <a:lvl8pPr marL="4965886"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8pPr>
            <a:lvl9pPr marL="5628006"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9pPr>
          </a:lstStyle>
          <a:p>
            <a:r>
              <a:rPr lang="en-GB" dirty="0">
                <a:solidFill>
                  <a:schemeClr val="tx1"/>
                </a:solidFill>
                <a:latin typeface="Arial" panose="020B0604020202020204" pitchFamily="34" charset="0"/>
                <a:cs typeface="Arial" panose="020B0604020202020204" pitchFamily="34" charset="0"/>
              </a:rPr>
              <a:t>References</a:t>
            </a:r>
          </a:p>
        </p:txBody>
      </p:sp>
      <p:pic>
        <p:nvPicPr>
          <p:cNvPr id="101" name="Picture 100">
            <a:extLst>
              <a:ext uri="{FF2B5EF4-FFF2-40B4-BE49-F238E27FC236}">
                <a16:creationId xmlns:a16="http://schemas.microsoft.com/office/drawing/2014/main" id="{354860C7-84E6-41F6-8EA2-40A8DC8FDB04}"/>
              </a:ext>
            </a:extLst>
          </p:cNvPr>
          <p:cNvPicPr>
            <a:picLocks noChangeAspect="1"/>
          </p:cNvPicPr>
          <p:nvPr/>
        </p:nvPicPr>
        <p:blipFill>
          <a:blip r:embed="rId11"/>
          <a:stretch>
            <a:fillRect/>
          </a:stretch>
        </p:blipFill>
        <p:spPr>
          <a:xfrm>
            <a:off x="1450014" y="30509159"/>
            <a:ext cx="26840193" cy="6549007"/>
          </a:xfrm>
          <a:prstGeom prst="rect">
            <a:avLst/>
          </a:prstGeom>
        </p:spPr>
      </p:pic>
      <p:sp>
        <p:nvSpPr>
          <p:cNvPr id="105" name="Rectangle 104">
            <a:extLst>
              <a:ext uri="{FF2B5EF4-FFF2-40B4-BE49-F238E27FC236}">
                <a16:creationId xmlns:a16="http://schemas.microsoft.com/office/drawing/2014/main" id="{DC0FFA3A-39C5-4023-91B8-1C301F51FF79}"/>
              </a:ext>
            </a:extLst>
          </p:cNvPr>
          <p:cNvSpPr/>
          <p:nvPr/>
        </p:nvSpPr>
        <p:spPr>
          <a:xfrm>
            <a:off x="671182" y="37272836"/>
            <a:ext cx="14131421" cy="1661993"/>
          </a:xfrm>
          <a:prstGeom prst="rect">
            <a:avLst/>
          </a:prstGeom>
        </p:spPr>
        <p:txBody>
          <a:bodyPr wrap="square">
            <a:spAutoFit/>
          </a:bodyPr>
          <a:lstStyle/>
          <a:p>
            <a:endParaRPr lang="en-US" sz="3400" dirty="0">
              <a:latin typeface="Arial" panose="020B0604020202020204" pitchFamily="34" charset="0"/>
              <a:cs typeface="Arial" panose="020B0604020202020204" pitchFamily="34" charset="0"/>
            </a:endParaRPr>
          </a:p>
          <a:p>
            <a:r>
              <a:rPr lang="en-US" sz="3400" dirty="0">
                <a:latin typeface="Arial" panose="020B0604020202020204" pitchFamily="34" charset="0"/>
                <a:cs typeface="Arial" panose="020B0604020202020204" pitchFamily="34" charset="0"/>
              </a:rPr>
              <a:t>NOTE: The STROBE guidelines contain 22 items. Figure 2 and 3 contain 20 items because 2 did not apply to any of the articles.</a:t>
            </a:r>
          </a:p>
        </p:txBody>
      </p:sp>
      <p:sp>
        <p:nvSpPr>
          <p:cNvPr id="119" name="Text Placeholder 7">
            <a:extLst>
              <a:ext uri="{FF2B5EF4-FFF2-40B4-BE49-F238E27FC236}">
                <a16:creationId xmlns:a16="http://schemas.microsoft.com/office/drawing/2014/main" id="{19E6BB7B-6E4E-4C6C-A869-FD947F79E20A}"/>
              </a:ext>
            </a:extLst>
          </p:cNvPr>
          <p:cNvSpPr txBox="1">
            <a:spLocks/>
          </p:cNvSpPr>
          <p:nvPr/>
        </p:nvSpPr>
        <p:spPr>
          <a:xfrm>
            <a:off x="15557499" y="6548627"/>
            <a:ext cx="14401801" cy="590675"/>
          </a:xfrm>
          <a:custGeom>
            <a:avLst/>
            <a:gdLst>
              <a:gd name="connsiteX0" fmla="*/ 0 w 14401801"/>
              <a:gd name="connsiteY0" fmla="*/ 0 h 590675"/>
              <a:gd name="connsiteX1" fmla="*/ 14401801 w 14401801"/>
              <a:gd name="connsiteY1" fmla="*/ 0 h 590675"/>
              <a:gd name="connsiteX2" fmla="*/ 14401801 w 14401801"/>
              <a:gd name="connsiteY2" fmla="*/ 590675 h 590675"/>
              <a:gd name="connsiteX3" fmla="*/ 0 w 14401801"/>
              <a:gd name="connsiteY3" fmla="*/ 590675 h 590675"/>
              <a:gd name="connsiteX4" fmla="*/ 0 w 14401801"/>
              <a:gd name="connsiteY4" fmla="*/ 0 h 59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1" h="590675" fill="none" extrusionOk="0">
                <a:moveTo>
                  <a:pt x="0" y="0"/>
                </a:moveTo>
                <a:cubicBezTo>
                  <a:pt x="1725329" y="-49533"/>
                  <a:pt x="11386905" y="-14809"/>
                  <a:pt x="14401801" y="0"/>
                </a:cubicBezTo>
                <a:cubicBezTo>
                  <a:pt x="14400061" y="197462"/>
                  <a:pt x="14349874" y="429951"/>
                  <a:pt x="14401801" y="590675"/>
                </a:cubicBezTo>
                <a:cubicBezTo>
                  <a:pt x="12860981" y="542444"/>
                  <a:pt x="3895651" y="675130"/>
                  <a:pt x="0" y="590675"/>
                </a:cubicBezTo>
                <a:cubicBezTo>
                  <a:pt x="36137" y="381559"/>
                  <a:pt x="-42208" y="226077"/>
                  <a:pt x="0" y="0"/>
                </a:cubicBezTo>
                <a:close/>
              </a:path>
              <a:path w="14401801" h="590675" stroke="0" extrusionOk="0">
                <a:moveTo>
                  <a:pt x="0" y="0"/>
                </a:moveTo>
                <a:cubicBezTo>
                  <a:pt x="4145292" y="118645"/>
                  <a:pt x="11325409" y="116012"/>
                  <a:pt x="14401801" y="0"/>
                </a:cubicBezTo>
                <a:cubicBezTo>
                  <a:pt x="14422350" y="141798"/>
                  <a:pt x="14369151" y="395644"/>
                  <a:pt x="14401801" y="590675"/>
                </a:cubicBezTo>
                <a:cubicBezTo>
                  <a:pt x="10513626" y="725275"/>
                  <a:pt x="5305384" y="433479"/>
                  <a:pt x="0" y="590675"/>
                </a:cubicBezTo>
                <a:cubicBezTo>
                  <a:pt x="4502" y="431203"/>
                  <a:pt x="30" y="228367"/>
                  <a:pt x="0" y="0"/>
                </a:cubicBezTo>
                <a:close/>
              </a:path>
            </a:pathLst>
          </a:custGeom>
          <a:ln>
            <a:solidFill>
              <a:schemeClr val="accent5"/>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txBody>
          <a:bodyPr vert="horz" wrap="square" lIns="91440" tIns="45720" rIns="91440" bIns="45720" rtlCol="0">
            <a:spAutoFit/>
          </a:bodyPr>
          <a:lstStyle>
            <a:lvl1pPr marL="0" indent="0" algn="ctr" defTabSz="2270402" rtl="0" eaLnBrk="1" latinLnBrk="0" hangingPunct="1">
              <a:lnSpc>
                <a:spcPct val="90000"/>
              </a:lnSpc>
              <a:spcBef>
                <a:spcPts val="3311"/>
              </a:spcBef>
              <a:buClr>
                <a:schemeClr val="accent1"/>
              </a:buClr>
              <a:buSzPct val="80000"/>
              <a:buFont typeface="Corbel" pitchFamily="34" charset="0"/>
              <a:buNone/>
              <a:defRPr lang="en-US" sz="3598" b="1" kern="1200" dirty="0">
                <a:solidFill>
                  <a:schemeClr val="accent1">
                    <a:lumMod val="50000"/>
                  </a:schemeClr>
                </a:solidFill>
                <a:latin typeface="+mj-lt"/>
                <a:ea typeface="+mn-ea"/>
                <a:cs typeface="+mn-cs"/>
              </a:defRPr>
            </a:lvl1pPr>
            <a:lvl2pPr marL="1135201"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lang="en-US" sz="3201" kern="1200" smtClean="0">
                <a:solidFill>
                  <a:schemeClr val="accent1"/>
                </a:solidFill>
                <a:latin typeface="+mn-lt"/>
                <a:ea typeface="+mn-ea"/>
                <a:cs typeface="+mn-cs"/>
              </a:defRPr>
            </a:lvl2pPr>
            <a:lvl3pPr marL="1816321"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lang="en-US" sz="2000" kern="1200" smtClean="0">
                <a:solidFill>
                  <a:schemeClr val="accent1"/>
                </a:solidFill>
                <a:latin typeface="+mn-lt"/>
                <a:ea typeface="+mn-ea"/>
                <a:cs typeface="+mn-cs"/>
              </a:defRPr>
            </a:lvl3pPr>
            <a:lvl4pPr marL="2497445"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lang="en-US" sz="1598" kern="1200" smtClean="0">
                <a:solidFill>
                  <a:schemeClr val="accent1"/>
                </a:solidFill>
                <a:latin typeface="+mn-lt"/>
                <a:ea typeface="+mn-ea"/>
                <a:cs typeface="+mn-cs"/>
              </a:defRPr>
            </a:lvl4pPr>
            <a:lvl5pPr marL="3046140"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lang="en-US" sz="1598" kern="1200">
                <a:solidFill>
                  <a:schemeClr val="accent1"/>
                </a:solidFill>
                <a:latin typeface="+mn-lt"/>
                <a:ea typeface="+mn-ea"/>
                <a:cs typeface="+mn-cs"/>
              </a:defRPr>
            </a:lvl5pPr>
            <a:lvl6pPr marL="3641652"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6pPr>
            <a:lvl7pPr marL="4303771"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7pPr>
            <a:lvl8pPr marL="4965886"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8pPr>
            <a:lvl9pPr marL="5628006"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9pPr>
          </a:lstStyle>
          <a:p>
            <a:r>
              <a:rPr lang="en-GB">
                <a:solidFill>
                  <a:schemeClr val="tx1"/>
                </a:solidFill>
                <a:latin typeface="Arial" panose="020B0604020202020204" pitchFamily="34" charset="0"/>
                <a:cs typeface="Arial" panose="020B0604020202020204" pitchFamily="34" charset="0"/>
              </a:rPr>
              <a:t>Sample</a:t>
            </a:r>
          </a:p>
        </p:txBody>
      </p:sp>
    </p:spTree>
    <p:extLst>
      <p:ext uri="{BB962C8B-B14F-4D97-AF65-F5344CB8AC3E}">
        <p14:creationId xmlns:p14="http://schemas.microsoft.com/office/powerpoint/2010/main" val="3409579361"/>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0-Template" id="{CC60460F-6F5D-4548-8EB0-D56A418ACFC7}" vid="{47109E30-B7C3-1345-9678-CE24B6075D80}"/>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0-Template" id="{CC60460F-6F5D-4548-8EB0-D56A418ACFC7}" vid="{102D46E6-EB2E-3C46-91E1-F17DFCDB34EA}"/>
    </a:ext>
  </a:extLst>
</a:theme>
</file>

<file path=ppt/theme/theme3.xml><?xml version="1.0" encoding="utf-8"?>
<a:theme xmlns:a="http://schemas.openxmlformats.org/drawingml/2006/main" name="Basis">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1_36x48-Template-V2b</Template>
  <TotalTime>1309</TotalTime>
  <Words>852</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Arial Black</vt:lpstr>
      <vt:lpstr>Arial Narrow</vt:lpstr>
      <vt:lpstr>Calibri</vt:lpstr>
      <vt:lpstr>Corbel</vt:lpstr>
      <vt:lpstr>Trebuchet MS</vt:lpstr>
      <vt:lpstr>With Guides</vt:lpstr>
      <vt:lpstr>Without Guides</vt:lpstr>
      <vt:lpstr>Basis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Katie Drax</cp:lastModifiedBy>
  <cp:revision>11</cp:revision>
  <cp:lastPrinted>2018-12-21T17:51:47Z</cp:lastPrinted>
  <dcterms:created xsi:type="dcterms:W3CDTF">2019-01-10T01:13:07Z</dcterms:created>
  <dcterms:modified xsi:type="dcterms:W3CDTF">2020-02-13T02:26:28Z</dcterms:modified>
</cp:coreProperties>
</file>