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/>
    <p:restoredTop sz="94653"/>
  </p:normalViewPr>
  <p:slideViewPr>
    <p:cSldViewPr snapToGrid="0">
      <p:cViewPr varScale="1">
        <p:scale>
          <a:sx n="113" d="100"/>
          <a:sy n="113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CC19-301E-4E4E-B45D-8A4ACDAF1A1A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261D4-D33D-854F-9F94-DBBA60D17B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5984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Old figures, before I removed three samples from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261D4-D33D-854F-9F94-DBBA60D17BCD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782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9844-DF0C-2339-B48C-03A3C8C67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63C70-A84A-1495-7AF4-9BE74E34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08B4-D9E2-FC89-6975-1DDE4B45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405A-D238-DFC0-6B00-A9816A23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D3C3-9FD8-520E-4FC4-0BDB2331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67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F763-6C93-5C22-DB60-4755BB58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73FF-6940-CFCE-4370-8FF7F511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871E-5131-3789-2984-7B20405A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792E-8BAA-12B4-E6AF-2BBD05E8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7FAF-C8D4-C060-4B96-A8A899C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34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E8D89-C3CD-9609-AC29-7A5E1A2C3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C346-EBF7-DCB7-0EDC-49308730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F029-D29A-547E-7794-B912FA7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2E0F-BAA3-D15E-4948-8383D91C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FCB-AF1A-E890-AAEF-C46FE16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1680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5E58-CA9C-721B-DE5A-BE3CEFB2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0B02-8338-7421-2F3F-01FDE840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6CA1-035B-C8A3-8B10-683C9969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8ADC-E36A-2215-BE7C-89387E03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D56B-3F96-FF44-4D94-5269BE5F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61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EBEF-EE31-609B-EDBC-1F568BDD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553-5AED-40D3-C21C-6F7287C2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70A5-6826-CF4D-4B96-7385F284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EC22-7C8D-ECB1-72C2-7527CD2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170F-48D6-85BB-EAB3-CDE776BF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530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4478-F4BA-ED34-541D-44CC49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CEAC-036B-0FBE-7748-CF2E40D6C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28F47-C101-29A2-7165-54B9957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0C91-2C0F-FA7C-0A25-8D642356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45BF-07DD-8ABD-AB32-C792C6F0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C5F6-E43D-F99B-6325-7877AB0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6108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30F-0AC4-9037-3801-F716202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8774-AB3C-8A54-649D-A4608677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799A9-4A52-A9B7-5053-D55BE2BEF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51B5B-9547-569D-2B62-33426AB38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1F0A-D401-FA28-3C12-74A71DBE9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2CE01-7D2A-C323-28F3-8D293E0E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1A4CB-C630-7B35-1E49-FDAC93B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B6AD5-C897-E129-6E3D-03DCBC2C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739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8F5D-F2EB-7626-F409-0B468687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0FF4-D8D7-5E1D-D985-83459BE5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57E77-BA23-19BA-0E11-4944772B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B8E52-2D68-85C2-20CD-2F73703C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951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FA724-5F80-AEDD-0323-66F2656D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0A0F4-9E08-E7EE-F6B2-151E2D5A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95A11-CA7A-35C2-B622-D37B5DD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73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A39A-3AD0-A32E-F404-9AABBF18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CA0-2EE4-F28B-8874-D9E97895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A057-3420-0630-0B41-3F39FCA5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C1BA5-11DB-8D4D-EA11-88CBE748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9CA43-6384-04FF-173B-7F155D0C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FCC3-A85C-1345-B30B-BFBD4AF3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89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0811-D985-4C8E-2E20-BFB0224D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73734-3E6D-7795-69A6-39E3C37BC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4779D-10E1-AF2F-66AA-650FA94F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19D44-510C-09A5-E5C1-06475D12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87D1-E14F-2DD7-F21B-245EE091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5272-9904-AF56-24EC-1CC3EAF6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486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7F398-EB34-1F89-32C5-A14C09A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1C59-1CA3-2E7B-208A-7AB900AA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CD33-A613-8E89-10FD-663A9E956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A587-5F0F-B544-96A2-968435B6B270}" type="datetimeFigureOut">
              <a:rPr lang="en-AT" smtClean="0"/>
              <a:t>12.09.23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7550-9CE4-1A88-46B1-DAAD1BADD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9122-51B1-EDCA-8488-1B9118F9C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D669-81CB-534A-AA6A-D360BE4981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40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905858-653A-CF98-60F2-BF2A7859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85" y="3186545"/>
            <a:ext cx="3552587" cy="308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E714DA-248E-2753-A7B3-22D5185C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85" y="252252"/>
            <a:ext cx="3538889" cy="308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D1307E-9CD2-9C4C-8617-9315AC04843F}"/>
              </a:ext>
            </a:extLst>
          </p:cNvPr>
          <p:cNvSpPr/>
          <p:nvPr/>
        </p:nvSpPr>
        <p:spPr>
          <a:xfrm>
            <a:off x="4935256" y="325677"/>
            <a:ext cx="657615" cy="594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B7189-B229-9738-6C08-34921D9AF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670" y="2354782"/>
            <a:ext cx="1207814" cy="195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B4B0F1-8FFF-3D37-7EFD-94702BE3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671" y="4404144"/>
            <a:ext cx="826619" cy="6353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47C233-B7E0-4738-B9F8-94E16A510C87}"/>
              </a:ext>
            </a:extLst>
          </p:cNvPr>
          <p:cNvSpPr/>
          <p:nvPr/>
        </p:nvSpPr>
        <p:spPr>
          <a:xfrm>
            <a:off x="1923713" y="409211"/>
            <a:ext cx="59446" cy="29204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AC611-A8AC-6AFA-C229-D143FC2A8B4D}"/>
              </a:ext>
            </a:extLst>
          </p:cNvPr>
          <p:cNvSpPr/>
          <p:nvPr/>
        </p:nvSpPr>
        <p:spPr>
          <a:xfrm>
            <a:off x="1923713" y="3340074"/>
            <a:ext cx="59446" cy="2920483"/>
          </a:xfrm>
          <a:prstGeom prst="rect">
            <a:avLst/>
          </a:prstGeom>
          <a:solidFill>
            <a:srgbClr val="2F4A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073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DC2205-C490-069B-4502-D1B1B923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08" y="3372555"/>
            <a:ext cx="3889446" cy="3382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830F0-4DC0-986C-5CDA-C4719C32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09" y="159763"/>
            <a:ext cx="3889446" cy="33821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899C39-B9B1-9739-8ED6-FFC529497444}"/>
              </a:ext>
            </a:extLst>
          </p:cNvPr>
          <p:cNvSpPr/>
          <p:nvPr/>
        </p:nvSpPr>
        <p:spPr>
          <a:xfrm>
            <a:off x="5105928" y="159763"/>
            <a:ext cx="657615" cy="653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39A77-1295-7A2D-354A-4F6737239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68" y="1419922"/>
            <a:ext cx="1312557" cy="2121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5BDF3-794E-D1D1-0CCA-2E3F1DD2A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468" y="3633270"/>
            <a:ext cx="971667" cy="7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7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Emelianova</dc:creator>
  <cp:lastModifiedBy>katie Emelianova</cp:lastModifiedBy>
  <cp:revision>6</cp:revision>
  <dcterms:created xsi:type="dcterms:W3CDTF">2023-08-14T08:58:05Z</dcterms:created>
  <dcterms:modified xsi:type="dcterms:W3CDTF">2023-09-12T12:58:31Z</dcterms:modified>
</cp:coreProperties>
</file>