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3"/>
  </p:notesMasterIdLst>
  <p:sldIdLst>
    <p:sldId id="257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1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FBE"/>
    <a:srgbClr val="8EBEDC"/>
    <a:srgbClr val="386A98"/>
    <a:srgbClr val="C3DBE9"/>
    <a:srgbClr val="6EA7C6"/>
    <a:srgbClr val="F25139"/>
    <a:srgbClr val="83558A"/>
    <a:srgbClr val="3E77AC"/>
    <a:srgbClr val="627DA0"/>
    <a:srgbClr val="6A8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94434" autoAdjust="0"/>
  </p:normalViewPr>
  <p:slideViewPr>
    <p:cSldViewPr snapToGrid="0" snapToObjects="1">
      <p:cViewPr varScale="1">
        <p:scale>
          <a:sx n="13" d="100"/>
          <a:sy n="13" d="100"/>
        </p:scale>
        <p:origin x="2736" y="162"/>
      </p:cViewPr>
      <p:guideLst>
        <p:guide orient="horz" pos="11341"/>
        <p:guide pos="79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B41BC-4884-1B4B-8ADE-1423D6962269}" type="datetimeFigureOut">
              <a:rPr lang="es-ES_tradnl" smtClean="0"/>
              <a:t>30/04/2018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F7F9-6B7E-134D-B45E-BC52AE33CBC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429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1588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1pPr>
    <a:lvl2pPr marL="510792" algn="l" defTabSz="1021588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2pPr>
    <a:lvl3pPr marL="1021588" algn="l" defTabSz="1021588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3pPr>
    <a:lvl4pPr marL="1532381" algn="l" defTabSz="1021588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4pPr>
    <a:lvl5pPr marL="2043173" algn="l" defTabSz="1021588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5pPr>
    <a:lvl6pPr marL="2553969" algn="l" defTabSz="1021588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6pPr>
    <a:lvl7pPr marL="3064761" algn="l" defTabSz="1021588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7pPr>
    <a:lvl8pPr marL="3575557" algn="l" defTabSz="1021588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8pPr>
    <a:lvl9pPr marL="4086349" algn="l" defTabSz="1021588" rtl="0" eaLnBrk="1" latinLnBrk="0" hangingPunct="1">
      <a:defRPr sz="13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- Change the unity logo version to a better one (check 100% zoom)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F7F9-6B7E-134D-B45E-BC52AE33CBC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626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331" y="-44449"/>
            <a:ext cx="25275255" cy="360886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5811" y="12622134"/>
            <a:ext cx="16057871" cy="8641942"/>
          </a:xfrm>
        </p:spPr>
        <p:txBody>
          <a:bodyPr anchor="b">
            <a:noAutofit/>
          </a:bodyPr>
          <a:lstStyle>
            <a:lvl1pPr algn="r">
              <a:defRPr sz="1488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5811" y="21264068"/>
            <a:ext cx="16057871" cy="575795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5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1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7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9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5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819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998" y="3199977"/>
            <a:ext cx="17493683" cy="17866537"/>
          </a:xfrm>
        </p:spPr>
        <p:txBody>
          <a:bodyPr anchor="ctr">
            <a:normAutofit/>
          </a:bodyPr>
          <a:lstStyle>
            <a:lvl1pPr algn="l">
              <a:defRPr sz="1212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998" y="23466496"/>
            <a:ext cx="17493683" cy="8246460"/>
          </a:xfrm>
        </p:spPr>
        <p:txBody>
          <a:bodyPr anchor="ctr">
            <a:normAutofit/>
          </a:bodyPr>
          <a:lstStyle>
            <a:lvl1pPr marL="0" indent="0" algn="l">
              <a:buNone/>
              <a:defRPr sz="496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999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2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08" y="3199977"/>
            <a:ext cx="16734343" cy="15866551"/>
          </a:xfrm>
        </p:spPr>
        <p:txBody>
          <a:bodyPr anchor="ctr">
            <a:normAutofit/>
          </a:bodyPr>
          <a:lstStyle>
            <a:lvl1pPr algn="l">
              <a:defRPr sz="1212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34453" y="19066528"/>
            <a:ext cx="14936453" cy="19999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44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59997" indent="0">
              <a:buFontTx/>
              <a:buNone/>
              <a:defRPr/>
            </a:lvl2pPr>
            <a:lvl3pPr marL="2519995" indent="0">
              <a:buFontTx/>
              <a:buNone/>
              <a:defRPr/>
            </a:lvl3pPr>
            <a:lvl4pPr marL="3779992" indent="0">
              <a:buFontTx/>
              <a:buNone/>
              <a:defRPr/>
            </a:lvl4pPr>
            <a:lvl5pPr marL="503999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994" y="23466496"/>
            <a:ext cx="17493685" cy="8246460"/>
          </a:xfrm>
        </p:spPr>
        <p:txBody>
          <a:bodyPr anchor="ctr">
            <a:normAutofit/>
          </a:bodyPr>
          <a:lstStyle>
            <a:lvl1pPr marL="0" indent="0" algn="l">
              <a:buNone/>
              <a:defRPr sz="496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999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30306" y="4148936"/>
            <a:ext cx="1260327" cy="3069668"/>
          </a:xfrm>
          <a:prstGeom prst="rect">
            <a:avLst/>
          </a:prstGeom>
        </p:spPr>
        <p:txBody>
          <a:bodyPr vert="horz" lIns="252000" tIns="126000" rIns="252000" bIns="126000" rtlCol="0" anchor="ctr">
            <a:noAutofit/>
          </a:bodyPr>
          <a:lstStyle/>
          <a:p>
            <a:pPr lvl="0"/>
            <a:r>
              <a:rPr lang="en-US" sz="2204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96004" y="15152415"/>
            <a:ext cx="1260327" cy="3069668"/>
          </a:xfrm>
          <a:prstGeom prst="rect">
            <a:avLst/>
          </a:prstGeom>
        </p:spPr>
        <p:txBody>
          <a:bodyPr vert="horz" lIns="252000" tIns="126000" rIns="252000" bIns="126000" rtlCol="0" anchor="ctr">
            <a:noAutofit/>
          </a:bodyPr>
          <a:lstStyle/>
          <a:p>
            <a:pPr lvl="0"/>
            <a:r>
              <a:rPr lang="en-US" sz="2204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890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994" y="10141595"/>
            <a:ext cx="17493685" cy="13624363"/>
          </a:xfrm>
        </p:spPr>
        <p:txBody>
          <a:bodyPr anchor="b">
            <a:normAutofit/>
          </a:bodyPr>
          <a:lstStyle>
            <a:lvl1pPr algn="l">
              <a:defRPr sz="1212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994" y="23765958"/>
            <a:ext cx="17493685" cy="7946997"/>
          </a:xfrm>
        </p:spPr>
        <p:txBody>
          <a:bodyPr anchor="t">
            <a:normAutofit/>
          </a:bodyPr>
          <a:lstStyle>
            <a:lvl1pPr marL="0" indent="0" algn="l">
              <a:buNone/>
              <a:defRPr sz="496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999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08" y="3199977"/>
            <a:ext cx="16734343" cy="15866551"/>
          </a:xfrm>
        </p:spPr>
        <p:txBody>
          <a:bodyPr anchor="ctr">
            <a:normAutofit/>
          </a:bodyPr>
          <a:lstStyle>
            <a:lvl1pPr algn="l">
              <a:defRPr sz="1212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9990" y="21066513"/>
            <a:ext cx="17493688" cy="269944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661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9997" indent="0">
              <a:buFontTx/>
              <a:buNone/>
              <a:defRPr/>
            </a:lvl2pPr>
            <a:lvl3pPr marL="2519995" indent="0">
              <a:buFontTx/>
              <a:buNone/>
              <a:defRPr/>
            </a:lvl3pPr>
            <a:lvl4pPr marL="3779992" indent="0">
              <a:buFontTx/>
              <a:buNone/>
              <a:defRPr/>
            </a:lvl4pPr>
            <a:lvl5pPr marL="503999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994" y="23765958"/>
            <a:ext cx="17493685" cy="7946997"/>
          </a:xfrm>
        </p:spPr>
        <p:txBody>
          <a:bodyPr anchor="t">
            <a:normAutofit/>
          </a:bodyPr>
          <a:lstStyle>
            <a:lvl1pPr marL="0" indent="0" algn="l">
              <a:buNone/>
              <a:defRPr sz="49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5999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30306" y="4148936"/>
            <a:ext cx="1260327" cy="3069668"/>
          </a:xfrm>
          <a:prstGeom prst="rect">
            <a:avLst/>
          </a:prstGeom>
        </p:spPr>
        <p:txBody>
          <a:bodyPr vert="horz" lIns="252000" tIns="126000" rIns="252000" bIns="126000" rtlCol="0" anchor="ctr">
            <a:noAutofit/>
          </a:bodyPr>
          <a:lstStyle/>
          <a:p>
            <a:pPr lvl="0"/>
            <a:r>
              <a:rPr lang="en-US" sz="2204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96004" y="15152415"/>
            <a:ext cx="1260327" cy="3069668"/>
          </a:xfrm>
          <a:prstGeom prst="rect">
            <a:avLst/>
          </a:prstGeom>
        </p:spPr>
        <p:txBody>
          <a:bodyPr vert="horz" lIns="252000" tIns="126000" rIns="252000" bIns="126000" rtlCol="0" anchor="ctr">
            <a:noAutofit/>
          </a:bodyPr>
          <a:lstStyle/>
          <a:p>
            <a:pPr lvl="0"/>
            <a:r>
              <a:rPr lang="en-US" sz="2204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933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219" y="3199977"/>
            <a:ext cx="17476461" cy="15866551"/>
          </a:xfrm>
        </p:spPr>
        <p:txBody>
          <a:bodyPr anchor="ctr">
            <a:normAutofit/>
          </a:bodyPr>
          <a:lstStyle>
            <a:lvl1pPr algn="l">
              <a:defRPr sz="1212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9990" y="21066513"/>
            <a:ext cx="17493688" cy="269944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6614">
                <a:solidFill>
                  <a:schemeClr val="accent1"/>
                </a:solidFill>
              </a:defRPr>
            </a:lvl1pPr>
            <a:lvl2pPr marL="1259997" indent="0">
              <a:buFontTx/>
              <a:buNone/>
              <a:defRPr/>
            </a:lvl2pPr>
            <a:lvl3pPr marL="2519995" indent="0">
              <a:buFontTx/>
              <a:buNone/>
              <a:defRPr/>
            </a:lvl3pPr>
            <a:lvl4pPr marL="3779992" indent="0">
              <a:buFontTx/>
              <a:buNone/>
              <a:defRPr/>
            </a:lvl4pPr>
            <a:lvl5pPr marL="503999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994" y="23765958"/>
            <a:ext cx="17493685" cy="7946997"/>
          </a:xfrm>
        </p:spPr>
        <p:txBody>
          <a:bodyPr anchor="t">
            <a:normAutofit/>
          </a:bodyPr>
          <a:lstStyle>
            <a:lvl1pPr marL="0" indent="0" algn="l">
              <a:buNone/>
              <a:defRPr sz="49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5999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6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72891" y="3199979"/>
            <a:ext cx="2697511" cy="2756647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9995" y="3199979"/>
            <a:ext cx="14316987" cy="2756647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4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2932709" y="24860498"/>
            <a:ext cx="10404000" cy="6771763"/>
            <a:chOff x="12932707" y="24860499"/>
            <a:chExt cx="10404000" cy="6771763"/>
          </a:xfrm>
        </p:grpSpPr>
        <p:sp>
          <p:nvSpPr>
            <p:cNvPr id="28" name="TextBox 27"/>
            <p:cNvSpPr txBox="1"/>
            <p:nvPr userDrawn="1"/>
          </p:nvSpPr>
          <p:spPr>
            <a:xfrm>
              <a:off x="12932707" y="24860499"/>
              <a:ext cx="10404000" cy="67717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720000" tIns="360000" rIns="720000" bIns="360000" numCol="1" rtlCol="0">
              <a:noAutofit/>
            </a:bodyPr>
            <a:lstStyle/>
            <a:p>
              <a:endParaRPr lang="es-ES_tradnl" sz="2800" dirty="0"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>
              <a:off x="13709011" y="25752333"/>
              <a:ext cx="8851392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 userDrawn="1"/>
        </p:nvGrpSpPr>
        <p:grpSpPr>
          <a:xfrm>
            <a:off x="1863270" y="24860498"/>
            <a:ext cx="10404000" cy="6771763"/>
            <a:chOff x="1863268" y="24860499"/>
            <a:chExt cx="10404000" cy="6771763"/>
          </a:xfrm>
        </p:grpSpPr>
        <p:sp>
          <p:nvSpPr>
            <p:cNvPr id="27" name="TextBox 26"/>
            <p:cNvSpPr txBox="1"/>
            <p:nvPr userDrawn="1"/>
          </p:nvSpPr>
          <p:spPr>
            <a:xfrm>
              <a:off x="1863268" y="24860499"/>
              <a:ext cx="10404000" cy="67717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720000" tIns="360000" rIns="720000" bIns="360000" numCol="1" rtlCol="0">
              <a:noAutofit/>
            </a:bodyPr>
            <a:lstStyle/>
            <a:p>
              <a:endParaRPr lang="es-ES_tradnl" sz="2800" dirty="0"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32" name="Straight Connector 31"/>
            <p:cNvCxnSpPr/>
            <p:nvPr userDrawn="1"/>
          </p:nvCxnSpPr>
          <p:spPr>
            <a:xfrm>
              <a:off x="2639572" y="25752333"/>
              <a:ext cx="8851392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>
          <a:xfrm>
            <a:off x="1863271" y="7103260"/>
            <a:ext cx="21473438" cy="7443651"/>
            <a:chOff x="1863269" y="7103263"/>
            <a:chExt cx="21473438" cy="6841402"/>
          </a:xfrm>
        </p:grpSpPr>
        <p:sp>
          <p:nvSpPr>
            <p:cNvPr id="47" name="TextBox 46"/>
            <p:cNvSpPr txBox="1"/>
            <p:nvPr userDrawn="1"/>
          </p:nvSpPr>
          <p:spPr>
            <a:xfrm>
              <a:off x="1863269" y="7103263"/>
              <a:ext cx="21473438" cy="68414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720000" tIns="360000" rIns="720000" bIns="360000" rtlCol="0">
              <a:noAutofit/>
            </a:bodyPr>
            <a:lstStyle/>
            <a:p>
              <a:pPr>
                <a:lnSpc>
                  <a:spcPct val="150000"/>
                </a:lnSpc>
              </a:pPr>
              <a:endParaRPr lang="es-ES_tradnl" sz="2800" dirty="0"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cxnSp>
          <p:nvCxnSpPr>
            <p:cNvPr id="48" name="Straight Connector 47"/>
            <p:cNvCxnSpPr/>
            <p:nvPr userDrawn="1"/>
          </p:nvCxnSpPr>
          <p:spPr>
            <a:xfrm>
              <a:off x="2595282" y="8123238"/>
              <a:ext cx="20009413" cy="2456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 userDrawn="1"/>
        </p:nvSpPr>
        <p:spPr>
          <a:xfrm>
            <a:off x="1863271" y="14546912"/>
            <a:ext cx="21473438" cy="9710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es-ES_tradnl" sz="58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87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9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994" y="14177684"/>
            <a:ext cx="17493685" cy="9588282"/>
          </a:xfrm>
        </p:spPr>
        <p:txBody>
          <a:bodyPr anchor="b"/>
          <a:lstStyle>
            <a:lvl1pPr algn="l">
              <a:defRPr sz="1102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994" y="23765958"/>
            <a:ext cx="17493685" cy="4516503"/>
          </a:xfrm>
        </p:spPr>
        <p:txBody>
          <a:bodyPr anchor="t"/>
          <a:lstStyle>
            <a:lvl1pPr marL="0" indent="0" algn="l">
              <a:buNone/>
              <a:defRPr sz="551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59997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38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0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998" y="3199977"/>
            <a:ext cx="17493683" cy="6933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0000" y="11341592"/>
            <a:ext cx="8510528" cy="20371358"/>
          </a:xfrm>
        </p:spPr>
        <p:txBody>
          <a:bodyPr>
            <a:normAutofit/>
          </a:bodyPr>
          <a:lstStyle>
            <a:lvl1pPr>
              <a:defRPr sz="4961"/>
            </a:lvl1pPr>
            <a:lvl2pPr>
              <a:defRPr sz="4409"/>
            </a:lvl2pPr>
            <a:lvl3pPr>
              <a:defRPr sz="385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3150" y="11341600"/>
            <a:ext cx="8510531" cy="20371364"/>
          </a:xfrm>
        </p:spPr>
        <p:txBody>
          <a:bodyPr>
            <a:normAutofit/>
          </a:bodyPr>
          <a:lstStyle>
            <a:lvl1pPr>
              <a:defRPr sz="4961"/>
            </a:lvl1pPr>
            <a:lvl2pPr>
              <a:defRPr sz="4409"/>
            </a:lvl2pPr>
            <a:lvl3pPr>
              <a:defRPr sz="385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1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997" y="3199977"/>
            <a:ext cx="17493680" cy="6933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995" y="11343660"/>
            <a:ext cx="8517592" cy="3024975"/>
          </a:xfrm>
        </p:spPr>
        <p:txBody>
          <a:bodyPr anchor="b">
            <a:noAutofit/>
          </a:bodyPr>
          <a:lstStyle>
            <a:lvl1pPr marL="0" indent="0">
              <a:buNone/>
              <a:defRPr sz="6614" b="0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995" y="14368643"/>
            <a:ext cx="8517592" cy="1734432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56084" y="11343660"/>
            <a:ext cx="8517592" cy="3024975"/>
          </a:xfrm>
        </p:spPr>
        <p:txBody>
          <a:bodyPr anchor="b">
            <a:noAutofit/>
          </a:bodyPr>
          <a:lstStyle>
            <a:lvl1pPr marL="0" indent="0">
              <a:buNone/>
              <a:defRPr sz="6614" b="0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56084" y="14368643"/>
            <a:ext cx="8517592" cy="1734432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995" y="3199977"/>
            <a:ext cx="17493683" cy="6933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996" y="7866630"/>
            <a:ext cx="7689470" cy="6711059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2088" y="2703001"/>
            <a:ext cx="9331589" cy="2900995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996" y="14577686"/>
            <a:ext cx="7689470" cy="13566563"/>
          </a:xfrm>
        </p:spPr>
        <p:txBody>
          <a:bodyPr>
            <a:normAutofit/>
          </a:bodyPr>
          <a:lstStyle>
            <a:lvl1pPr marL="0" indent="0">
              <a:buNone/>
              <a:defRPr sz="3858"/>
            </a:lvl1pPr>
            <a:lvl2pPr marL="944998" indent="0">
              <a:buNone/>
              <a:defRPr sz="2894"/>
            </a:lvl2pPr>
            <a:lvl3pPr marL="1889996" indent="0">
              <a:buNone/>
              <a:defRPr sz="2480"/>
            </a:lvl3pPr>
            <a:lvl4pPr marL="2834994" indent="0">
              <a:buNone/>
              <a:defRPr sz="2067"/>
            </a:lvl4pPr>
            <a:lvl5pPr marL="3779992" indent="0">
              <a:buNone/>
              <a:defRPr sz="2067"/>
            </a:lvl5pPr>
            <a:lvl6pPr marL="4724991" indent="0">
              <a:buNone/>
              <a:defRPr sz="2067"/>
            </a:lvl6pPr>
            <a:lvl7pPr marL="5669989" indent="0">
              <a:buNone/>
              <a:defRPr sz="2067"/>
            </a:lvl7pPr>
            <a:lvl8pPr marL="6614987" indent="0">
              <a:buNone/>
              <a:defRPr sz="2067"/>
            </a:lvl8pPr>
            <a:lvl9pPr marL="7559985" indent="0">
              <a:buNone/>
              <a:defRPr sz="2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995" y="25199817"/>
            <a:ext cx="17493683" cy="2974981"/>
          </a:xfrm>
        </p:spPr>
        <p:txBody>
          <a:bodyPr anchor="b">
            <a:normAutofit/>
          </a:bodyPr>
          <a:lstStyle>
            <a:lvl1pPr algn="l">
              <a:defRPr sz="661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79995" y="3199977"/>
            <a:ext cx="17493683" cy="20187349"/>
          </a:xfrm>
        </p:spPr>
        <p:txBody>
          <a:bodyPr anchor="t">
            <a:normAutofit/>
          </a:bodyPr>
          <a:lstStyle>
            <a:lvl1pPr marL="0" indent="0" algn="ctr">
              <a:buNone/>
              <a:defRPr sz="4409"/>
            </a:lvl1pPr>
            <a:lvl2pPr marL="1259997" indent="0">
              <a:buNone/>
              <a:defRPr sz="4409"/>
            </a:lvl2pPr>
            <a:lvl3pPr marL="2519995" indent="0">
              <a:buNone/>
              <a:defRPr sz="4409"/>
            </a:lvl3pPr>
            <a:lvl4pPr marL="3779992" indent="0">
              <a:buNone/>
              <a:defRPr sz="4409"/>
            </a:lvl4pPr>
            <a:lvl5pPr marL="5039990" indent="0">
              <a:buNone/>
              <a:defRPr sz="4409"/>
            </a:lvl5pPr>
            <a:lvl6pPr marL="6299987" indent="0">
              <a:buNone/>
              <a:defRPr sz="4409"/>
            </a:lvl6pPr>
            <a:lvl7pPr marL="7559985" indent="0">
              <a:buNone/>
              <a:defRPr sz="4409"/>
            </a:lvl7pPr>
            <a:lvl8pPr marL="8819982" indent="0">
              <a:buNone/>
              <a:defRPr sz="4409"/>
            </a:lvl8pPr>
            <a:lvl9pPr marL="10079980" indent="0">
              <a:buNone/>
              <a:defRPr sz="44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995" y="28174798"/>
            <a:ext cx="17493683" cy="3538158"/>
          </a:xfrm>
        </p:spPr>
        <p:txBody>
          <a:bodyPr>
            <a:normAutofit/>
          </a:bodyPr>
          <a:lstStyle>
            <a:lvl1pPr marL="0" indent="0">
              <a:buNone/>
              <a:defRPr sz="3307"/>
            </a:lvl1pPr>
            <a:lvl2pPr marL="1259997" indent="0">
              <a:buNone/>
              <a:defRPr sz="3307"/>
            </a:lvl2pPr>
            <a:lvl3pPr marL="2519995" indent="0">
              <a:buNone/>
              <a:defRPr sz="2756"/>
            </a:lvl3pPr>
            <a:lvl4pPr marL="3779992" indent="0">
              <a:buNone/>
              <a:defRPr sz="2480"/>
            </a:lvl4pPr>
            <a:lvl5pPr marL="5039990" indent="0">
              <a:buNone/>
              <a:defRPr sz="2480"/>
            </a:lvl5pPr>
            <a:lvl6pPr marL="6299987" indent="0">
              <a:buNone/>
              <a:defRPr sz="2480"/>
            </a:lvl6pPr>
            <a:lvl7pPr marL="7559985" indent="0">
              <a:buNone/>
              <a:defRPr sz="2480"/>
            </a:lvl7pPr>
            <a:lvl8pPr marL="8819982" indent="0">
              <a:buNone/>
              <a:defRPr sz="2480"/>
            </a:lvl8pPr>
            <a:lvl9pPr marL="10079980" indent="0">
              <a:buNone/>
              <a:defRPr sz="24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4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3333" y="-44449"/>
            <a:ext cx="25275258" cy="360886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9997" y="3199977"/>
            <a:ext cx="17493680" cy="6933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995" y="11341600"/>
            <a:ext cx="17493683" cy="2037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96366" y="31712963"/>
            <a:ext cx="188540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9997" y="31712963"/>
            <a:ext cx="1274046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60901" y="31712963"/>
            <a:ext cx="141278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0000" y="1369034"/>
            <a:ext cx="22679979" cy="30887053"/>
            <a:chOff x="1259999" y="1369033"/>
            <a:chExt cx="22679979" cy="3088705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259999" y="6495803"/>
              <a:ext cx="22679979" cy="257602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1001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9636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9999" y="1369033"/>
              <a:ext cx="22679979" cy="5126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3126" tIns="41563" rIns="83126" bIns="415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7008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5147" y="2528418"/>
              <a:ext cx="2643221" cy="28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6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4" r:id="rId17"/>
  </p:sldLayoutIdLst>
  <p:txStyles>
    <p:titleStyle>
      <a:lvl1pPr algn="l" defTabSz="1259997" rtl="0" eaLnBrk="1" latinLnBrk="0" hangingPunct="1">
        <a:spcBef>
          <a:spcPct val="0"/>
        </a:spcBef>
        <a:buNone/>
        <a:defRPr sz="992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44998" indent="-944998" algn="l" defTabSz="1259997" rtl="0" eaLnBrk="1" latinLnBrk="0" hangingPunct="1">
        <a:spcBef>
          <a:spcPts val="27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96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047496" indent="-787498" algn="l" defTabSz="1259997" rtl="0" eaLnBrk="1" latinLnBrk="0" hangingPunct="1">
        <a:spcBef>
          <a:spcPts val="27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4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149994" indent="-629999" algn="l" defTabSz="1259997" rtl="0" eaLnBrk="1" latinLnBrk="0" hangingPunct="1">
        <a:spcBef>
          <a:spcPts val="27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409991" indent="-629999" algn="l" defTabSz="1259997" rtl="0" eaLnBrk="1" latinLnBrk="0" hangingPunct="1">
        <a:spcBef>
          <a:spcPts val="27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3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5669989" indent="-629999" algn="l" defTabSz="1259997" rtl="0" eaLnBrk="1" latinLnBrk="0" hangingPunct="1">
        <a:spcBef>
          <a:spcPts val="27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3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6929986" indent="-629999" algn="l" defTabSz="1259997" rtl="0" eaLnBrk="1" latinLnBrk="0" hangingPunct="1">
        <a:spcBef>
          <a:spcPts val="27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3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8189984" indent="-629999" algn="l" defTabSz="1259997" rtl="0" eaLnBrk="1" latinLnBrk="0" hangingPunct="1">
        <a:spcBef>
          <a:spcPts val="27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3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9449981" indent="-629999" algn="l" defTabSz="1259997" rtl="0" eaLnBrk="1" latinLnBrk="0" hangingPunct="1">
        <a:spcBef>
          <a:spcPts val="27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3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0709979" indent="-629999" algn="l" defTabSz="1259997" rtl="0" eaLnBrk="1" latinLnBrk="0" hangingPunct="1">
        <a:spcBef>
          <a:spcPts val="27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3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1259997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299812" y="32820436"/>
            <a:ext cx="8600359" cy="25145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3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18833" y="25792831"/>
            <a:ext cx="10417875" cy="5623348"/>
          </a:xfrm>
          <a:prstGeom prst="rect">
            <a:avLst/>
          </a:prstGeom>
          <a:noFill/>
          <a:ln>
            <a:noFill/>
          </a:ln>
        </p:spPr>
        <p:txBody>
          <a:bodyPr wrap="square" lIns="720000" tIns="360000" rIns="720000" bIns="360000" numCol="1" rtlCol="0">
            <a:noAutofit/>
          </a:bodyPr>
          <a:lstStyle/>
          <a:p>
            <a:pPr marL="457223" indent="-457223">
              <a:lnSpc>
                <a:spcPct val="150000"/>
              </a:lnSpc>
              <a:buFont typeface="Arial" charset="0"/>
              <a:buChar char="•"/>
            </a:pP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application can be further developed to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enable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a wide range of activities in art therapy for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children on the Autism spectrum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to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assist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in the continuation of developing the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children’s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communication and emotional skills.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3265" y="25792831"/>
            <a:ext cx="10375626" cy="5623348"/>
          </a:xfrm>
          <a:prstGeom prst="rect">
            <a:avLst/>
          </a:prstGeom>
          <a:noFill/>
          <a:ln>
            <a:noFill/>
          </a:ln>
        </p:spPr>
        <p:txBody>
          <a:bodyPr wrap="square" lIns="720000" tIns="360000" rIns="720000" bIns="360000" numCol="1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Success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was achieved in detecting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the movements and hand gestures of the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users using the Kinect V2.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These gestures were then used to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produce art work in a free movement environment.</a:t>
            </a:r>
          </a:p>
          <a:p>
            <a:pPr>
              <a:lnSpc>
                <a:spcPct val="120000"/>
              </a:lnSpc>
            </a:pPr>
            <a:endParaRPr lang="en-GB" sz="28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Marcador de título 1"/>
          <p:cNvSpPr txBox="1">
            <a:spLocks/>
          </p:cNvSpPr>
          <p:nvPr/>
        </p:nvSpPr>
        <p:spPr>
          <a:xfrm>
            <a:off x="1260001" y="1420116"/>
            <a:ext cx="18044000" cy="2913244"/>
          </a:xfrm>
          <a:prstGeom prst="rect">
            <a:avLst/>
          </a:prstGeom>
        </p:spPr>
        <p:txBody>
          <a:bodyPr vert="horz" lIns="1260000" tIns="720000" rIns="349767" bIns="174884" rtlCol="0" anchor="ctr">
            <a:noAutofit/>
          </a:bodyPr>
          <a:lstStyle>
            <a:lvl1pPr algn="l" defTabSz="1589910" rtl="0" eaLnBrk="1" latinLnBrk="0" hangingPunct="1">
              <a:spcBef>
                <a:spcPct val="0"/>
              </a:spcBef>
              <a:buNone/>
              <a:defRPr sz="10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0" b="1" dirty="0" smtClean="0">
                <a:latin typeface="Nanum Gothic" charset="-127"/>
                <a:ea typeface="Nanum Gothic" charset="-127"/>
                <a:cs typeface="Nanum Gothic" charset="-127"/>
              </a:rPr>
              <a:t>Interactive Digital Art Using Sensor Technology</a:t>
            </a:r>
            <a:endParaRPr lang="en-GB" sz="9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" name="Marcador de título 1"/>
          <p:cNvSpPr txBox="1">
            <a:spLocks/>
          </p:cNvSpPr>
          <p:nvPr/>
        </p:nvSpPr>
        <p:spPr>
          <a:xfrm>
            <a:off x="1260001" y="4286464"/>
            <a:ext cx="18044000" cy="2213530"/>
          </a:xfrm>
          <a:prstGeom prst="rect">
            <a:avLst/>
          </a:prstGeom>
        </p:spPr>
        <p:txBody>
          <a:bodyPr vert="horz" lIns="1260000" tIns="180000" rIns="360000" bIns="180000" rtlCol="0" anchor="ctr">
            <a:normAutofit/>
          </a:bodyPr>
          <a:lstStyle>
            <a:lvl1pPr algn="l" defTabSz="1589910" rtl="0" eaLnBrk="1" latinLnBrk="0" hangingPunct="1">
              <a:spcBef>
                <a:spcPct val="0"/>
              </a:spcBef>
              <a:buNone/>
              <a:defRPr sz="10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954246">
              <a:spcBef>
                <a:spcPts val="0"/>
              </a:spcBef>
              <a:defRPr/>
            </a:pPr>
            <a:r>
              <a:rPr lang="en-GB" sz="4000" b="1" dirty="0" smtClean="0">
                <a:solidFill>
                  <a:prstClr val="white"/>
                </a:solidFill>
                <a:latin typeface="Nanum Gothic" charset="-127"/>
                <a:ea typeface="Nanum Gothic" charset="-127"/>
                <a:cs typeface="Nanum Gothic" charset="-127"/>
              </a:rPr>
              <a:t>Katie Griffiths</a:t>
            </a:r>
            <a:endParaRPr lang="en-GB" sz="4000" b="1" dirty="0">
              <a:solidFill>
                <a:prstClr val="white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defTabSz="1954246">
              <a:spcBef>
                <a:spcPts val="0"/>
              </a:spcBef>
              <a:defRPr/>
            </a:pPr>
            <a:r>
              <a:rPr lang="en-GB" sz="3500" dirty="0" smtClean="0">
                <a:solidFill>
                  <a:prstClr val="white"/>
                </a:solidFill>
                <a:latin typeface="Nanum Gothic" charset="-127"/>
                <a:ea typeface="Nanum Gothic" charset="-127"/>
                <a:cs typeface="Nanum Gothic" charset="-127"/>
              </a:rPr>
              <a:t>B.Sc. (Hons) in Computing with Multimedia</a:t>
            </a:r>
            <a:endParaRPr lang="en-GB" sz="3500" dirty="0">
              <a:solidFill>
                <a:prstClr val="white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48836" y="25150555"/>
            <a:ext cx="4248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 err="1" smtClean="0">
                <a:latin typeface="Nanum Gothic" charset="-127"/>
                <a:ea typeface="Nanum Gothic" charset="-127"/>
                <a:cs typeface="Nanum Gothic" charset="-127"/>
              </a:rPr>
              <a:t>Conclusions</a:t>
            </a:r>
            <a:endParaRPr lang="es-ES_tradnl" sz="3000" b="1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3176" y="25150555"/>
            <a:ext cx="1757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dirty="0" err="1" smtClean="0">
                <a:latin typeface="Nanum Gothic" charset="-127"/>
                <a:ea typeface="Nanum Gothic" charset="-127"/>
                <a:cs typeface="Nanum Gothic" charset="-127"/>
              </a:rPr>
              <a:t>Results</a:t>
            </a:r>
            <a:endParaRPr lang="es-ES_tradnl" sz="3000" b="1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0741" y="33418462"/>
            <a:ext cx="4762500" cy="96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590" t="29894" r="15515" b="30106"/>
          <a:stretch/>
        </p:blipFill>
        <p:spPr>
          <a:xfrm>
            <a:off x="14962398" y="33337065"/>
            <a:ext cx="2987656" cy="937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250" y="15244264"/>
            <a:ext cx="9592900" cy="8285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25" y="15419085"/>
            <a:ext cx="9188089" cy="7935907"/>
          </a:xfrm>
          <a:prstGeom prst="rect">
            <a:avLst/>
          </a:prstGeom>
        </p:spPr>
      </p:pic>
      <p:sp>
        <p:nvSpPr>
          <p:cNvPr id="9" name="TextBox 8" hidden="1"/>
          <p:cNvSpPr txBox="1"/>
          <p:nvPr/>
        </p:nvSpPr>
        <p:spPr>
          <a:xfrm>
            <a:off x="1869129" y="7269077"/>
            <a:ext cx="21473444" cy="6694192"/>
          </a:xfrm>
          <a:prstGeom prst="rect">
            <a:avLst/>
          </a:prstGeom>
          <a:noFill/>
          <a:ln>
            <a:noFill/>
          </a:ln>
        </p:spPr>
        <p:txBody>
          <a:bodyPr wrap="square" lIns="720000" tIns="360000" rIns="720000" bIns="360000" rtlCol="0">
            <a:noAutofit/>
          </a:bodyPr>
          <a:lstStyle/>
          <a:p>
            <a:r>
              <a:rPr lang="en-GB" sz="3000" b="1" dirty="0">
                <a:latin typeface="Nanum Gothic" charset="-127"/>
                <a:ea typeface="Nanum Gothic" charset="-127"/>
                <a:cs typeface="Nanum Gothic" charset="-127"/>
              </a:rPr>
              <a:t>Abstract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Sensor technologies involves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devices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that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detect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and respond to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inputs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from a physical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environment. The sensor device then converts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the physical input into an electrical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signal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lang="en-IE" sz="28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GB" sz="3000" b="1" dirty="0" smtClean="0">
                <a:latin typeface="Nanum Gothic" charset="-127"/>
                <a:ea typeface="Nanum Gothic" charset="-127"/>
                <a:cs typeface="Nanum Gothic" charset="-127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Providing an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alternative way for children on the Autistic spectrum to paint freely and expressively with the movement of their hands. </a:t>
            </a:r>
            <a:endParaRPr lang="en-GB" sz="28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lang="en-GB" sz="3000" b="1" dirty="0" smtClean="0">
                <a:latin typeface="Nanum Gothic" charset="-127"/>
                <a:ea typeface="Nanum Gothic" charset="-127"/>
                <a:cs typeface="Nanum Gothic" charset="-127"/>
              </a:rPr>
              <a:t>Methods </a:t>
            </a:r>
            <a:endParaRPr lang="en-GB" sz="30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A non-virtual Computer Aided Visual Environment (CAVE), was used to facilitate the child to develop “artwork” in a creative, fun and educational way.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 Unity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was used to build the front end GUI and materials, the development of gestures was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created using Visual Studio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IDE in C#. The user’s hand movements were tracked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using </a:t>
            </a: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the Kinect V2.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63271" y="7129370"/>
            <a:ext cx="21403132" cy="6821093"/>
          </a:xfrm>
          <a:prstGeom prst="rect">
            <a:avLst/>
          </a:prstGeom>
          <a:noFill/>
          <a:ln>
            <a:noFill/>
          </a:ln>
        </p:spPr>
        <p:txBody>
          <a:bodyPr wrap="square" lIns="720000" tIns="360000" rIns="720000" bIns="36000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3000" b="1" dirty="0" smtClean="0">
                <a:latin typeface="Nanum Gothic" charset="-127"/>
                <a:ea typeface="Nanum Gothic" charset="-127"/>
                <a:cs typeface="Nanum Gothic" charset="-127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IE" sz="2800" dirty="0">
                <a:latin typeface="Nanum Gothic" charset="-127"/>
                <a:ea typeface="Nanum Gothic" charset="-127"/>
                <a:cs typeface="Nanum Gothic" charset="-127"/>
              </a:rPr>
              <a:t>Sensor technologies involves devices that detect and respond to inputs from a physical environment. The sensor device then converts the physical input into an electrical signal.</a:t>
            </a:r>
          </a:p>
          <a:p>
            <a:pPr>
              <a:lnSpc>
                <a:spcPct val="150000"/>
              </a:lnSpc>
            </a:pPr>
            <a:r>
              <a:rPr lang="en-GB" sz="3000" b="1" dirty="0" smtClean="0">
                <a:latin typeface="Nanum Gothic" charset="-127"/>
                <a:ea typeface="Nanum Gothic" charset="-127"/>
                <a:cs typeface="Nanum Gothic" charset="-127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IE" sz="2800" dirty="0">
                <a:latin typeface="Nanum Gothic" charset="-127"/>
                <a:ea typeface="Nanum Gothic" charset="-127"/>
                <a:cs typeface="Nanum Gothic" charset="-127"/>
              </a:rPr>
              <a:t>Providing an alternative way for children on the Autistic spectrum to paint freely and expressively with the movement of their </a:t>
            </a:r>
            <a:r>
              <a:rPr lang="en-IE" sz="2800" dirty="0" smtClean="0">
                <a:latin typeface="Nanum Gothic" charset="-127"/>
                <a:ea typeface="Nanum Gothic" charset="-127"/>
                <a:cs typeface="Nanum Gothic" charset="-127"/>
              </a:rPr>
              <a:t>hands.</a:t>
            </a:r>
            <a:endParaRPr lang="en-GB" sz="28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lang="en-GB" sz="3000" b="1" dirty="0" smtClean="0">
                <a:latin typeface="Nanum Gothic" charset="-127"/>
                <a:ea typeface="Nanum Gothic" charset="-127"/>
                <a:cs typeface="Nanum Gothic" charset="-127"/>
              </a:rPr>
              <a:t>Methods 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Nanum Gothic" charset="-127"/>
                <a:ea typeface="Nanum Gothic" charset="-127"/>
                <a:cs typeface="Nanum Gothic" charset="-127"/>
              </a:rPr>
              <a:t>A non-virtual Computer Aided Visual Environment (CAVE), was used to facilitate the child to develop “artwork” in a creative, fun and educational way.  Unity was used to build the front end GUI and materials, the development of gestures was created using Visual Studio IDE in C#. The user’s hand movements were tracked using the Kinect </a:t>
            </a:r>
            <a:r>
              <a:rPr lang="en-GB" sz="2800" dirty="0" smtClean="0">
                <a:latin typeface="Nanum Gothic" charset="-127"/>
                <a:ea typeface="Nanum Gothic" charset="-127"/>
                <a:cs typeface="Nanum Gothic" charset="-127"/>
              </a:rPr>
              <a:t>V2.</a:t>
            </a:r>
            <a:endParaRPr lang="en-GB" sz="28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33309325"/>
            <a:ext cx="3238008" cy="117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3768</TotalTime>
  <Words>341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Nanum Gothic</vt:lpstr>
      <vt:lpstr>Trebuchet MS</vt:lpstr>
      <vt:lpstr>Wingdings 3</vt:lpstr>
      <vt:lpstr>Facet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Jordina Bartomeus</dc:creator>
  <cp:keywords/>
  <dc:description/>
  <cp:lastModifiedBy>Katie Griffiths</cp:lastModifiedBy>
  <cp:revision>118</cp:revision>
  <cp:lastPrinted>2018-04-11T13:43:52Z</cp:lastPrinted>
  <dcterms:created xsi:type="dcterms:W3CDTF">2015-04-08T13:46:46Z</dcterms:created>
  <dcterms:modified xsi:type="dcterms:W3CDTF">2018-04-30T14:10:35Z</dcterms:modified>
  <cp:category/>
</cp:coreProperties>
</file>