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6e84643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6e84643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6f4d5a6f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6f4d5a6f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ab3dc22f0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ab3dc22f0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6f4d5a6f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6f4d5a6f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6f4d5a6f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6f4d5a6f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6f4d5a6f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6f4d5a6f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6f4d5a6f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6f4d5a6f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6f4d5a6f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6f4d5a6f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54933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59"/>
              <a:t>Computational Social Science Proposal</a:t>
            </a:r>
            <a:endParaRPr sz="3659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484900" y="3285276"/>
            <a:ext cx="41742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June 6, 2023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8035100" y="186525"/>
            <a:ext cx="708848" cy="70884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1743500" y="2829613"/>
            <a:ext cx="565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Katie Widner Sanchez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225" y="1266325"/>
            <a:ext cx="6635525" cy="34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275" y="1266325"/>
            <a:ext cx="5649580" cy="201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3725" y="2571750"/>
            <a:ext cx="3434726" cy="22898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57525" y="4789500"/>
            <a:ext cx="240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Open Sans"/>
                <a:ea typeface="Open Sans"/>
                <a:cs typeface="Open Sans"/>
                <a:sym typeface="Open Sans"/>
              </a:rPr>
              <a:t>Image via Pro Publica</a:t>
            </a:r>
            <a:endParaRPr i="1"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nature of public opinion of the US Supreme Court? To what extent is legitimacy a frame in evaluations of the Court?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Supreme Court is highly ideological (Segal and Spaeth 2002; Gibson 2015)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Court lacks an electoral connection (Caldeira 1992)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Justices are appointed for life and face little accountability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Court lacks enforcement mechanisms (Rosenberg 2008)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Court needs diffuse support to function (Bartels 2012)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Central</a:t>
            </a:r>
            <a:r>
              <a:rPr lang="en"/>
              <a:t> tension: The Supreme Court is an ideological institution which needs diffuse public support to operate; this public support hinges on the idea that the Court is apolitical or “above” partisan politics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125" y="894600"/>
            <a:ext cx="4750475" cy="387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0" y="46829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Open Sans"/>
                <a:ea typeface="Open Sans"/>
                <a:cs typeface="Open Sans"/>
                <a:sym typeface="Open Sans"/>
              </a:rPr>
              <a:t>Image via Litmaps</a:t>
            </a:r>
            <a:endParaRPr i="1"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Empirical Design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</a:t>
            </a:r>
            <a:r>
              <a:rPr lang="en"/>
              <a:t> analysis of New York Times op-ed coverage of Supreme Court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Principal component analysis → latent semantic analysis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components explain the variability in New York Times op-ed coverage of the United States Supreme Court over the past three years?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frames emerge when examining these articles?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Which terms are most frequently utilized?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Latent Semantic Analysis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650" y="1344875"/>
            <a:ext cx="7314712" cy="33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80550" y="46829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Open Sans"/>
                <a:ea typeface="Open Sans"/>
                <a:cs typeface="Open Sans"/>
                <a:sym typeface="Open Sans"/>
              </a:rPr>
              <a:t>Image via Data Camp</a:t>
            </a:r>
            <a:endParaRPr i="1"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 data from New York Times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Pre-process (create tokens, remove stems)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Continue developing project next semester in Dr. Cordell’s course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154734"/>
      </a:dk1>
      <a:lt1>
        <a:srgbClr val="FFFFFF"/>
      </a:lt1>
      <a:dk2>
        <a:srgbClr val="695D46"/>
      </a:dk2>
      <a:lt2>
        <a:srgbClr val="B3A77D"/>
      </a:lt2>
      <a:accent1>
        <a:srgbClr val="E87500"/>
      </a:accent1>
      <a:accent2>
        <a:srgbClr val="CE93D8"/>
      </a:accent2>
      <a:accent3>
        <a:srgbClr val="154734"/>
      </a:accent3>
      <a:accent4>
        <a:srgbClr val="FF0000"/>
      </a:accent4>
      <a:accent5>
        <a:srgbClr val="154734"/>
      </a:accent5>
      <a:accent6>
        <a:srgbClr val="EEFF41"/>
      </a:accent6>
      <a:hlink>
        <a:srgbClr val="154734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