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embeddedFontLs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k7InICr6CujhobgC9P+rn+74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Oswald-bold.fntdata"/><Relationship Id="rId10" Type="http://schemas.openxmlformats.org/officeDocument/2006/relationships/slide" Target="slides/slide3.xml"/><Relationship Id="rId21" Type="http://schemas.openxmlformats.org/officeDocument/2006/relationships/font" Target="fonts/Oswald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8cb28772e_4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8cb28772e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8cb28772e_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8cb28772e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8cb28772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98cb28772e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8cb28772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98cb28772e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8cb28772e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8cb28772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8cb28772e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8cb28772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/>
          <p:nvPr/>
        </p:nvSpPr>
        <p:spPr>
          <a:xfrm>
            <a:off x="0" y="4873507"/>
            <a:ext cx="12197795" cy="19888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0"/>
          <p:cNvSpPr/>
          <p:nvPr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0"/>
          <p:cNvSpPr/>
          <p:nvPr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/>
          <p:nvPr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0"/>
          <p:cNvSpPr/>
          <p:nvPr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0"/>
          <p:cNvSpPr/>
          <p:nvPr/>
        </p:nvSpPr>
        <p:spPr>
          <a:xfrm>
            <a:off x="0" y="0"/>
            <a:ext cx="12197795" cy="98072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0"/>
          <p:cNvSpPr txBox="1"/>
          <p:nvPr>
            <p:ph type="title"/>
          </p:nvPr>
        </p:nvSpPr>
        <p:spPr>
          <a:xfrm>
            <a:off x="0" y="134928"/>
            <a:ext cx="12192000" cy="710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0"/>
          <p:cNvSpPr/>
          <p:nvPr/>
        </p:nvSpPr>
        <p:spPr>
          <a:xfrm rot="2483232">
            <a:off x="-67621" y="1813625"/>
            <a:ext cx="4223096" cy="5102585"/>
          </a:xfrm>
          <a:custGeom>
            <a:rect b="b" l="l" r="r" t="t"/>
            <a:pathLst>
              <a:path extrusionOk="0" h="3204020" w="2651771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0"/>
          <p:cNvGrpSpPr/>
          <p:nvPr/>
        </p:nvGrpSpPr>
        <p:grpSpPr>
          <a:xfrm rot="-889790">
            <a:off x="1109695" y="1075144"/>
            <a:ext cx="2071428" cy="3866164"/>
            <a:chOff x="3501573" y="3178068"/>
            <a:chExt cx="1340594" cy="2737840"/>
          </a:xfrm>
        </p:grpSpPr>
        <p:sp>
          <p:nvSpPr>
            <p:cNvPr id="43" name="Google Shape;43;p60"/>
            <p:cNvSpPr/>
            <p:nvPr/>
          </p:nvSpPr>
          <p:spPr>
            <a:xfrm>
              <a:off x="3504728" y="3612346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0"/>
            <p:cNvSpPr/>
            <p:nvPr/>
          </p:nvSpPr>
          <p:spPr>
            <a:xfrm>
              <a:off x="3501573" y="3832632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0"/>
            <p:cNvSpPr/>
            <p:nvPr/>
          </p:nvSpPr>
          <p:spPr>
            <a:xfrm>
              <a:off x="4776089" y="3829487"/>
              <a:ext cx="62939" cy="220286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0"/>
            <p:cNvSpPr/>
            <p:nvPr/>
          </p:nvSpPr>
          <p:spPr>
            <a:xfrm>
              <a:off x="3520451" y="3178068"/>
              <a:ext cx="1321716" cy="2737840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0"/>
            <p:cNvSpPr/>
            <p:nvPr/>
          </p:nvSpPr>
          <p:spPr>
            <a:xfrm>
              <a:off x="3529897" y="3190652"/>
              <a:ext cx="1290246" cy="270637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0"/>
            <p:cNvSpPr/>
            <p:nvPr/>
          </p:nvSpPr>
          <p:spPr>
            <a:xfrm>
              <a:off x="3627447" y="3596610"/>
              <a:ext cx="1101430" cy="1951104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" name="Google Shape;49;p60"/>
            <p:cNvGrpSpPr/>
            <p:nvPr/>
          </p:nvGrpSpPr>
          <p:grpSpPr>
            <a:xfrm>
              <a:off x="4088507" y="5635852"/>
              <a:ext cx="157979" cy="173080"/>
              <a:chOff x="6768665" y="6038214"/>
              <a:chExt cx="135058" cy="147968"/>
            </a:xfrm>
          </p:grpSpPr>
          <p:sp>
            <p:nvSpPr>
              <p:cNvPr id="50" name="Google Shape;50;p60"/>
              <p:cNvSpPr/>
              <p:nvPr/>
            </p:nvSpPr>
            <p:spPr>
              <a:xfrm>
                <a:off x="6768665" y="6038214"/>
                <a:ext cx="135058" cy="147968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60"/>
              <p:cNvSpPr/>
              <p:nvPr/>
            </p:nvSpPr>
            <p:spPr>
              <a:xfrm>
                <a:off x="6802089" y="6071635"/>
                <a:ext cx="74098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" name="Google Shape;52;p60"/>
            <p:cNvSpPr/>
            <p:nvPr/>
          </p:nvSpPr>
          <p:spPr>
            <a:xfrm>
              <a:off x="3821102" y="3628406"/>
              <a:ext cx="906450" cy="188751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0"/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0"/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60"/>
          <p:cNvSpPr/>
          <p:nvPr>
            <p:ph idx="2" type="pic"/>
          </p:nvPr>
        </p:nvSpPr>
        <p:spPr>
          <a:xfrm rot="-900000">
            <a:off x="1256481" y="1623381"/>
            <a:ext cx="1833837" cy="27973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61"/>
          <p:cNvSpPr/>
          <p:nvPr/>
        </p:nvSpPr>
        <p:spPr>
          <a:xfrm flipH="1">
            <a:off x="10896600" y="5624055"/>
            <a:ext cx="1068843" cy="965339"/>
          </a:xfrm>
          <a:custGeom>
            <a:rect b="b" l="l" r="r" t="t"/>
            <a:pathLst>
              <a:path extrusionOk="0" h="2549768" w="2823151">
                <a:moveTo>
                  <a:pt x="44313" y="2550154"/>
                </a:moveTo>
                <a:cubicBezTo>
                  <a:pt x="8584" y="2524711"/>
                  <a:pt x="3982" y="2485463"/>
                  <a:pt x="734" y="2446485"/>
                </a:cubicBezTo>
                <a:cubicBezTo>
                  <a:pt x="-1973" y="2414546"/>
                  <a:pt x="3170" y="2382606"/>
                  <a:pt x="10208" y="2351478"/>
                </a:cubicBezTo>
                <a:cubicBezTo>
                  <a:pt x="11832" y="2343629"/>
                  <a:pt x="12644" y="2335508"/>
                  <a:pt x="13185" y="2327388"/>
                </a:cubicBezTo>
                <a:cubicBezTo>
                  <a:pt x="18599" y="2259178"/>
                  <a:pt x="1005" y="2201794"/>
                  <a:pt x="1817" y="2133313"/>
                </a:cubicBezTo>
                <a:cubicBezTo>
                  <a:pt x="2087" y="2108411"/>
                  <a:pt x="3711" y="2083238"/>
                  <a:pt x="14268" y="2059960"/>
                </a:cubicBezTo>
                <a:cubicBezTo>
                  <a:pt x="24283" y="2037494"/>
                  <a:pt x="57847" y="2028562"/>
                  <a:pt x="74899" y="2046426"/>
                </a:cubicBezTo>
                <a:cubicBezTo>
                  <a:pt x="81125" y="2052923"/>
                  <a:pt x="92764" y="2051569"/>
                  <a:pt x="101967" y="2051840"/>
                </a:cubicBezTo>
                <a:cubicBezTo>
                  <a:pt x="110087" y="2052110"/>
                  <a:pt x="117937" y="2055088"/>
                  <a:pt x="125245" y="2058336"/>
                </a:cubicBezTo>
                <a:cubicBezTo>
                  <a:pt x="150147" y="2069163"/>
                  <a:pt x="173967" y="2064020"/>
                  <a:pt x="195079" y="2050486"/>
                </a:cubicBezTo>
                <a:cubicBezTo>
                  <a:pt x="245966" y="2018547"/>
                  <a:pt x="288733" y="1977133"/>
                  <a:pt x="328523" y="1931930"/>
                </a:cubicBezTo>
                <a:cubicBezTo>
                  <a:pt x="352613" y="1904592"/>
                  <a:pt x="376974" y="1877524"/>
                  <a:pt x="403771" y="1852893"/>
                </a:cubicBezTo>
                <a:cubicBezTo>
                  <a:pt x="429485" y="1829074"/>
                  <a:pt x="451410" y="1802006"/>
                  <a:pt x="473064" y="1774668"/>
                </a:cubicBezTo>
                <a:cubicBezTo>
                  <a:pt x="499049" y="1741916"/>
                  <a:pt x="530447" y="1716202"/>
                  <a:pt x="568071" y="1697796"/>
                </a:cubicBezTo>
                <a:cubicBezTo>
                  <a:pt x="595680" y="1684262"/>
                  <a:pt x="622206" y="1668563"/>
                  <a:pt x="649003" y="1653405"/>
                </a:cubicBezTo>
                <a:cubicBezTo>
                  <a:pt x="667950" y="1642578"/>
                  <a:pt x="689334" y="1635811"/>
                  <a:pt x="708823" y="1625255"/>
                </a:cubicBezTo>
                <a:cubicBezTo>
                  <a:pt x="715319" y="1621736"/>
                  <a:pt x="722356" y="1618758"/>
                  <a:pt x="727499" y="1613886"/>
                </a:cubicBezTo>
                <a:cubicBezTo>
                  <a:pt x="750236" y="1593585"/>
                  <a:pt x="774326" y="1574909"/>
                  <a:pt x="795168" y="1552713"/>
                </a:cubicBezTo>
                <a:cubicBezTo>
                  <a:pt x="805454" y="1541886"/>
                  <a:pt x="811950" y="1528082"/>
                  <a:pt x="820341" y="1515631"/>
                </a:cubicBezTo>
                <a:cubicBezTo>
                  <a:pt x="836582" y="1491811"/>
                  <a:pt x="852552" y="1467450"/>
                  <a:pt x="867439" y="1442819"/>
                </a:cubicBezTo>
                <a:cubicBezTo>
                  <a:pt x="899649" y="1389496"/>
                  <a:pt x="935108" y="1338879"/>
                  <a:pt x="981393" y="1296383"/>
                </a:cubicBezTo>
                <a:cubicBezTo>
                  <a:pt x="993303" y="1285556"/>
                  <a:pt x="1004671" y="1273917"/>
                  <a:pt x="1016581" y="1263090"/>
                </a:cubicBezTo>
                <a:cubicBezTo>
                  <a:pt x="1029303" y="1251451"/>
                  <a:pt x="1035258" y="1235210"/>
                  <a:pt x="1046356" y="1222759"/>
                </a:cubicBezTo>
                <a:cubicBezTo>
                  <a:pt x="1063137" y="1203812"/>
                  <a:pt x="1060431" y="1179722"/>
                  <a:pt x="1065303" y="1157797"/>
                </a:cubicBezTo>
                <a:cubicBezTo>
                  <a:pt x="1075859" y="1109617"/>
                  <a:pt x="1086686" y="1061707"/>
                  <a:pt x="1114566" y="1020023"/>
                </a:cubicBezTo>
                <a:cubicBezTo>
                  <a:pt x="1129182" y="998098"/>
                  <a:pt x="1147588" y="979963"/>
                  <a:pt x="1167618" y="962910"/>
                </a:cubicBezTo>
                <a:cubicBezTo>
                  <a:pt x="1180611" y="951813"/>
                  <a:pt x="1196851" y="945858"/>
                  <a:pt x="1210385" y="936113"/>
                </a:cubicBezTo>
                <a:cubicBezTo>
                  <a:pt x="1228250" y="923392"/>
                  <a:pt x="1248280" y="914189"/>
                  <a:pt x="1265603" y="900925"/>
                </a:cubicBezTo>
                <a:cubicBezTo>
                  <a:pt x="1268581" y="898760"/>
                  <a:pt x="1271558" y="896865"/>
                  <a:pt x="1275348" y="896053"/>
                </a:cubicBezTo>
                <a:cubicBezTo>
                  <a:pt x="1294565" y="892805"/>
                  <a:pt x="1305934" y="878459"/>
                  <a:pt x="1319738" y="866279"/>
                </a:cubicBezTo>
                <a:cubicBezTo>
                  <a:pt x="1335708" y="851933"/>
                  <a:pt x="1346806" y="831632"/>
                  <a:pt x="1368189" y="823783"/>
                </a:cubicBezTo>
                <a:cubicBezTo>
                  <a:pt x="1382265" y="818640"/>
                  <a:pt x="1391197" y="808084"/>
                  <a:pt x="1397152" y="795362"/>
                </a:cubicBezTo>
                <a:cubicBezTo>
                  <a:pt x="1403648" y="781557"/>
                  <a:pt x="1412310" y="770189"/>
                  <a:pt x="1426926" y="764505"/>
                </a:cubicBezTo>
                <a:cubicBezTo>
                  <a:pt x="1432610" y="762339"/>
                  <a:pt x="1436400" y="757467"/>
                  <a:pt x="1438565" y="753136"/>
                </a:cubicBezTo>
                <a:cubicBezTo>
                  <a:pt x="1447497" y="735272"/>
                  <a:pt x="1462926" y="723091"/>
                  <a:pt x="1474294" y="707121"/>
                </a:cubicBezTo>
                <a:cubicBezTo>
                  <a:pt x="1485663" y="691422"/>
                  <a:pt x="1494324" y="673828"/>
                  <a:pt x="1506234" y="658400"/>
                </a:cubicBezTo>
                <a:cubicBezTo>
                  <a:pt x="1512189" y="650550"/>
                  <a:pt x="1517332" y="642159"/>
                  <a:pt x="1524369" y="635122"/>
                </a:cubicBezTo>
                <a:cubicBezTo>
                  <a:pt x="1566053" y="592084"/>
                  <a:pt x="1603136" y="544986"/>
                  <a:pt x="1642384" y="499784"/>
                </a:cubicBezTo>
                <a:cubicBezTo>
                  <a:pt x="1655377" y="484626"/>
                  <a:pt x="1669452" y="470551"/>
                  <a:pt x="1685151" y="458370"/>
                </a:cubicBezTo>
                <a:cubicBezTo>
                  <a:pt x="1710595" y="438340"/>
                  <a:pt x="1727647" y="411814"/>
                  <a:pt x="1744429" y="385017"/>
                </a:cubicBezTo>
                <a:cubicBezTo>
                  <a:pt x="1750655" y="374731"/>
                  <a:pt x="1748760" y="368506"/>
                  <a:pt x="1738745" y="361739"/>
                </a:cubicBezTo>
                <a:cubicBezTo>
                  <a:pt x="1703557" y="338731"/>
                  <a:pt x="1671076" y="312746"/>
                  <a:pt x="1641031" y="283513"/>
                </a:cubicBezTo>
                <a:cubicBezTo>
                  <a:pt x="1628850" y="271333"/>
                  <a:pt x="1615046" y="260777"/>
                  <a:pt x="1602595" y="248867"/>
                </a:cubicBezTo>
                <a:cubicBezTo>
                  <a:pt x="1597723" y="244265"/>
                  <a:pt x="1592580" y="242641"/>
                  <a:pt x="1585813" y="242912"/>
                </a:cubicBezTo>
                <a:cubicBezTo>
                  <a:pt x="1542234" y="244536"/>
                  <a:pt x="1498384" y="246701"/>
                  <a:pt x="1455076" y="238311"/>
                </a:cubicBezTo>
                <a:cubicBezTo>
                  <a:pt x="1424761" y="232356"/>
                  <a:pt x="1394716" y="224235"/>
                  <a:pt x="1364129" y="221258"/>
                </a:cubicBezTo>
                <a:cubicBezTo>
                  <a:pt x="1303769" y="215574"/>
                  <a:pt x="1243137" y="216656"/>
                  <a:pt x="1182776" y="226401"/>
                </a:cubicBezTo>
                <a:cubicBezTo>
                  <a:pt x="1167077" y="228837"/>
                  <a:pt x="1152190" y="230732"/>
                  <a:pt x="1140010" y="243724"/>
                </a:cubicBezTo>
                <a:cubicBezTo>
                  <a:pt x="1132972" y="251303"/>
                  <a:pt x="1119979" y="252386"/>
                  <a:pt x="1109694" y="255904"/>
                </a:cubicBezTo>
                <a:cubicBezTo>
                  <a:pt x="1080190" y="266461"/>
                  <a:pt x="1055559" y="283513"/>
                  <a:pt x="1039318" y="310852"/>
                </a:cubicBezTo>
                <a:cubicBezTo>
                  <a:pt x="1034716" y="318431"/>
                  <a:pt x="1036070" y="327904"/>
                  <a:pt x="1035258" y="336837"/>
                </a:cubicBezTo>
                <a:cubicBezTo>
                  <a:pt x="1034716" y="341167"/>
                  <a:pt x="1038777" y="348476"/>
                  <a:pt x="1030115" y="348746"/>
                </a:cubicBezTo>
                <a:cubicBezTo>
                  <a:pt x="1021724" y="349017"/>
                  <a:pt x="1010356" y="353077"/>
                  <a:pt x="1007378" y="341438"/>
                </a:cubicBezTo>
                <a:cubicBezTo>
                  <a:pt x="1001423" y="317348"/>
                  <a:pt x="993574" y="292716"/>
                  <a:pt x="1014686" y="271062"/>
                </a:cubicBezTo>
                <a:cubicBezTo>
                  <a:pt x="1020100" y="265378"/>
                  <a:pt x="1021453" y="257258"/>
                  <a:pt x="1023348" y="249950"/>
                </a:cubicBezTo>
                <a:cubicBezTo>
                  <a:pt x="1024972" y="244536"/>
                  <a:pt x="1020912" y="242912"/>
                  <a:pt x="1017393" y="241017"/>
                </a:cubicBezTo>
                <a:cubicBezTo>
                  <a:pt x="998987" y="231002"/>
                  <a:pt x="979228" y="231544"/>
                  <a:pt x="960551" y="236957"/>
                </a:cubicBezTo>
                <a:cubicBezTo>
                  <a:pt x="928882" y="246160"/>
                  <a:pt x="896942" y="246701"/>
                  <a:pt x="864461" y="246431"/>
                </a:cubicBezTo>
                <a:cubicBezTo>
                  <a:pt x="854988" y="246431"/>
                  <a:pt x="850386" y="241288"/>
                  <a:pt x="850115" y="232085"/>
                </a:cubicBezTo>
                <a:cubicBezTo>
                  <a:pt x="849845" y="222882"/>
                  <a:pt x="849845" y="213408"/>
                  <a:pt x="862296" y="212326"/>
                </a:cubicBezTo>
                <a:cubicBezTo>
                  <a:pt x="891800" y="209619"/>
                  <a:pt x="919679" y="200416"/>
                  <a:pt x="948371" y="194461"/>
                </a:cubicBezTo>
                <a:cubicBezTo>
                  <a:pt x="954326" y="193378"/>
                  <a:pt x="960822" y="191754"/>
                  <a:pt x="962987" y="184446"/>
                </a:cubicBezTo>
                <a:cubicBezTo>
                  <a:pt x="960551" y="181198"/>
                  <a:pt x="956762" y="182551"/>
                  <a:pt x="953784" y="182551"/>
                </a:cubicBezTo>
                <a:cubicBezTo>
                  <a:pt x="920221" y="182822"/>
                  <a:pt x="886927" y="180115"/>
                  <a:pt x="853634" y="176867"/>
                </a:cubicBezTo>
                <a:cubicBezTo>
                  <a:pt x="837123" y="175243"/>
                  <a:pt x="828461" y="158190"/>
                  <a:pt x="836852" y="144115"/>
                </a:cubicBezTo>
                <a:cubicBezTo>
                  <a:pt x="840642" y="137890"/>
                  <a:pt x="847138" y="138702"/>
                  <a:pt x="852822" y="138702"/>
                </a:cubicBezTo>
                <a:cubicBezTo>
                  <a:pt x="888010" y="138972"/>
                  <a:pt x="923469" y="138972"/>
                  <a:pt x="958657" y="141409"/>
                </a:cubicBezTo>
                <a:cubicBezTo>
                  <a:pt x="962446" y="141679"/>
                  <a:pt x="966777" y="143574"/>
                  <a:pt x="970566" y="137890"/>
                </a:cubicBezTo>
                <a:cubicBezTo>
                  <a:pt x="959739" y="133288"/>
                  <a:pt x="948641" y="132206"/>
                  <a:pt x="938356" y="128416"/>
                </a:cubicBezTo>
                <a:cubicBezTo>
                  <a:pt x="918867" y="121108"/>
                  <a:pt x="898025" y="117318"/>
                  <a:pt x="879078" y="108386"/>
                </a:cubicBezTo>
                <a:cubicBezTo>
                  <a:pt x="867168" y="102702"/>
                  <a:pt x="864461" y="94852"/>
                  <a:pt x="869604" y="82130"/>
                </a:cubicBezTo>
                <a:cubicBezTo>
                  <a:pt x="873935" y="71303"/>
                  <a:pt x="880702" y="67514"/>
                  <a:pt x="892612" y="72927"/>
                </a:cubicBezTo>
                <a:cubicBezTo>
                  <a:pt x="922657" y="86732"/>
                  <a:pt x="956762" y="86191"/>
                  <a:pt x="986536" y="100536"/>
                </a:cubicBezTo>
                <a:cubicBezTo>
                  <a:pt x="991408" y="102973"/>
                  <a:pt x="993032" y="99454"/>
                  <a:pt x="995468" y="96747"/>
                </a:cubicBezTo>
                <a:cubicBezTo>
                  <a:pt x="998446" y="93499"/>
                  <a:pt x="998175" y="90792"/>
                  <a:pt x="995468" y="87003"/>
                </a:cubicBezTo>
                <a:cubicBezTo>
                  <a:pt x="983829" y="71303"/>
                  <a:pt x="970837" y="56958"/>
                  <a:pt x="957574" y="43153"/>
                </a:cubicBezTo>
                <a:cubicBezTo>
                  <a:pt x="952972" y="38281"/>
                  <a:pt x="947829" y="34221"/>
                  <a:pt x="943228" y="29619"/>
                </a:cubicBezTo>
                <a:cubicBezTo>
                  <a:pt x="936190" y="22852"/>
                  <a:pt x="935108" y="14191"/>
                  <a:pt x="940251" y="6612"/>
                </a:cubicBezTo>
                <a:cubicBezTo>
                  <a:pt x="945935" y="-1508"/>
                  <a:pt x="954867" y="-1238"/>
                  <a:pt x="962987" y="2552"/>
                </a:cubicBezTo>
                <a:cubicBezTo>
                  <a:pt x="967589" y="4717"/>
                  <a:pt x="971649" y="8236"/>
                  <a:pt x="975438" y="11484"/>
                </a:cubicBezTo>
                <a:cubicBezTo>
                  <a:pt x="982476" y="17439"/>
                  <a:pt x="988972" y="23935"/>
                  <a:pt x="995739" y="29890"/>
                </a:cubicBezTo>
                <a:cubicBezTo>
                  <a:pt x="1040942" y="70221"/>
                  <a:pt x="1040942" y="69950"/>
                  <a:pt x="1100491" y="81318"/>
                </a:cubicBezTo>
                <a:cubicBezTo>
                  <a:pt x="1121062" y="85108"/>
                  <a:pt x="1141092" y="91063"/>
                  <a:pt x="1159498" y="101890"/>
                </a:cubicBezTo>
                <a:cubicBezTo>
                  <a:pt x="1175468" y="111363"/>
                  <a:pt x="1193603" y="109469"/>
                  <a:pt x="1211197" y="106762"/>
                </a:cubicBezTo>
                <a:cubicBezTo>
                  <a:pt x="1273723" y="97559"/>
                  <a:pt x="1336250" y="88356"/>
                  <a:pt x="1399047" y="83484"/>
                </a:cubicBezTo>
                <a:cubicBezTo>
                  <a:pt x="1459949" y="78882"/>
                  <a:pt x="1521121" y="82401"/>
                  <a:pt x="1581753" y="88897"/>
                </a:cubicBezTo>
                <a:cubicBezTo>
                  <a:pt x="1588790" y="89709"/>
                  <a:pt x="1595557" y="90521"/>
                  <a:pt x="1602595" y="90521"/>
                </a:cubicBezTo>
                <a:cubicBezTo>
                  <a:pt x="1617753" y="90251"/>
                  <a:pt x="1631287" y="94311"/>
                  <a:pt x="1643467" y="104055"/>
                </a:cubicBezTo>
                <a:cubicBezTo>
                  <a:pt x="1666204" y="122461"/>
                  <a:pt x="1694354" y="131393"/>
                  <a:pt x="1720610" y="143033"/>
                </a:cubicBezTo>
                <a:cubicBezTo>
                  <a:pt x="1741993" y="152506"/>
                  <a:pt x="1762835" y="163604"/>
                  <a:pt x="1783948" y="173890"/>
                </a:cubicBezTo>
                <a:cubicBezTo>
                  <a:pt x="1787737" y="175784"/>
                  <a:pt x="1791797" y="178220"/>
                  <a:pt x="1796128" y="179032"/>
                </a:cubicBezTo>
                <a:cubicBezTo>
                  <a:pt x="1830775" y="186611"/>
                  <a:pt x="1861632" y="202852"/>
                  <a:pt x="1891135" y="221258"/>
                </a:cubicBezTo>
                <a:cubicBezTo>
                  <a:pt x="1918203" y="238040"/>
                  <a:pt x="1948248" y="248055"/>
                  <a:pt x="1976940" y="261047"/>
                </a:cubicBezTo>
                <a:cubicBezTo>
                  <a:pt x="2003737" y="273228"/>
                  <a:pt x="2027015" y="290280"/>
                  <a:pt x="2044338" y="314370"/>
                </a:cubicBezTo>
                <a:cubicBezTo>
                  <a:pt x="2048398" y="320055"/>
                  <a:pt x="2053000" y="325198"/>
                  <a:pt x="2058955" y="328987"/>
                </a:cubicBezTo>
                <a:cubicBezTo>
                  <a:pt x="2065992" y="333859"/>
                  <a:pt x="2077902" y="329799"/>
                  <a:pt x="2077631" y="321408"/>
                </a:cubicBezTo>
                <a:cubicBezTo>
                  <a:pt x="2077090" y="297859"/>
                  <a:pt x="2089270" y="281889"/>
                  <a:pt x="2105782" y="267002"/>
                </a:cubicBezTo>
                <a:cubicBezTo>
                  <a:pt x="2116067" y="257799"/>
                  <a:pt x="2124458" y="246972"/>
                  <a:pt x="2135556" y="238311"/>
                </a:cubicBezTo>
                <a:cubicBezTo>
                  <a:pt x="2151526" y="226130"/>
                  <a:pt x="2169390" y="219634"/>
                  <a:pt x="2188067" y="213679"/>
                </a:cubicBezTo>
                <a:cubicBezTo>
                  <a:pt x="2233541" y="198521"/>
                  <a:pt x="2279826" y="200687"/>
                  <a:pt x="2326112" y="207724"/>
                </a:cubicBezTo>
                <a:cubicBezTo>
                  <a:pt x="2340187" y="209890"/>
                  <a:pt x="2353180" y="215574"/>
                  <a:pt x="2362382" y="229649"/>
                </a:cubicBezTo>
                <a:cubicBezTo>
                  <a:pt x="2367525" y="237769"/>
                  <a:pt x="2378352" y="244536"/>
                  <a:pt x="2390533" y="244536"/>
                </a:cubicBezTo>
                <a:cubicBezTo>
                  <a:pt x="2398924" y="244536"/>
                  <a:pt x="2406773" y="245348"/>
                  <a:pt x="2411916" y="253198"/>
                </a:cubicBezTo>
                <a:cubicBezTo>
                  <a:pt x="2413811" y="255904"/>
                  <a:pt x="2417330" y="257799"/>
                  <a:pt x="2420578" y="257529"/>
                </a:cubicBezTo>
                <a:cubicBezTo>
                  <a:pt x="2437089" y="256446"/>
                  <a:pt x="2441149" y="269168"/>
                  <a:pt x="2445751" y="280536"/>
                </a:cubicBezTo>
                <a:cubicBezTo>
                  <a:pt x="2448728" y="287574"/>
                  <a:pt x="2452518" y="292175"/>
                  <a:pt x="2459284" y="295423"/>
                </a:cubicBezTo>
                <a:cubicBezTo>
                  <a:pt x="2496096" y="313829"/>
                  <a:pt x="2517751" y="351453"/>
                  <a:pt x="2512608" y="393949"/>
                </a:cubicBezTo>
                <a:cubicBezTo>
                  <a:pt x="2512066" y="397468"/>
                  <a:pt x="2512878" y="400445"/>
                  <a:pt x="2513420" y="403694"/>
                </a:cubicBezTo>
                <a:cubicBezTo>
                  <a:pt x="2516939" y="419393"/>
                  <a:pt x="2510442" y="432927"/>
                  <a:pt x="2502322" y="445107"/>
                </a:cubicBezTo>
                <a:cubicBezTo>
                  <a:pt x="2497720" y="452145"/>
                  <a:pt x="2487976" y="452686"/>
                  <a:pt x="2479856" y="450250"/>
                </a:cubicBezTo>
                <a:cubicBezTo>
                  <a:pt x="2466864" y="446460"/>
                  <a:pt x="2453600" y="447272"/>
                  <a:pt x="2440608" y="445107"/>
                </a:cubicBezTo>
                <a:cubicBezTo>
                  <a:pt x="2435736" y="444295"/>
                  <a:pt x="2434112" y="446460"/>
                  <a:pt x="2433029" y="450520"/>
                </a:cubicBezTo>
                <a:cubicBezTo>
                  <a:pt x="2429781" y="463513"/>
                  <a:pt x="2422473" y="475423"/>
                  <a:pt x="2421931" y="489227"/>
                </a:cubicBezTo>
                <a:cubicBezTo>
                  <a:pt x="2421661" y="496535"/>
                  <a:pt x="2415435" y="499513"/>
                  <a:pt x="2408939" y="500866"/>
                </a:cubicBezTo>
                <a:cubicBezTo>
                  <a:pt x="2400277" y="502761"/>
                  <a:pt x="2397300" y="507904"/>
                  <a:pt x="2397570" y="516836"/>
                </a:cubicBezTo>
                <a:cubicBezTo>
                  <a:pt x="2398112" y="539032"/>
                  <a:pt x="2392157" y="560415"/>
                  <a:pt x="2387826" y="582069"/>
                </a:cubicBezTo>
                <a:cubicBezTo>
                  <a:pt x="2386202" y="589919"/>
                  <a:pt x="2381871" y="593437"/>
                  <a:pt x="2374021" y="593167"/>
                </a:cubicBezTo>
                <a:cubicBezTo>
                  <a:pt x="2370774" y="593167"/>
                  <a:pt x="2367255" y="593437"/>
                  <a:pt x="2364277" y="592625"/>
                </a:cubicBezTo>
                <a:cubicBezTo>
                  <a:pt x="2352909" y="589107"/>
                  <a:pt x="2345059" y="591813"/>
                  <a:pt x="2341811" y="603723"/>
                </a:cubicBezTo>
                <a:cubicBezTo>
                  <a:pt x="2341811" y="603994"/>
                  <a:pt x="2341540" y="604535"/>
                  <a:pt x="2341270" y="604535"/>
                </a:cubicBezTo>
                <a:cubicBezTo>
                  <a:pt x="2326653" y="612655"/>
                  <a:pt x="2318533" y="630791"/>
                  <a:pt x="2299315" y="631873"/>
                </a:cubicBezTo>
                <a:cubicBezTo>
                  <a:pt x="2294984" y="632144"/>
                  <a:pt x="2291736" y="634580"/>
                  <a:pt x="2289300" y="638099"/>
                </a:cubicBezTo>
                <a:cubicBezTo>
                  <a:pt x="2286864" y="641618"/>
                  <a:pt x="2287135" y="644595"/>
                  <a:pt x="2291736" y="645678"/>
                </a:cubicBezTo>
                <a:cubicBezTo>
                  <a:pt x="2302563" y="647843"/>
                  <a:pt x="2311766" y="651903"/>
                  <a:pt x="2317992" y="661648"/>
                </a:cubicBezTo>
                <a:cubicBezTo>
                  <a:pt x="2318804" y="663001"/>
                  <a:pt x="2322052" y="663272"/>
                  <a:pt x="2323946" y="664084"/>
                </a:cubicBezTo>
                <a:cubicBezTo>
                  <a:pt x="2352367" y="676264"/>
                  <a:pt x="2380247" y="688986"/>
                  <a:pt x="2402713" y="711452"/>
                </a:cubicBezTo>
                <a:cubicBezTo>
                  <a:pt x="2411646" y="720385"/>
                  <a:pt x="2423285" y="726881"/>
                  <a:pt x="2434382" y="733106"/>
                </a:cubicBezTo>
                <a:cubicBezTo>
                  <a:pt x="2443856" y="738520"/>
                  <a:pt x="2453600" y="735813"/>
                  <a:pt x="2462803" y="730670"/>
                </a:cubicBezTo>
                <a:cubicBezTo>
                  <a:pt x="2469570" y="726881"/>
                  <a:pt x="2475254" y="721467"/>
                  <a:pt x="2480127" y="715512"/>
                </a:cubicBezTo>
                <a:cubicBezTo>
                  <a:pt x="2506924" y="683573"/>
                  <a:pt x="2539134" y="655693"/>
                  <a:pt x="2562141" y="620505"/>
                </a:cubicBezTo>
                <a:cubicBezTo>
                  <a:pt x="2592186" y="574761"/>
                  <a:pt x="2618171" y="526580"/>
                  <a:pt x="2633870" y="473799"/>
                </a:cubicBezTo>
                <a:cubicBezTo>
                  <a:pt x="2637119" y="463242"/>
                  <a:pt x="2637119" y="452145"/>
                  <a:pt x="2630893" y="441859"/>
                </a:cubicBezTo>
                <a:cubicBezTo>
                  <a:pt x="2627645" y="436716"/>
                  <a:pt x="2624938" y="430490"/>
                  <a:pt x="2624126" y="424536"/>
                </a:cubicBezTo>
                <a:cubicBezTo>
                  <a:pt x="2621961" y="406942"/>
                  <a:pt x="2614111" y="391513"/>
                  <a:pt x="2606262" y="376355"/>
                </a:cubicBezTo>
                <a:cubicBezTo>
                  <a:pt x="2595705" y="355513"/>
                  <a:pt x="2579194" y="339002"/>
                  <a:pt x="2556728" y="330070"/>
                </a:cubicBezTo>
                <a:cubicBezTo>
                  <a:pt x="2550232" y="327634"/>
                  <a:pt x="2545360" y="324927"/>
                  <a:pt x="2546442" y="317077"/>
                </a:cubicBezTo>
                <a:cubicBezTo>
                  <a:pt x="2547525" y="308957"/>
                  <a:pt x="2553750" y="308686"/>
                  <a:pt x="2559705" y="308416"/>
                </a:cubicBezTo>
                <a:cubicBezTo>
                  <a:pt x="2570803" y="307874"/>
                  <a:pt x="2581901" y="307333"/>
                  <a:pt x="2592728" y="309769"/>
                </a:cubicBezTo>
                <a:cubicBezTo>
                  <a:pt x="2603826" y="312205"/>
                  <a:pt x="2613029" y="317077"/>
                  <a:pt x="2619795" y="326822"/>
                </a:cubicBezTo>
                <a:cubicBezTo>
                  <a:pt x="2634953" y="348476"/>
                  <a:pt x="2647404" y="347664"/>
                  <a:pt x="2658502" y="324386"/>
                </a:cubicBezTo>
                <a:cubicBezTo>
                  <a:pt x="2666893" y="307333"/>
                  <a:pt x="2673389" y="289468"/>
                  <a:pt x="2674201" y="269709"/>
                </a:cubicBezTo>
                <a:cubicBezTo>
                  <a:pt x="2675284" y="249950"/>
                  <a:pt x="2682051" y="231002"/>
                  <a:pt x="2688006" y="212055"/>
                </a:cubicBezTo>
                <a:cubicBezTo>
                  <a:pt x="2691254" y="202311"/>
                  <a:pt x="2700998" y="198792"/>
                  <a:pt x="2711555" y="201769"/>
                </a:cubicBezTo>
                <a:cubicBezTo>
                  <a:pt x="2721299" y="204476"/>
                  <a:pt x="2720758" y="212596"/>
                  <a:pt x="2719675" y="219634"/>
                </a:cubicBezTo>
                <a:cubicBezTo>
                  <a:pt x="2718051" y="231002"/>
                  <a:pt x="2715073" y="242371"/>
                  <a:pt x="2712096" y="257258"/>
                </a:cubicBezTo>
                <a:cubicBezTo>
                  <a:pt x="2719133" y="247514"/>
                  <a:pt x="2721840" y="239123"/>
                  <a:pt x="2724006" y="230732"/>
                </a:cubicBezTo>
                <a:cubicBezTo>
                  <a:pt x="2726442" y="220446"/>
                  <a:pt x="2729419" y="210160"/>
                  <a:pt x="2734833" y="200687"/>
                </a:cubicBezTo>
                <a:cubicBezTo>
                  <a:pt x="2739705" y="192025"/>
                  <a:pt x="2747825" y="189318"/>
                  <a:pt x="2757299" y="193378"/>
                </a:cubicBezTo>
                <a:cubicBezTo>
                  <a:pt x="2765961" y="196897"/>
                  <a:pt x="2768667" y="203393"/>
                  <a:pt x="2765419" y="212055"/>
                </a:cubicBezTo>
                <a:cubicBezTo>
                  <a:pt x="2763524" y="216927"/>
                  <a:pt x="2764607" y="218551"/>
                  <a:pt x="2769479" y="219363"/>
                </a:cubicBezTo>
                <a:cubicBezTo>
                  <a:pt x="2780306" y="220987"/>
                  <a:pt x="2783825" y="228296"/>
                  <a:pt x="2782742" y="238581"/>
                </a:cubicBezTo>
                <a:cubicBezTo>
                  <a:pt x="2779765" y="266190"/>
                  <a:pt x="2778682" y="294340"/>
                  <a:pt x="2770291" y="321137"/>
                </a:cubicBezTo>
                <a:cubicBezTo>
                  <a:pt x="2768667" y="326280"/>
                  <a:pt x="2766773" y="331694"/>
                  <a:pt x="2773269" y="337378"/>
                </a:cubicBezTo>
                <a:cubicBezTo>
                  <a:pt x="2776788" y="320055"/>
                  <a:pt x="2789239" y="307333"/>
                  <a:pt x="2792216" y="290551"/>
                </a:cubicBezTo>
                <a:cubicBezTo>
                  <a:pt x="2793299" y="284867"/>
                  <a:pt x="2795464" y="279183"/>
                  <a:pt x="2798442" y="274310"/>
                </a:cubicBezTo>
                <a:cubicBezTo>
                  <a:pt x="2803585" y="265649"/>
                  <a:pt x="2813870" y="266190"/>
                  <a:pt x="2823885" y="275122"/>
                </a:cubicBezTo>
                <a:cubicBezTo>
                  <a:pt x="2823885" y="282431"/>
                  <a:pt x="2823885" y="289739"/>
                  <a:pt x="2823885" y="297047"/>
                </a:cubicBezTo>
                <a:cubicBezTo>
                  <a:pt x="2815765" y="318431"/>
                  <a:pt x="2807645" y="340085"/>
                  <a:pt x="2799253" y="361468"/>
                </a:cubicBezTo>
                <a:cubicBezTo>
                  <a:pt x="2797359" y="366611"/>
                  <a:pt x="2798712" y="371754"/>
                  <a:pt x="2798171" y="376897"/>
                </a:cubicBezTo>
                <a:cubicBezTo>
                  <a:pt x="2796276" y="398280"/>
                  <a:pt x="2788156" y="418039"/>
                  <a:pt x="2780848" y="438069"/>
                </a:cubicBezTo>
                <a:cubicBezTo>
                  <a:pt x="2772998" y="459453"/>
                  <a:pt x="2759464" y="477047"/>
                  <a:pt x="2745660" y="494641"/>
                </a:cubicBezTo>
                <a:cubicBezTo>
                  <a:pt x="2725088" y="520626"/>
                  <a:pt x="2716156" y="552295"/>
                  <a:pt x="2707224" y="583964"/>
                </a:cubicBezTo>
                <a:cubicBezTo>
                  <a:pt x="2698292" y="614821"/>
                  <a:pt x="2686923" y="645137"/>
                  <a:pt x="2675555" y="675182"/>
                </a:cubicBezTo>
                <a:cubicBezTo>
                  <a:pt x="2660126" y="715242"/>
                  <a:pt x="2639013" y="752054"/>
                  <a:pt x="2616277" y="788054"/>
                </a:cubicBezTo>
                <a:cubicBezTo>
                  <a:pt x="2600307" y="813226"/>
                  <a:pt x="2584878" y="839211"/>
                  <a:pt x="2565389" y="862219"/>
                </a:cubicBezTo>
                <a:cubicBezTo>
                  <a:pt x="2557540" y="871422"/>
                  <a:pt x="2550502" y="881437"/>
                  <a:pt x="2543735" y="891452"/>
                </a:cubicBezTo>
                <a:cubicBezTo>
                  <a:pt x="2531284" y="910128"/>
                  <a:pt x="2516939" y="916895"/>
                  <a:pt x="2494743" y="911752"/>
                </a:cubicBezTo>
                <a:cubicBezTo>
                  <a:pt x="2477149" y="907692"/>
                  <a:pt x="2459555" y="903362"/>
                  <a:pt x="2442773" y="897136"/>
                </a:cubicBezTo>
                <a:cubicBezTo>
                  <a:pt x="2396488" y="880625"/>
                  <a:pt x="2348849" y="867903"/>
                  <a:pt x="2302563" y="851392"/>
                </a:cubicBezTo>
                <a:cubicBezTo>
                  <a:pt x="2264668" y="837858"/>
                  <a:pt x="2227315" y="821888"/>
                  <a:pt x="2193481" y="799693"/>
                </a:cubicBezTo>
                <a:cubicBezTo>
                  <a:pt x="2189691" y="797256"/>
                  <a:pt x="2185360" y="795903"/>
                  <a:pt x="2180759" y="797527"/>
                </a:cubicBezTo>
                <a:cubicBezTo>
                  <a:pt x="2171014" y="801046"/>
                  <a:pt x="2164789" y="796444"/>
                  <a:pt x="2158834" y="789678"/>
                </a:cubicBezTo>
                <a:cubicBezTo>
                  <a:pt x="2145030" y="774520"/>
                  <a:pt x="2131225" y="759091"/>
                  <a:pt x="2109571" y="754490"/>
                </a:cubicBezTo>
                <a:cubicBezTo>
                  <a:pt x="2100368" y="752595"/>
                  <a:pt x="2093331" y="753407"/>
                  <a:pt x="2085481" y="760174"/>
                </a:cubicBezTo>
                <a:cubicBezTo>
                  <a:pt x="2060579" y="781828"/>
                  <a:pt x="2035406" y="803753"/>
                  <a:pt x="2005631" y="818099"/>
                </a:cubicBezTo>
                <a:cubicBezTo>
                  <a:pt x="1980188" y="830550"/>
                  <a:pt x="1953120" y="838941"/>
                  <a:pt x="1927406" y="850850"/>
                </a:cubicBezTo>
                <a:cubicBezTo>
                  <a:pt x="1896008" y="865737"/>
                  <a:pt x="1865421" y="882519"/>
                  <a:pt x="1841331" y="908775"/>
                </a:cubicBezTo>
                <a:cubicBezTo>
                  <a:pt x="1829692" y="921497"/>
                  <a:pt x="1814805" y="929888"/>
                  <a:pt x="1799376" y="936925"/>
                </a:cubicBezTo>
                <a:cubicBezTo>
                  <a:pt x="1772579" y="949376"/>
                  <a:pt x="1748219" y="965346"/>
                  <a:pt x="1723858" y="981858"/>
                </a:cubicBezTo>
                <a:cubicBezTo>
                  <a:pt x="1697602" y="999722"/>
                  <a:pt x="1672159" y="1019211"/>
                  <a:pt x="1646444" y="1037887"/>
                </a:cubicBezTo>
                <a:cubicBezTo>
                  <a:pt x="1643738" y="1039782"/>
                  <a:pt x="1639948" y="1041677"/>
                  <a:pt x="1640219" y="1044925"/>
                </a:cubicBezTo>
                <a:cubicBezTo>
                  <a:pt x="1640760" y="1049256"/>
                  <a:pt x="1645632" y="1047090"/>
                  <a:pt x="1648339" y="1048444"/>
                </a:cubicBezTo>
                <a:cubicBezTo>
                  <a:pt x="1680279" y="1061707"/>
                  <a:pt x="1714925" y="1068203"/>
                  <a:pt x="1745512" y="1085256"/>
                </a:cubicBezTo>
                <a:cubicBezTo>
                  <a:pt x="1749031" y="1087151"/>
                  <a:pt x="1753091" y="1088233"/>
                  <a:pt x="1756339" y="1090669"/>
                </a:cubicBezTo>
                <a:cubicBezTo>
                  <a:pt x="1785572" y="1113677"/>
                  <a:pt x="1819406" y="1127752"/>
                  <a:pt x="1852429" y="1143722"/>
                </a:cubicBezTo>
                <a:cubicBezTo>
                  <a:pt x="1890324" y="1161857"/>
                  <a:pt x="1927135" y="1182699"/>
                  <a:pt x="1962865" y="1205165"/>
                </a:cubicBezTo>
                <a:cubicBezTo>
                  <a:pt x="2007255" y="1233316"/>
                  <a:pt x="2052188" y="1260383"/>
                  <a:pt x="2099827" y="1282849"/>
                </a:cubicBezTo>
                <a:cubicBezTo>
                  <a:pt x="2117150" y="1290970"/>
                  <a:pt x="2132308" y="1302609"/>
                  <a:pt x="2145571" y="1316413"/>
                </a:cubicBezTo>
                <a:cubicBezTo>
                  <a:pt x="2153691" y="1325075"/>
                  <a:pt x="2156939" y="1335631"/>
                  <a:pt x="2157751" y="1347541"/>
                </a:cubicBezTo>
                <a:cubicBezTo>
                  <a:pt x="2160458" y="1380293"/>
                  <a:pt x="2149902" y="1407360"/>
                  <a:pt x="2130954" y="1434428"/>
                </a:cubicBezTo>
                <a:cubicBezTo>
                  <a:pt x="2102533" y="1475300"/>
                  <a:pt x="2066263" y="1508593"/>
                  <a:pt x="2034052" y="1545405"/>
                </a:cubicBezTo>
                <a:cubicBezTo>
                  <a:pt x="1991015" y="1594397"/>
                  <a:pt x="1945541" y="1640683"/>
                  <a:pt x="1898985" y="1686157"/>
                </a:cubicBezTo>
                <a:cubicBezTo>
                  <a:pt x="1874624" y="1709976"/>
                  <a:pt x="1847557" y="1731089"/>
                  <a:pt x="1822654" y="1754367"/>
                </a:cubicBezTo>
                <a:cubicBezTo>
                  <a:pt x="1793421" y="1781976"/>
                  <a:pt x="1766083" y="1811480"/>
                  <a:pt x="1742264" y="1844231"/>
                </a:cubicBezTo>
                <a:cubicBezTo>
                  <a:pt x="1720880" y="1873194"/>
                  <a:pt x="1707076" y="1905945"/>
                  <a:pt x="1693813" y="1938968"/>
                </a:cubicBezTo>
                <a:cubicBezTo>
                  <a:pt x="1688670" y="1951960"/>
                  <a:pt x="1698956" y="1961705"/>
                  <a:pt x="1701933" y="1973073"/>
                </a:cubicBezTo>
                <a:cubicBezTo>
                  <a:pt x="1703557" y="1979028"/>
                  <a:pt x="1704640" y="1984441"/>
                  <a:pt x="1698685" y="1987419"/>
                </a:cubicBezTo>
                <a:cubicBezTo>
                  <a:pt x="1691647" y="1990667"/>
                  <a:pt x="1694625" y="1993915"/>
                  <a:pt x="1697602" y="1997434"/>
                </a:cubicBezTo>
                <a:cubicBezTo>
                  <a:pt x="1714113" y="2017464"/>
                  <a:pt x="1732249" y="2035599"/>
                  <a:pt x="1748489" y="2055629"/>
                </a:cubicBezTo>
                <a:cubicBezTo>
                  <a:pt x="1760128" y="2069975"/>
                  <a:pt x="1773121" y="2078095"/>
                  <a:pt x="1790444" y="2082697"/>
                </a:cubicBezTo>
                <a:cubicBezTo>
                  <a:pt x="1798023" y="2084592"/>
                  <a:pt x="1800459" y="2094336"/>
                  <a:pt x="1806143" y="2100020"/>
                </a:cubicBezTo>
                <a:cubicBezTo>
                  <a:pt x="1810203" y="2104080"/>
                  <a:pt x="1813722" y="2105975"/>
                  <a:pt x="1818865" y="2107058"/>
                </a:cubicBezTo>
                <a:cubicBezTo>
                  <a:pt x="1838354" y="2110577"/>
                  <a:pt x="1857842" y="2114366"/>
                  <a:pt x="1877331" y="2117885"/>
                </a:cubicBezTo>
                <a:cubicBezTo>
                  <a:pt x="1896008" y="2121404"/>
                  <a:pt x="1909000" y="2136832"/>
                  <a:pt x="1909541" y="2160652"/>
                </a:cubicBezTo>
                <a:cubicBezTo>
                  <a:pt x="1910083" y="2177704"/>
                  <a:pt x="1901692" y="2190155"/>
                  <a:pt x="1883015" y="2198005"/>
                </a:cubicBezTo>
                <a:cubicBezTo>
                  <a:pt x="1862444" y="2206667"/>
                  <a:pt x="1840519" y="2209644"/>
                  <a:pt x="1818594" y="2210997"/>
                </a:cubicBezTo>
                <a:cubicBezTo>
                  <a:pt x="1797752" y="2212351"/>
                  <a:pt x="1776640" y="2211539"/>
                  <a:pt x="1755797" y="2209373"/>
                </a:cubicBezTo>
                <a:cubicBezTo>
                  <a:pt x="1731166" y="2206937"/>
                  <a:pt x="1707617" y="2200441"/>
                  <a:pt x="1685422" y="2189614"/>
                </a:cubicBezTo>
                <a:cubicBezTo>
                  <a:pt x="1640219" y="2167419"/>
                  <a:pt x="1594204" y="2147388"/>
                  <a:pt x="1546294" y="2131960"/>
                </a:cubicBezTo>
                <a:cubicBezTo>
                  <a:pt x="1521121" y="2123840"/>
                  <a:pt x="1495136" y="2117614"/>
                  <a:pt x="1471588" y="2105975"/>
                </a:cubicBezTo>
                <a:cubicBezTo>
                  <a:pt x="1451287" y="2096231"/>
                  <a:pt x="1428550" y="2090546"/>
                  <a:pt x="1412310" y="2073223"/>
                </a:cubicBezTo>
                <a:cubicBezTo>
                  <a:pt x="1406625" y="2066998"/>
                  <a:pt x="1400670" y="2060772"/>
                  <a:pt x="1397964" y="2052652"/>
                </a:cubicBezTo>
                <a:cubicBezTo>
                  <a:pt x="1394986" y="2043990"/>
                  <a:pt x="1396610" y="2036682"/>
                  <a:pt x="1405813" y="2032622"/>
                </a:cubicBezTo>
                <a:cubicBezTo>
                  <a:pt x="1422866" y="2025043"/>
                  <a:pt x="1430986" y="2009344"/>
                  <a:pt x="1437482" y="1993644"/>
                </a:cubicBezTo>
                <a:cubicBezTo>
                  <a:pt x="1443708" y="1978757"/>
                  <a:pt x="1449122" y="1963600"/>
                  <a:pt x="1459407" y="1950878"/>
                </a:cubicBezTo>
                <a:cubicBezTo>
                  <a:pt x="1468340" y="1939780"/>
                  <a:pt x="1474565" y="1926517"/>
                  <a:pt x="1481061" y="1913795"/>
                </a:cubicBezTo>
                <a:cubicBezTo>
                  <a:pt x="1485663" y="1904592"/>
                  <a:pt x="1492700" y="1901073"/>
                  <a:pt x="1501633" y="1904863"/>
                </a:cubicBezTo>
                <a:cubicBezTo>
                  <a:pt x="1507588" y="1907299"/>
                  <a:pt x="1510565" y="1904863"/>
                  <a:pt x="1514084" y="1901344"/>
                </a:cubicBezTo>
                <a:cubicBezTo>
                  <a:pt x="1521121" y="1894306"/>
                  <a:pt x="1527076" y="1886998"/>
                  <a:pt x="1532219" y="1878066"/>
                </a:cubicBezTo>
                <a:cubicBezTo>
                  <a:pt x="1539527" y="1864803"/>
                  <a:pt x="1551437" y="1853976"/>
                  <a:pt x="1558475" y="1840171"/>
                </a:cubicBezTo>
                <a:cubicBezTo>
                  <a:pt x="1571467" y="1814728"/>
                  <a:pt x="1595016" y="1797946"/>
                  <a:pt x="1610174" y="1774126"/>
                </a:cubicBezTo>
                <a:cubicBezTo>
                  <a:pt x="1629392" y="1743811"/>
                  <a:pt x="1649422" y="1714036"/>
                  <a:pt x="1668369" y="1683720"/>
                </a:cubicBezTo>
                <a:cubicBezTo>
                  <a:pt x="1682986" y="1660442"/>
                  <a:pt x="1696519" y="1636352"/>
                  <a:pt x="1711407" y="1613345"/>
                </a:cubicBezTo>
                <a:cubicBezTo>
                  <a:pt x="1724940" y="1592232"/>
                  <a:pt x="1734685" y="1569225"/>
                  <a:pt x="1746594" y="1547300"/>
                </a:cubicBezTo>
                <a:cubicBezTo>
                  <a:pt x="1755256" y="1531601"/>
                  <a:pt x="1764459" y="1515901"/>
                  <a:pt x="1775557" y="1502097"/>
                </a:cubicBezTo>
                <a:cubicBezTo>
                  <a:pt x="1796669" y="1475300"/>
                  <a:pt x="1819406" y="1449586"/>
                  <a:pt x="1844309" y="1426037"/>
                </a:cubicBezTo>
                <a:cubicBezTo>
                  <a:pt x="1852699" y="1418187"/>
                  <a:pt x="1852158" y="1417917"/>
                  <a:pt x="1841060" y="1414668"/>
                </a:cubicBezTo>
                <a:cubicBezTo>
                  <a:pt x="1797752" y="1402217"/>
                  <a:pt x="1752820" y="1399511"/>
                  <a:pt x="1708700" y="1392744"/>
                </a:cubicBezTo>
                <a:cubicBezTo>
                  <a:pt x="1669452" y="1386789"/>
                  <a:pt x="1629933" y="1382458"/>
                  <a:pt x="1590685" y="1377315"/>
                </a:cubicBezTo>
                <a:cubicBezTo>
                  <a:pt x="1578505" y="1375691"/>
                  <a:pt x="1567136" y="1371360"/>
                  <a:pt x="1555497" y="1368383"/>
                </a:cubicBezTo>
                <a:cubicBezTo>
                  <a:pt x="1517332" y="1357827"/>
                  <a:pt x="1479437" y="1346458"/>
                  <a:pt x="1440460" y="1338067"/>
                </a:cubicBezTo>
                <a:cubicBezTo>
                  <a:pt x="1431257" y="1336172"/>
                  <a:pt x="1422054" y="1332654"/>
                  <a:pt x="1413122" y="1329406"/>
                </a:cubicBezTo>
                <a:cubicBezTo>
                  <a:pt x="1407708" y="1327511"/>
                  <a:pt x="1403377" y="1327782"/>
                  <a:pt x="1398505" y="1331030"/>
                </a:cubicBezTo>
                <a:cubicBezTo>
                  <a:pt x="1363588" y="1353766"/>
                  <a:pt x="1330295" y="1378127"/>
                  <a:pt x="1299438" y="1406007"/>
                </a:cubicBezTo>
                <a:cubicBezTo>
                  <a:pt x="1272911" y="1430097"/>
                  <a:pt x="1248280" y="1456353"/>
                  <a:pt x="1222024" y="1480713"/>
                </a:cubicBezTo>
                <a:cubicBezTo>
                  <a:pt x="1202265" y="1498578"/>
                  <a:pt x="1184130" y="1518337"/>
                  <a:pt x="1162476" y="1534578"/>
                </a:cubicBezTo>
                <a:cubicBezTo>
                  <a:pt x="1137303" y="1552984"/>
                  <a:pt x="1113213" y="1573285"/>
                  <a:pt x="1090746" y="1594668"/>
                </a:cubicBezTo>
                <a:cubicBezTo>
                  <a:pt x="1044731" y="1638518"/>
                  <a:pt x="995468" y="1677495"/>
                  <a:pt x="939168" y="1706999"/>
                </a:cubicBezTo>
                <a:cubicBezTo>
                  <a:pt x="919138" y="1717555"/>
                  <a:pt x="903168" y="1733525"/>
                  <a:pt x="886386" y="1748141"/>
                </a:cubicBezTo>
                <a:cubicBezTo>
                  <a:pt x="850657" y="1779269"/>
                  <a:pt x="814657" y="1809314"/>
                  <a:pt x="768642" y="1825284"/>
                </a:cubicBezTo>
                <a:cubicBezTo>
                  <a:pt x="748341" y="1832322"/>
                  <a:pt x="730747" y="1845855"/>
                  <a:pt x="711259" y="1855058"/>
                </a:cubicBezTo>
                <a:cubicBezTo>
                  <a:pt x="682026" y="1868863"/>
                  <a:pt x="657123" y="1888351"/>
                  <a:pt x="632221" y="1908111"/>
                </a:cubicBezTo>
                <a:cubicBezTo>
                  <a:pt x="617605" y="1919479"/>
                  <a:pt x="601093" y="1928953"/>
                  <a:pt x="586477" y="1940592"/>
                </a:cubicBezTo>
                <a:cubicBezTo>
                  <a:pt x="561033" y="1961163"/>
                  <a:pt x="533154" y="1978216"/>
                  <a:pt x="505815" y="1995539"/>
                </a:cubicBezTo>
                <a:cubicBezTo>
                  <a:pt x="475770" y="2014757"/>
                  <a:pt x="446808" y="2035329"/>
                  <a:pt x="418387" y="2056712"/>
                </a:cubicBezTo>
                <a:cubicBezTo>
                  <a:pt x="381034" y="2084321"/>
                  <a:pt x="347470" y="2115990"/>
                  <a:pt x="321214" y="2154697"/>
                </a:cubicBezTo>
                <a:cubicBezTo>
                  <a:pt x="313094" y="2166607"/>
                  <a:pt x="300372" y="2174185"/>
                  <a:pt x="290357" y="2183930"/>
                </a:cubicBezTo>
                <a:cubicBezTo>
                  <a:pt x="285215" y="2189073"/>
                  <a:pt x="281154" y="2195298"/>
                  <a:pt x="275741" y="2200170"/>
                </a:cubicBezTo>
                <a:cubicBezTo>
                  <a:pt x="261395" y="2213163"/>
                  <a:pt x="248403" y="2227509"/>
                  <a:pt x="237034" y="2243208"/>
                </a:cubicBezTo>
                <a:cubicBezTo>
                  <a:pt x="233786" y="2247809"/>
                  <a:pt x="232162" y="2251328"/>
                  <a:pt x="233786" y="2257283"/>
                </a:cubicBezTo>
                <a:cubicBezTo>
                  <a:pt x="237034" y="2268110"/>
                  <a:pt x="229997" y="2282456"/>
                  <a:pt x="219170" y="2286516"/>
                </a:cubicBezTo>
                <a:cubicBezTo>
                  <a:pt x="209967" y="2289764"/>
                  <a:pt x="205636" y="2296531"/>
                  <a:pt x="201034" y="2304381"/>
                </a:cubicBezTo>
                <a:cubicBezTo>
                  <a:pt x="193997" y="2316832"/>
                  <a:pt x="186147" y="2328741"/>
                  <a:pt x="177756" y="2340110"/>
                </a:cubicBezTo>
                <a:cubicBezTo>
                  <a:pt x="173155" y="2346335"/>
                  <a:pt x="168012" y="2352020"/>
                  <a:pt x="165576" y="2359328"/>
                </a:cubicBezTo>
                <a:cubicBezTo>
                  <a:pt x="165034" y="2360952"/>
                  <a:pt x="163952" y="2363388"/>
                  <a:pt x="162869" y="2363929"/>
                </a:cubicBezTo>
                <a:cubicBezTo>
                  <a:pt x="147711" y="2369072"/>
                  <a:pt x="149335" y="2383147"/>
                  <a:pt x="148252" y="2394516"/>
                </a:cubicBezTo>
                <a:cubicBezTo>
                  <a:pt x="147170" y="2406155"/>
                  <a:pt x="143651" y="2415899"/>
                  <a:pt x="136884" y="2424831"/>
                </a:cubicBezTo>
                <a:cubicBezTo>
                  <a:pt x="118749" y="2448651"/>
                  <a:pt x="107922" y="2475448"/>
                  <a:pt x="101155" y="2504139"/>
                </a:cubicBezTo>
                <a:cubicBezTo>
                  <a:pt x="100613" y="2506576"/>
                  <a:pt x="99801" y="2509012"/>
                  <a:pt x="99260" y="2511718"/>
                </a:cubicBezTo>
                <a:cubicBezTo>
                  <a:pt x="95471" y="2528500"/>
                  <a:pt x="87892" y="2542575"/>
                  <a:pt x="70298" y="2548530"/>
                </a:cubicBezTo>
                <a:cubicBezTo>
                  <a:pt x="60553" y="2550154"/>
                  <a:pt x="52433" y="2550154"/>
                  <a:pt x="44313" y="25501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61"/>
          <p:cNvGrpSpPr/>
          <p:nvPr/>
        </p:nvGrpSpPr>
        <p:grpSpPr>
          <a:xfrm flipH="1" rot="10800000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60" name="Google Shape;60;p61"/>
            <p:cNvSpPr/>
            <p:nvPr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">
  <p:cSld name="32_Images &amp; Conten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2"/>
          <p:cNvSpPr/>
          <p:nvPr>
            <p:ph idx="2" type="pic"/>
          </p:nvPr>
        </p:nvSpPr>
        <p:spPr>
          <a:xfrm>
            <a:off x="4227514" y="0"/>
            <a:ext cx="7964489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 Layout">
  <p:cSld name="10_Image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3"/>
          <p:cNvSpPr/>
          <p:nvPr>
            <p:ph idx="2" type="pic"/>
          </p:nvPr>
        </p:nvSpPr>
        <p:spPr>
          <a:xfrm>
            <a:off x="2" y="0"/>
            <a:ext cx="656947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Images and Contents Layout">
  <p:cSld name="11_Images and Contents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4"/>
          <p:cNvSpPr/>
          <p:nvPr>
            <p:ph idx="2" type="pic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4"/>
          <p:cNvSpPr/>
          <p:nvPr>
            <p:ph idx="3" type="pic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Layout">
  <p:cSld name="2_Image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5"/>
          <p:cNvSpPr/>
          <p:nvPr>
            <p:ph idx="2" type="pic"/>
          </p:nvPr>
        </p:nvSpPr>
        <p:spPr>
          <a:xfrm>
            <a:off x="6587381" y="3577044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65"/>
          <p:cNvSpPr/>
          <p:nvPr>
            <p:ph idx="3" type="pic"/>
          </p:nvPr>
        </p:nvSpPr>
        <p:spPr>
          <a:xfrm>
            <a:off x="6587381" y="204021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65"/>
          <p:cNvSpPr/>
          <p:nvPr>
            <p:ph idx="4" type="pic"/>
          </p:nvPr>
        </p:nvSpPr>
        <p:spPr>
          <a:xfrm>
            <a:off x="8420748" y="1890533"/>
            <a:ext cx="3100541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yle slide layout">
  <p:cSld name="Style slide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6"/>
          <p:cNvSpPr/>
          <p:nvPr>
            <p:ph idx="2" type="pic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/>
          <p:nvPr/>
        </p:nvSpPr>
        <p:spPr>
          <a:xfrm>
            <a:off x="4093892" y="1736269"/>
            <a:ext cx="3960000" cy="3960000"/>
          </a:xfrm>
          <a:prstGeom prst="blockArc">
            <a:avLst>
              <a:gd fmla="val 13812800" name="adj1"/>
              <a:gd fmla="val 7644143" name="adj2"/>
              <a:gd fmla="val 1399" name="adj3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67"/>
          <p:cNvGrpSpPr/>
          <p:nvPr/>
        </p:nvGrpSpPr>
        <p:grpSpPr>
          <a:xfrm>
            <a:off x="580088" y="2156930"/>
            <a:ext cx="4675576" cy="3677420"/>
            <a:chOff x="2444748" y="555045"/>
            <a:chExt cx="7282048" cy="5727454"/>
          </a:xfrm>
        </p:grpSpPr>
        <p:sp>
          <p:nvSpPr>
            <p:cNvPr id="78" name="Google Shape;78;p67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7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7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7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7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7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7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7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67"/>
          <p:cNvSpPr/>
          <p:nvPr>
            <p:ph idx="2" type="pic"/>
          </p:nvPr>
        </p:nvSpPr>
        <p:spPr>
          <a:xfrm>
            <a:off x="745720" y="2311004"/>
            <a:ext cx="4398848" cy="25593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540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6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8" name="Google Shape;88;p67"/>
          <p:cNvGrpSpPr/>
          <p:nvPr/>
        </p:nvGrpSpPr>
        <p:grpSpPr>
          <a:xfrm flipH="1" rot="10800000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89" name="Google Shape;89;p67"/>
            <p:cNvSpPr/>
            <p:nvPr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7"/>
            <p:cNvSpPr/>
            <p:nvPr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67"/>
          <p:cNvSpPr/>
          <p:nvPr/>
        </p:nvSpPr>
        <p:spPr>
          <a:xfrm>
            <a:off x="9162634" y="6483782"/>
            <a:ext cx="280076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Living Sports Healthy Life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/>
          <p:nvPr/>
        </p:nvSpPr>
        <p:spPr>
          <a:xfrm>
            <a:off x="6096000" y="1134290"/>
            <a:ext cx="5529944" cy="2749733"/>
          </a:xfrm>
          <a:prstGeom prst="frame">
            <a:avLst>
              <a:gd fmla="val 138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8"/>
          <p:cNvSpPr/>
          <p:nvPr>
            <p:ph idx="2" type="pic"/>
          </p:nvPr>
        </p:nvSpPr>
        <p:spPr>
          <a:xfrm>
            <a:off x="8299269" y="-1"/>
            <a:ext cx="3017520" cy="36488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5" name="Google Shape;95;p68"/>
          <p:cNvGrpSpPr/>
          <p:nvPr/>
        </p:nvGrpSpPr>
        <p:grpSpPr>
          <a:xfrm>
            <a:off x="1381145" y="804634"/>
            <a:ext cx="3105561" cy="5470923"/>
            <a:chOff x="8361959" y="779589"/>
            <a:chExt cx="3105561" cy="5470923"/>
          </a:xfrm>
        </p:grpSpPr>
        <p:sp>
          <p:nvSpPr>
            <p:cNvPr id="96" name="Google Shape;96;p68"/>
            <p:cNvSpPr/>
            <p:nvPr/>
          </p:nvSpPr>
          <p:spPr>
            <a:xfrm>
              <a:off x="8455824" y="1828310"/>
              <a:ext cx="2926080" cy="3383280"/>
            </a:xfrm>
            <a:prstGeom prst="roundRect">
              <a:avLst>
                <a:gd fmla="val 1512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8537786" y="1923078"/>
              <a:ext cx="2762157" cy="3193745"/>
            </a:xfrm>
            <a:prstGeom prst="roundRect">
              <a:avLst>
                <a:gd fmla="val 1384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 rot="-5400000">
              <a:off x="7824331" y="3501414"/>
              <a:ext cx="1178352" cy="103095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358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 rot="5400000">
              <a:off x="11202840" y="2822478"/>
              <a:ext cx="438011" cy="9135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358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 rot="5400000">
              <a:off x="11095797" y="3520197"/>
              <a:ext cx="630643" cy="69897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358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8746076" y="779589"/>
              <a:ext cx="2318640" cy="1088185"/>
            </a:xfrm>
            <a:custGeom>
              <a:rect b="b" l="l" r="r" t="t"/>
              <a:pathLst>
                <a:path extrusionOk="0" h="1088185" w="2318640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 rot="10800000">
              <a:off x="8801171" y="5162327"/>
              <a:ext cx="2318640" cy="1088185"/>
            </a:xfrm>
            <a:custGeom>
              <a:rect b="b" l="l" r="r" t="t"/>
              <a:pathLst>
                <a:path extrusionOk="0" h="1088185" w="2318640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8"/>
          <p:cNvSpPr/>
          <p:nvPr>
            <p:ph idx="3" type="pic"/>
          </p:nvPr>
        </p:nvSpPr>
        <p:spPr>
          <a:xfrm>
            <a:off x="1543504" y="1948122"/>
            <a:ext cx="2780668" cy="32151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slide layout">
  <p:cSld name="8_Image slide layou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0"/>
          <p:cNvSpPr/>
          <p:nvPr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0"/>
          <p:cNvSpPr/>
          <p:nvPr>
            <p:ph idx="2" type="pic"/>
          </p:nvPr>
        </p:nvSpPr>
        <p:spPr>
          <a:xfrm>
            <a:off x="648128" y="853390"/>
            <a:ext cx="5995863" cy="31308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70"/>
          <p:cNvSpPr/>
          <p:nvPr>
            <p:ph idx="3" type="pic"/>
          </p:nvPr>
        </p:nvSpPr>
        <p:spPr>
          <a:xfrm>
            <a:off x="6643992" y="2306935"/>
            <a:ext cx="1848255" cy="16772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70"/>
          <p:cNvSpPr/>
          <p:nvPr>
            <p:ph idx="4" type="pic"/>
          </p:nvPr>
        </p:nvSpPr>
        <p:spPr>
          <a:xfrm>
            <a:off x="10343745" y="2306933"/>
            <a:ext cx="1848255" cy="16772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70"/>
          <p:cNvSpPr/>
          <p:nvPr>
            <p:ph idx="5" type="pic"/>
          </p:nvPr>
        </p:nvSpPr>
        <p:spPr>
          <a:xfrm>
            <a:off x="8493868" y="2306933"/>
            <a:ext cx="1848255" cy="16772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ntents slide layout">
  <p:cSld name="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4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5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7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" name="Google Shape;13;p54"/>
          <p:cNvGrpSpPr/>
          <p:nvPr/>
        </p:nvGrpSpPr>
        <p:grpSpPr>
          <a:xfrm flipH="1" rot="10800000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14" name="Google Shape;14;p54"/>
            <p:cNvSpPr/>
            <p:nvPr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54"/>
          <p:cNvSpPr/>
          <p:nvPr/>
        </p:nvSpPr>
        <p:spPr>
          <a:xfrm>
            <a:off x="9162634" y="6483782"/>
            <a:ext cx="280076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Living Sports Healthy Life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/>
          <p:nvPr>
            <p:ph idx="2" type="pic"/>
          </p:nvPr>
        </p:nvSpPr>
        <p:spPr>
          <a:xfrm>
            <a:off x="905524" y="1684641"/>
            <a:ext cx="2268000" cy="1986288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7"/>
          <p:cNvSpPr/>
          <p:nvPr>
            <p:ph idx="3" type="pic"/>
          </p:nvPr>
        </p:nvSpPr>
        <p:spPr>
          <a:xfrm>
            <a:off x="3603313" y="1684641"/>
            <a:ext cx="2268000" cy="1986288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7"/>
          <p:cNvSpPr/>
          <p:nvPr>
            <p:ph idx="4" type="pic"/>
          </p:nvPr>
        </p:nvSpPr>
        <p:spPr>
          <a:xfrm>
            <a:off x="6301102" y="1684641"/>
            <a:ext cx="2268000" cy="1986288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7"/>
          <p:cNvSpPr/>
          <p:nvPr>
            <p:ph idx="5" type="pic"/>
          </p:nvPr>
        </p:nvSpPr>
        <p:spPr>
          <a:xfrm>
            <a:off x="9016308" y="1684641"/>
            <a:ext cx="2268000" cy="1986288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" name="Google Shape;25;p57"/>
          <p:cNvGrpSpPr/>
          <p:nvPr/>
        </p:nvGrpSpPr>
        <p:grpSpPr>
          <a:xfrm flipH="1" rot="10800000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6" name="Google Shape;26;p57"/>
            <p:cNvSpPr/>
            <p:nvPr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7"/>
            <p:cNvSpPr/>
            <p:nvPr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57"/>
          <p:cNvSpPr/>
          <p:nvPr/>
        </p:nvSpPr>
        <p:spPr>
          <a:xfrm>
            <a:off x="9162634" y="6483782"/>
            <a:ext cx="280076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Living Sports Healthy Life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/>
          <p:nvPr/>
        </p:nvSpPr>
        <p:spPr>
          <a:xfrm>
            <a:off x="6790099" y="1774479"/>
            <a:ext cx="5401901" cy="3241141"/>
          </a:xfrm>
          <a:custGeom>
            <a:rect b="b" l="l" r="r" t="t"/>
            <a:pathLst>
              <a:path extrusionOk="0" h="3241141" w="5401901">
                <a:moveTo>
                  <a:pt x="615636" y="0"/>
                </a:moveTo>
                <a:lnTo>
                  <a:pt x="5401901" y="0"/>
                </a:lnTo>
                <a:lnTo>
                  <a:pt x="5401901" y="3241141"/>
                </a:lnTo>
                <a:lnTo>
                  <a:pt x="396196" y="3241141"/>
                </a:lnTo>
                <a:lnTo>
                  <a:pt x="0" y="2240674"/>
                </a:lnTo>
                <a:lnTo>
                  <a:pt x="0" y="1654521"/>
                </a:lnTo>
                <a:lnTo>
                  <a:pt x="615636" y="16545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9"/>
          <p:cNvSpPr/>
          <p:nvPr>
            <p:ph idx="2" type="pic"/>
          </p:nvPr>
        </p:nvSpPr>
        <p:spPr>
          <a:xfrm>
            <a:off x="5298264" y="220083"/>
            <a:ext cx="5002359" cy="64199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2.xml"/><Relationship Id="rId6" Type="http://schemas.openxmlformats.org/officeDocument/2006/relationships/slideLayout" Target="../slideLayouts/slideLayout9.xml"/><Relationship Id="rId1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-218567" y="4851886"/>
            <a:ext cx="85750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Nashville Rock-and-Roll Marathons: </a:t>
            </a:r>
            <a:endParaRPr/>
          </a:p>
        </p:txBody>
      </p:sp>
      <p:sp>
        <p:nvSpPr>
          <p:cNvPr id="129" name="Google Shape;129;p1"/>
          <p:cNvSpPr txBox="1"/>
          <p:nvPr/>
        </p:nvSpPr>
        <p:spPr>
          <a:xfrm>
            <a:off x="4490169" y="6215543"/>
            <a:ext cx="7283333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Presented by Heather, Jeff, Katie, Sreyas</a:t>
            </a:r>
            <a:endParaRPr b="0" i="0" sz="1867" u="none" cap="none" strike="noStrike">
              <a:solidFill>
                <a:srgbClr val="2F71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"/>
          <p:cNvGrpSpPr/>
          <p:nvPr/>
        </p:nvGrpSpPr>
        <p:grpSpPr>
          <a:xfrm>
            <a:off x="-3696255" y="-3158467"/>
            <a:ext cx="15659988" cy="8263052"/>
            <a:chOff x="-3696255" y="-3158467"/>
            <a:chExt cx="15664827" cy="8263052"/>
          </a:xfrm>
        </p:grpSpPr>
        <p:sp>
          <p:nvSpPr>
            <p:cNvPr id="131" name="Google Shape;131;p1"/>
            <p:cNvSpPr/>
            <p:nvPr/>
          </p:nvSpPr>
          <p:spPr>
            <a:xfrm>
              <a:off x="957401" y="-2490628"/>
              <a:ext cx="5080589" cy="7114809"/>
            </a:xfrm>
            <a:custGeom>
              <a:rect b="b" l="l" r="r" t="t"/>
              <a:pathLst>
                <a:path extrusionOk="0" h="6829425" w="4876800">
                  <a:moveTo>
                    <a:pt x="165148" y="6144578"/>
                  </a:moveTo>
                  <a:cubicBezTo>
                    <a:pt x="181340" y="6090285"/>
                    <a:pt x="217535" y="6074093"/>
                    <a:pt x="270875" y="6081713"/>
                  </a:cubicBezTo>
                  <a:cubicBezTo>
                    <a:pt x="303260" y="6086475"/>
                    <a:pt x="334693" y="6104573"/>
                    <a:pt x="367078" y="6114098"/>
                  </a:cubicBezTo>
                  <a:cubicBezTo>
                    <a:pt x="431848" y="6133148"/>
                    <a:pt x="493760" y="6159818"/>
                    <a:pt x="562341" y="6159818"/>
                  </a:cubicBezTo>
                  <a:cubicBezTo>
                    <a:pt x="651876" y="6159818"/>
                    <a:pt x="741410" y="6145530"/>
                    <a:pt x="830945" y="6143625"/>
                  </a:cubicBezTo>
                  <a:cubicBezTo>
                    <a:pt x="842376" y="6143625"/>
                    <a:pt x="852853" y="6140768"/>
                    <a:pt x="864283" y="6137910"/>
                  </a:cubicBezTo>
                  <a:cubicBezTo>
                    <a:pt x="897620" y="6128385"/>
                    <a:pt x="917623" y="6113145"/>
                    <a:pt x="925243" y="6078855"/>
                  </a:cubicBezTo>
                  <a:cubicBezTo>
                    <a:pt x="935720" y="6028373"/>
                    <a:pt x="945245" y="5978843"/>
                    <a:pt x="961438" y="5929313"/>
                  </a:cubicBezTo>
                  <a:cubicBezTo>
                    <a:pt x="990013" y="5842635"/>
                    <a:pt x="1008110" y="5754053"/>
                    <a:pt x="1013826" y="5662613"/>
                  </a:cubicBezTo>
                  <a:cubicBezTo>
                    <a:pt x="1026208" y="5473065"/>
                    <a:pt x="1049068" y="5292090"/>
                    <a:pt x="1094788" y="5106353"/>
                  </a:cubicBezTo>
                  <a:cubicBezTo>
                    <a:pt x="1113838" y="5032058"/>
                    <a:pt x="1107171" y="4959668"/>
                    <a:pt x="1086216" y="4885373"/>
                  </a:cubicBezTo>
                  <a:cubicBezTo>
                    <a:pt x="1057641" y="4784408"/>
                    <a:pt x="1060498" y="4696778"/>
                    <a:pt x="1105266" y="4601528"/>
                  </a:cubicBezTo>
                  <a:cubicBezTo>
                    <a:pt x="1144318" y="4519613"/>
                    <a:pt x="1175751" y="4436745"/>
                    <a:pt x="1197658" y="4349115"/>
                  </a:cubicBezTo>
                  <a:cubicBezTo>
                    <a:pt x="1236710" y="4195763"/>
                    <a:pt x="1273858" y="4042410"/>
                    <a:pt x="1314815" y="3890963"/>
                  </a:cubicBezTo>
                  <a:cubicBezTo>
                    <a:pt x="1355773" y="3739515"/>
                    <a:pt x="1407208" y="3596640"/>
                    <a:pt x="1484360" y="3458528"/>
                  </a:cubicBezTo>
                  <a:cubicBezTo>
                    <a:pt x="1497696" y="3433763"/>
                    <a:pt x="1511983" y="3409950"/>
                    <a:pt x="1520556" y="3383280"/>
                  </a:cubicBezTo>
                  <a:cubicBezTo>
                    <a:pt x="1530081" y="3353753"/>
                    <a:pt x="1532938" y="3325178"/>
                    <a:pt x="1525318" y="3293745"/>
                  </a:cubicBezTo>
                  <a:cubicBezTo>
                    <a:pt x="1512935" y="3245168"/>
                    <a:pt x="1484360" y="3207068"/>
                    <a:pt x="1455785" y="3166110"/>
                  </a:cubicBezTo>
                  <a:cubicBezTo>
                    <a:pt x="1387206" y="3065145"/>
                    <a:pt x="1335771" y="2962275"/>
                    <a:pt x="1307196" y="2843213"/>
                  </a:cubicBezTo>
                  <a:cubicBezTo>
                    <a:pt x="1290051" y="2770823"/>
                    <a:pt x="1276715" y="2697480"/>
                    <a:pt x="1248140" y="2627948"/>
                  </a:cubicBezTo>
                  <a:cubicBezTo>
                    <a:pt x="1190038" y="2487930"/>
                    <a:pt x="1136698" y="2346960"/>
                    <a:pt x="1079548" y="2206943"/>
                  </a:cubicBezTo>
                  <a:cubicBezTo>
                    <a:pt x="1074785" y="2194560"/>
                    <a:pt x="1068118" y="2183130"/>
                    <a:pt x="1058593" y="2174558"/>
                  </a:cubicBezTo>
                  <a:cubicBezTo>
                    <a:pt x="1035733" y="2152650"/>
                    <a:pt x="1021445" y="2155508"/>
                    <a:pt x="1010968" y="2185035"/>
                  </a:cubicBezTo>
                  <a:cubicBezTo>
                    <a:pt x="1005253" y="2201228"/>
                    <a:pt x="1004301" y="2219325"/>
                    <a:pt x="1000491" y="2236470"/>
                  </a:cubicBezTo>
                  <a:cubicBezTo>
                    <a:pt x="984298" y="2314575"/>
                    <a:pt x="964295" y="2391728"/>
                    <a:pt x="928101" y="2463165"/>
                  </a:cubicBezTo>
                  <a:cubicBezTo>
                    <a:pt x="897620" y="2523173"/>
                    <a:pt x="849995" y="2551748"/>
                    <a:pt x="787130" y="2567940"/>
                  </a:cubicBezTo>
                  <a:cubicBezTo>
                    <a:pt x="755698" y="2576513"/>
                    <a:pt x="727123" y="2570798"/>
                    <a:pt x="699501" y="2554605"/>
                  </a:cubicBezTo>
                  <a:cubicBezTo>
                    <a:pt x="663305" y="2533650"/>
                    <a:pt x="628063" y="2510790"/>
                    <a:pt x="591868" y="2489835"/>
                  </a:cubicBezTo>
                  <a:cubicBezTo>
                    <a:pt x="547100" y="2465070"/>
                    <a:pt x="511858" y="2432685"/>
                    <a:pt x="478520" y="2394585"/>
                  </a:cubicBezTo>
                  <a:cubicBezTo>
                    <a:pt x="405178" y="2309813"/>
                    <a:pt x="317548" y="2242185"/>
                    <a:pt x="228013" y="2178368"/>
                  </a:cubicBezTo>
                  <a:cubicBezTo>
                    <a:pt x="155623" y="2126933"/>
                    <a:pt x="88948" y="2073593"/>
                    <a:pt x="33703" y="2005013"/>
                  </a:cubicBezTo>
                  <a:cubicBezTo>
                    <a:pt x="-9160" y="1950720"/>
                    <a:pt x="-13922" y="1900238"/>
                    <a:pt x="35608" y="1847850"/>
                  </a:cubicBezTo>
                  <a:cubicBezTo>
                    <a:pt x="92758" y="1786890"/>
                    <a:pt x="156575" y="1745933"/>
                    <a:pt x="244205" y="1762125"/>
                  </a:cubicBezTo>
                  <a:cubicBezTo>
                    <a:pt x="291830" y="1770698"/>
                    <a:pt x="319453" y="1797368"/>
                    <a:pt x="314690" y="1846898"/>
                  </a:cubicBezTo>
                  <a:cubicBezTo>
                    <a:pt x="309928" y="1896428"/>
                    <a:pt x="314690" y="1944053"/>
                    <a:pt x="323263" y="1992630"/>
                  </a:cubicBezTo>
                  <a:cubicBezTo>
                    <a:pt x="330883" y="2035493"/>
                    <a:pt x="353743" y="2062163"/>
                    <a:pt x="387080" y="2086928"/>
                  </a:cubicBezTo>
                  <a:cubicBezTo>
                    <a:pt x="403273" y="2098358"/>
                    <a:pt x="420418" y="2105978"/>
                    <a:pt x="438515" y="2113598"/>
                  </a:cubicBezTo>
                  <a:cubicBezTo>
                    <a:pt x="481378" y="2131695"/>
                    <a:pt x="522335" y="2151698"/>
                    <a:pt x="561388" y="2176463"/>
                  </a:cubicBezTo>
                  <a:cubicBezTo>
                    <a:pt x="582343" y="2189798"/>
                    <a:pt x="604250" y="2201228"/>
                    <a:pt x="628063" y="2203133"/>
                  </a:cubicBezTo>
                  <a:cubicBezTo>
                    <a:pt x="668068" y="2207895"/>
                    <a:pt x="680451" y="2198370"/>
                    <a:pt x="691880" y="2160270"/>
                  </a:cubicBezTo>
                  <a:cubicBezTo>
                    <a:pt x="694738" y="2148840"/>
                    <a:pt x="697595" y="2136458"/>
                    <a:pt x="700453" y="2125028"/>
                  </a:cubicBezTo>
                  <a:cubicBezTo>
                    <a:pt x="738553" y="1958340"/>
                    <a:pt x="763318" y="1799273"/>
                    <a:pt x="788083" y="1627823"/>
                  </a:cubicBezTo>
                  <a:cubicBezTo>
                    <a:pt x="808085" y="1486853"/>
                    <a:pt x="865235" y="1381125"/>
                    <a:pt x="990966" y="1305878"/>
                  </a:cubicBezTo>
                  <a:cubicBezTo>
                    <a:pt x="1008110" y="1295400"/>
                    <a:pt x="1026208" y="1282065"/>
                    <a:pt x="1041448" y="1268730"/>
                  </a:cubicBezTo>
                  <a:cubicBezTo>
                    <a:pt x="1050021" y="1261110"/>
                    <a:pt x="1058593" y="1251585"/>
                    <a:pt x="1065260" y="1241108"/>
                  </a:cubicBezTo>
                  <a:cubicBezTo>
                    <a:pt x="1070023" y="1234440"/>
                    <a:pt x="1073833" y="1226820"/>
                    <a:pt x="1070023" y="1219200"/>
                  </a:cubicBezTo>
                  <a:cubicBezTo>
                    <a:pt x="1048116" y="1171575"/>
                    <a:pt x="1034780" y="1120140"/>
                    <a:pt x="1010968" y="1073468"/>
                  </a:cubicBezTo>
                  <a:cubicBezTo>
                    <a:pt x="993823" y="1041083"/>
                    <a:pt x="968105" y="1025843"/>
                    <a:pt x="931910" y="1022033"/>
                  </a:cubicBezTo>
                  <a:cubicBezTo>
                    <a:pt x="895716" y="1019175"/>
                    <a:pt x="857616" y="1025843"/>
                    <a:pt x="822373" y="1028700"/>
                  </a:cubicBezTo>
                  <a:cubicBezTo>
                    <a:pt x="775701" y="1031558"/>
                    <a:pt x="755698" y="1020128"/>
                    <a:pt x="740458" y="975360"/>
                  </a:cubicBezTo>
                  <a:cubicBezTo>
                    <a:pt x="729028" y="941070"/>
                    <a:pt x="713788" y="908685"/>
                    <a:pt x="705216" y="871538"/>
                  </a:cubicBezTo>
                  <a:cubicBezTo>
                    <a:pt x="701405" y="854393"/>
                    <a:pt x="687118" y="836295"/>
                    <a:pt x="684260" y="817245"/>
                  </a:cubicBezTo>
                  <a:cubicBezTo>
                    <a:pt x="680451" y="787718"/>
                    <a:pt x="667116" y="772478"/>
                    <a:pt x="636635" y="766763"/>
                  </a:cubicBezTo>
                  <a:cubicBezTo>
                    <a:pt x="606155" y="761048"/>
                    <a:pt x="600441" y="743903"/>
                    <a:pt x="607108" y="715328"/>
                  </a:cubicBezTo>
                  <a:cubicBezTo>
                    <a:pt x="609966" y="704850"/>
                    <a:pt x="613776" y="695325"/>
                    <a:pt x="618538" y="685800"/>
                  </a:cubicBezTo>
                  <a:cubicBezTo>
                    <a:pt x="644255" y="628650"/>
                    <a:pt x="641398" y="577215"/>
                    <a:pt x="621395" y="518160"/>
                  </a:cubicBezTo>
                  <a:cubicBezTo>
                    <a:pt x="608061" y="478155"/>
                    <a:pt x="605203" y="441008"/>
                    <a:pt x="616633" y="400050"/>
                  </a:cubicBezTo>
                  <a:cubicBezTo>
                    <a:pt x="633778" y="337185"/>
                    <a:pt x="648066" y="275273"/>
                    <a:pt x="664258" y="212408"/>
                  </a:cubicBezTo>
                  <a:cubicBezTo>
                    <a:pt x="669973" y="189548"/>
                    <a:pt x="682355" y="171450"/>
                    <a:pt x="699501" y="155258"/>
                  </a:cubicBezTo>
                  <a:cubicBezTo>
                    <a:pt x="738553" y="118110"/>
                    <a:pt x="782368" y="93345"/>
                    <a:pt x="831898" y="71438"/>
                  </a:cubicBezTo>
                  <a:cubicBezTo>
                    <a:pt x="854758" y="60960"/>
                    <a:pt x="879523" y="56198"/>
                    <a:pt x="900478" y="40958"/>
                  </a:cubicBezTo>
                  <a:cubicBezTo>
                    <a:pt x="965248" y="27623"/>
                    <a:pt x="1030018" y="13335"/>
                    <a:pt x="1095741" y="0"/>
                  </a:cubicBezTo>
                  <a:cubicBezTo>
                    <a:pt x="1099551" y="5715"/>
                    <a:pt x="1106218" y="3810"/>
                    <a:pt x="1111933" y="4763"/>
                  </a:cubicBezTo>
                  <a:cubicBezTo>
                    <a:pt x="1206231" y="8573"/>
                    <a:pt x="1280526" y="35243"/>
                    <a:pt x="1355773" y="91440"/>
                  </a:cubicBezTo>
                  <a:cubicBezTo>
                    <a:pt x="1374823" y="105728"/>
                    <a:pt x="1391968" y="111443"/>
                    <a:pt x="1415781" y="111443"/>
                  </a:cubicBezTo>
                  <a:cubicBezTo>
                    <a:pt x="1518651" y="110490"/>
                    <a:pt x="1590088" y="143828"/>
                    <a:pt x="1653906" y="224790"/>
                  </a:cubicBezTo>
                  <a:cubicBezTo>
                    <a:pt x="1687243" y="267653"/>
                    <a:pt x="1716771" y="308610"/>
                    <a:pt x="1752013" y="351473"/>
                  </a:cubicBezTo>
                  <a:cubicBezTo>
                    <a:pt x="1803448" y="414338"/>
                    <a:pt x="1856788" y="459105"/>
                    <a:pt x="1940608" y="470535"/>
                  </a:cubicBezTo>
                  <a:cubicBezTo>
                    <a:pt x="1951085" y="472440"/>
                    <a:pt x="1962515" y="477203"/>
                    <a:pt x="1972993" y="481965"/>
                  </a:cubicBezTo>
                  <a:cubicBezTo>
                    <a:pt x="2019665" y="502920"/>
                    <a:pt x="2044431" y="530543"/>
                    <a:pt x="2053003" y="581978"/>
                  </a:cubicBezTo>
                  <a:cubicBezTo>
                    <a:pt x="2059671" y="620078"/>
                    <a:pt x="2068243" y="657225"/>
                    <a:pt x="2076815" y="695325"/>
                  </a:cubicBezTo>
                  <a:cubicBezTo>
                    <a:pt x="2091103" y="753428"/>
                    <a:pt x="2123488" y="787718"/>
                    <a:pt x="2174923" y="818198"/>
                  </a:cubicBezTo>
                  <a:cubicBezTo>
                    <a:pt x="2184448" y="823913"/>
                    <a:pt x="2196831" y="828675"/>
                    <a:pt x="2203498" y="838200"/>
                  </a:cubicBezTo>
                  <a:cubicBezTo>
                    <a:pt x="2170161" y="836295"/>
                    <a:pt x="2138728" y="823913"/>
                    <a:pt x="2107296" y="815340"/>
                  </a:cubicBezTo>
                  <a:cubicBezTo>
                    <a:pt x="2084435" y="809625"/>
                    <a:pt x="2073006" y="818198"/>
                    <a:pt x="2071101" y="841058"/>
                  </a:cubicBezTo>
                  <a:cubicBezTo>
                    <a:pt x="2070148" y="853440"/>
                    <a:pt x="2073006" y="866775"/>
                    <a:pt x="2074910" y="880110"/>
                  </a:cubicBezTo>
                  <a:cubicBezTo>
                    <a:pt x="2075863" y="886778"/>
                    <a:pt x="2077768" y="894398"/>
                    <a:pt x="2071101" y="899160"/>
                  </a:cubicBezTo>
                  <a:cubicBezTo>
                    <a:pt x="2064433" y="903923"/>
                    <a:pt x="2056813" y="900113"/>
                    <a:pt x="2050146" y="896303"/>
                  </a:cubicBezTo>
                  <a:cubicBezTo>
                    <a:pt x="2030143" y="885825"/>
                    <a:pt x="2017760" y="870585"/>
                    <a:pt x="2009188" y="850583"/>
                  </a:cubicBezTo>
                  <a:cubicBezTo>
                    <a:pt x="1998710" y="823913"/>
                    <a:pt x="1980613" y="807720"/>
                    <a:pt x="1953943" y="800100"/>
                  </a:cubicBezTo>
                  <a:cubicBezTo>
                    <a:pt x="1895840" y="782003"/>
                    <a:pt x="1853931" y="752475"/>
                    <a:pt x="1813926" y="708660"/>
                  </a:cubicBezTo>
                  <a:cubicBezTo>
                    <a:pt x="1806306" y="700088"/>
                    <a:pt x="1799638" y="686753"/>
                    <a:pt x="1788208" y="690563"/>
                  </a:cubicBezTo>
                  <a:cubicBezTo>
                    <a:pt x="1776778" y="695325"/>
                    <a:pt x="1784398" y="711518"/>
                    <a:pt x="1785351" y="720090"/>
                  </a:cubicBezTo>
                  <a:cubicBezTo>
                    <a:pt x="1785351" y="724853"/>
                    <a:pt x="1787256" y="730568"/>
                    <a:pt x="1787256" y="735330"/>
                  </a:cubicBezTo>
                  <a:cubicBezTo>
                    <a:pt x="1788208" y="745808"/>
                    <a:pt x="1792971" y="758190"/>
                    <a:pt x="1779635" y="762000"/>
                  </a:cubicBezTo>
                  <a:cubicBezTo>
                    <a:pt x="1766301" y="765810"/>
                    <a:pt x="1760585" y="753428"/>
                    <a:pt x="1757728" y="742950"/>
                  </a:cubicBezTo>
                  <a:cubicBezTo>
                    <a:pt x="1750108" y="718185"/>
                    <a:pt x="1743440" y="694373"/>
                    <a:pt x="1735821" y="669608"/>
                  </a:cubicBezTo>
                  <a:cubicBezTo>
                    <a:pt x="1730106" y="650558"/>
                    <a:pt x="1720581" y="637223"/>
                    <a:pt x="1702483" y="627698"/>
                  </a:cubicBezTo>
                  <a:cubicBezTo>
                    <a:pt x="1695815" y="623888"/>
                    <a:pt x="1687243" y="621030"/>
                    <a:pt x="1680576" y="626745"/>
                  </a:cubicBezTo>
                  <a:cubicBezTo>
                    <a:pt x="1674860" y="632460"/>
                    <a:pt x="1676765" y="639128"/>
                    <a:pt x="1678671" y="645795"/>
                  </a:cubicBezTo>
                  <a:cubicBezTo>
                    <a:pt x="1690101" y="678180"/>
                    <a:pt x="1703435" y="708660"/>
                    <a:pt x="1720581" y="738188"/>
                  </a:cubicBezTo>
                  <a:cubicBezTo>
                    <a:pt x="1729153" y="752475"/>
                    <a:pt x="1739631" y="765810"/>
                    <a:pt x="1742488" y="783908"/>
                  </a:cubicBezTo>
                  <a:cubicBezTo>
                    <a:pt x="1722485" y="781050"/>
                    <a:pt x="1710103" y="769620"/>
                    <a:pt x="1699626" y="753428"/>
                  </a:cubicBezTo>
                  <a:cubicBezTo>
                    <a:pt x="1660573" y="695325"/>
                    <a:pt x="1623426" y="644843"/>
                    <a:pt x="1564371" y="606743"/>
                  </a:cubicBezTo>
                  <a:cubicBezTo>
                    <a:pt x="1552940" y="599123"/>
                    <a:pt x="1547226" y="588645"/>
                    <a:pt x="1544368" y="574358"/>
                  </a:cubicBezTo>
                  <a:cubicBezTo>
                    <a:pt x="1538653" y="544830"/>
                    <a:pt x="1538653" y="518160"/>
                    <a:pt x="1539606" y="487680"/>
                  </a:cubicBezTo>
                  <a:cubicBezTo>
                    <a:pt x="1540558" y="468630"/>
                    <a:pt x="1539606" y="451485"/>
                    <a:pt x="1518651" y="442913"/>
                  </a:cubicBezTo>
                  <a:cubicBezTo>
                    <a:pt x="1511031" y="440055"/>
                    <a:pt x="1511983" y="433388"/>
                    <a:pt x="1510078" y="424815"/>
                  </a:cubicBezTo>
                  <a:cubicBezTo>
                    <a:pt x="1509126" y="416243"/>
                    <a:pt x="1507221" y="404813"/>
                    <a:pt x="1498648" y="399098"/>
                  </a:cubicBezTo>
                  <a:cubicBezTo>
                    <a:pt x="1492933" y="410528"/>
                    <a:pt x="1493885" y="421005"/>
                    <a:pt x="1494838" y="433388"/>
                  </a:cubicBezTo>
                  <a:cubicBezTo>
                    <a:pt x="1496743" y="461963"/>
                    <a:pt x="1500553" y="487680"/>
                    <a:pt x="1500553" y="517208"/>
                  </a:cubicBezTo>
                  <a:cubicBezTo>
                    <a:pt x="1500553" y="595313"/>
                    <a:pt x="1483408" y="654368"/>
                    <a:pt x="1425306" y="709613"/>
                  </a:cubicBezTo>
                  <a:cubicBezTo>
                    <a:pt x="1396731" y="737235"/>
                    <a:pt x="1386253" y="768668"/>
                    <a:pt x="1391015" y="808673"/>
                  </a:cubicBezTo>
                  <a:cubicBezTo>
                    <a:pt x="1392921" y="822960"/>
                    <a:pt x="1394826" y="835343"/>
                    <a:pt x="1398635" y="850583"/>
                  </a:cubicBezTo>
                  <a:cubicBezTo>
                    <a:pt x="1416733" y="914400"/>
                    <a:pt x="1462453" y="954405"/>
                    <a:pt x="1527223" y="965835"/>
                  </a:cubicBezTo>
                  <a:cubicBezTo>
                    <a:pt x="1554846" y="970598"/>
                    <a:pt x="1579610" y="969645"/>
                    <a:pt x="1606281" y="970598"/>
                  </a:cubicBezTo>
                  <a:cubicBezTo>
                    <a:pt x="1810115" y="983933"/>
                    <a:pt x="1996806" y="1031558"/>
                    <a:pt x="2182543" y="1117283"/>
                  </a:cubicBezTo>
                  <a:cubicBezTo>
                    <a:pt x="2287318" y="1165860"/>
                    <a:pt x="2389236" y="1212533"/>
                    <a:pt x="2498773" y="1248728"/>
                  </a:cubicBezTo>
                  <a:cubicBezTo>
                    <a:pt x="2593071" y="1280160"/>
                    <a:pt x="2684511" y="1318260"/>
                    <a:pt x="2772141" y="1364933"/>
                  </a:cubicBezTo>
                  <a:cubicBezTo>
                    <a:pt x="2796906" y="1378268"/>
                    <a:pt x="2816908" y="1396365"/>
                    <a:pt x="2827386" y="1423035"/>
                  </a:cubicBezTo>
                  <a:cubicBezTo>
                    <a:pt x="2863581" y="1514475"/>
                    <a:pt x="2865486" y="1597343"/>
                    <a:pt x="2827386" y="1688783"/>
                  </a:cubicBezTo>
                  <a:cubicBezTo>
                    <a:pt x="2803573" y="1744980"/>
                    <a:pt x="2772141" y="1793558"/>
                    <a:pt x="2738803" y="1844040"/>
                  </a:cubicBezTo>
                  <a:cubicBezTo>
                    <a:pt x="2676891" y="1937385"/>
                    <a:pt x="2615931" y="2030730"/>
                    <a:pt x="2536873" y="2110740"/>
                  </a:cubicBezTo>
                  <a:cubicBezTo>
                    <a:pt x="2479723" y="2168843"/>
                    <a:pt x="2443528" y="2231708"/>
                    <a:pt x="2417811" y="2307908"/>
                  </a:cubicBezTo>
                  <a:cubicBezTo>
                    <a:pt x="2407333" y="2338388"/>
                    <a:pt x="2399713" y="2367915"/>
                    <a:pt x="2389236" y="2398395"/>
                  </a:cubicBezTo>
                  <a:cubicBezTo>
                    <a:pt x="2372091" y="2443163"/>
                    <a:pt x="2353993" y="2486025"/>
                    <a:pt x="2323513" y="2522220"/>
                  </a:cubicBezTo>
                  <a:cubicBezTo>
                    <a:pt x="2300653" y="2549843"/>
                    <a:pt x="2276841" y="2574608"/>
                    <a:pt x="2257791" y="2604135"/>
                  </a:cubicBezTo>
                  <a:cubicBezTo>
                    <a:pt x="2250171" y="2616518"/>
                    <a:pt x="2237788" y="2623185"/>
                    <a:pt x="2225406" y="2628900"/>
                  </a:cubicBezTo>
                  <a:cubicBezTo>
                    <a:pt x="2200641" y="2639378"/>
                    <a:pt x="2195878" y="2647950"/>
                    <a:pt x="2213976" y="2670810"/>
                  </a:cubicBezTo>
                  <a:cubicBezTo>
                    <a:pt x="2241598" y="2705100"/>
                    <a:pt x="2272078" y="2736533"/>
                    <a:pt x="2301606" y="2771775"/>
                  </a:cubicBezTo>
                  <a:cubicBezTo>
                    <a:pt x="2398761" y="2887980"/>
                    <a:pt x="2454006" y="3007995"/>
                    <a:pt x="2485438" y="3157538"/>
                  </a:cubicBezTo>
                  <a:cubicBezTo>
                    <a:pt x="2496868" y="3211830"/>
                    <a:pt x="2497821" y="3262313"/>
                    <a:pt x="2486391" y="3317558"/>
                  </a:cubicBezTo>
                  <a:cubicBezTo>
                    <a:pt x="2475913" y="3368040"/>
                    <a:pt x="2486391" y="3402330"/>
                    <a:pt x="2525443" y="3439478"/>
                  </a:cubicBezTo>
                  <a:cubicBezTo>
                    <a:pt x="2597833" y="3508058"/>
                    <a:pt x="2660698" y="3590925"/>
                    <a:pt x="2712133" y="3675698"/>
                  </a:cubicBezTo>
                  <a:cubicBezTo>
                    <a:pt x="2805478" y="3830955"/>
                    <a:pt x="2889298" y="3994785"/>
                    <a:pt x="2975975" y="4150043"/>
                  </a:cubicBezTo>
                  <a:cubicBezTo>
                    <a:pt x="3017886" y="4225290"/>
                    <a:pt x="3055033" y="4238625"/>
                    <a:pt x="3136948" y="4232910"/>
                  </a:cubicBezTo>
                  <a:cubicBezTo>
                    <a:pt x="3177906" y="4230053"/>
                    <a:pt x="3466513" y="4199573"/>
                    <a:pt x="3573193" y="4235768"/>
                  </a:cubicBezTo>
                  <a:cubicBezTo>
                    <a:pt x="3740833" y="4292918"/>
                    <a:pt x="3894186" y="4369118"/>
                    <a:pt x="4041823" y="4465320"/>
                  </a:cubicBezTo>
                  <a:cubicBezTo>
                    <a:pt x="4142788" y="4530090"/>
                    <a:pt x="4240896" y="4559618"/>
                    <a:pt x="4347576" y="4613910"/>
                  </a:cubicBezTo>
                  <a:cubicBezTo>
                    <a:pt x="4368531" y="4624388"/>
                    <a:pt x="4389486" y="4628198"/>
                    <a:pt x="4411393" y="4622483"/>
                  </a:cubicBezTo>
                  <a:cubicBezTo>
                    <a:pt x="4502833" y="4599623"/>
                    <a:pt x="4593321" y="4562475"/>
                    <a:pt x="4675236" y="4519613"/>
                  </a:cubicBezTo>
                  <a:cubicBezTo>
                    <a:pt x="4728576" y="4491990"/>
                    <a:pt x="4757151" y="4496753"/>
                    <a:pt x="4783821" y="4551998"/>
                  </a:cubicBezTo>
                  <a:cubicBezTo>
                    <a:pt x="4824778" y="4637723"/>
                    <a:pt x="4845733" y="4730115"/>
                    <a:pt x="4856211" y="4826318"/>
                  </a:cubicBezTo>
                  <a:cubicBezTo>
                    <a:pt x="4860021" y="4861560"/>
                    <a:pt x="4857163" y="4896803"/>
                    <a:pt x="4845733" y="4932045"/>
                  </a:cubicBezTo>
                  <a:cubicBezTo>
                    <a:pt x="4823826" y="4996815"/>
                    <a:pt x="4827636" y="5053013"/>
                    <a:pt x="4846686" y="5118735"/>
                  </a:cubicBezTo>
                  <a:cubicBezTo>
                    <a:pt x="4877166" y="5223510"/>
                    <a:pt x="4887643" y="5325428"/>
                    <a:pt x="4878118" y="5434013"/>
                  </a:cubicBezTo>
                  <a:cubicBezTo>
                    <a:pt x="4877166" y="5449253"/>
                    <a:pt x="4871451" y="5464493"/>
                    <a:pt x="4874308" y="5479733"/>
                  </a:cubicBezTo>
                  <a:cubicBezTo>
                    <a:pt x="4856211" y="5525453"/>
                    <a:pt x="4839066" y="5571173"/>
                    <a:pt x="4821921" y="5617845"/>
                  </a:cubicBezTo>
                  <a:cubicBezTo>
                    <a:pt x="4811443" y="5623560"/>
                    <a:pt x="4807633" y="5634990"/>
                    <a:pt x="4800966" y="5643563"/>
                  </a:cubicBezTo>
                  <a:cubicBezTo>
                    <a:pt x="4784773" y="5665470"/>
                    <a:pt x="4767628" y="5689283"/>
                    <a:pt x="4745721" y="5703570"/>
                  </a:cubicBezTo>
                  <a:cubicBezTo>
                    <a:pt x="4717146" y="5722620"/>
                    <a:pt x="4669521" y="5724525"/>
                    <a:pt x="4650471" y="5697855"/>
                  </a:cubicBezTo>
                  <a:cubicBezTo>
                    <a:pt x="4609513" y="5639753"/>
                    <a:pt x="4582843" y="5588318"/>
                    <a:pt x="4579986" y="5517833"/>
                  </a:cubicBezTo>
                  <a:cubicBezTo>
                    <a:pt x="4579033" y="5488305"/>
                    <a:pt x="4579986" y="5459730"/>
                    <a:pt x="4568556" y="5431155"/>
                  </a:cubicBezTo>
                  <a:cubicBezTo>
                    <a:pt x="4516168" y="5304473"/>
                    <a:pt x="4457113" y="5183505"/>
                    <a:pt x="4393296" y="5062538"/>
                  </a:cubicBezTo>
                  <a:cubicBezTo>
                    <a:pt x="4385676" y="5048250"/>
                    <a:pt x="4376151" y="5036820"/>
                    <a:pt x="4359006" y="5033963"/>
                  </a:cubicBezTo>
                  <a:cubicBezTo>
                    <a:pt x="4316143" y="5028248"/>
                    <a:pt x="4296141" y="5005388"/>
                    <a:pt x="4285663" y="4965383"/>
                  </a:cubicBezTo>
                  <a:cubicBezTo>
                    <a:pt x="4278043" y="4937760"/>
                    <a:pt x="4259946" y="4917758"/>
                    <a:pt x="4237086" y="4905375"/>
                  </a:cubicBezTo>
                  <a:cubicBezTo>
                    <a:pt x="4105641" y="4831080"/>
                    <a:pt x="3969433" y="4804410"/>
                    <a:pt x="3821796" y="4774883"/>
                  </a:cubicBezTo>
                  <a:cubicBezTo>
                    <a:pt x="3701781" y="4751070"/>
                    <a:pt x="3096943" y="4670108"/>
                    <a:pt x="3032173" y="4681538"/>
                  </a:cubicBezTo>
                  <a:cubicBezTo>
                    <a:pt x="2914063" y="4703445"/>
                    <a:pt x="2823575" y="4671060"/>
                    <a:pt x="2734993" y="4590098"/>
                  </a:cubicBezTo>
                  <a:cubicBezTo>
                    <a:pt x="2688321" y="4547235"/>
                    <a:pt x="2649268" y="4499610"/>
                    <a:pt x="2610216" y="4450080"/>
                  </a:cubicBezTo>
                  <a:cubicBezTo>
                    <a:pt x="2566400" y="4395788"/>
                    <a:pt x="2520681" y="4346258"/>
                    <a:pt x="2464483" y="4307205"/>
                  </a:cubicBezTo>
                  <a:cubicBezTo>
                    <a:pt x="2382568" y="4250055"/>
                    <a:pt x="2306368" y="4195763"/>
                    <a:pt x="2236836" y="4124325"/>
                  </a:cubicBezTo>
                  <a:cubicBezTo>
                    <a:pt x="2220643" y="4107180"/>
                    <a:pt x="2202546" y="4092893"/>
                    <a:pt x="2183496" y="4079558"/>
                  </a:cubicBezTo>
                  <a:cubicBezTo>
                    <a:pt x="2147301" y="4055745"/>
                    <a:pt x="2114916" y="4029075"/>
                    <a:pt x="2088246" y="3995738"/>
                  </a:cubicBezTo>
                  <a:cubicBezTo>
                    <a:pt x="2072053" y="3975735"/>
                    <a:pt x="2065385" y="3973830"/>
                    <a:pt x="2049193" y="3997643"/>
                  </a:cubicBezTo>
                  <a:cubicBezTo>
                    <a:pt x="1960610" y="4120515"/>
                    <a:pt x="1872028" y="4250055"/>
                    <a:pt x="1792971" y="4381500"/>
                  </a:cubicBezTo>
                  <a:cubicBezTo>
                    <a:pt x="1762490" y="4432935"/>
                    <a:pt x="1732963" y="4482465"/>
                    <a:pt x="1690101" y="4524375"/>
                  </a:cubicBezTo>
                  <a:cubicBezTo>
                    <a:pt x="1663431" y="4551045"/>
                    <a:pt x="1642476" y="4580573"/>
                    <a:pt x="1626283" y="4614863"/>
                  </a:cubicBezTo>
                  <a:cubicBezTo>
                    <a:pt x="1605328" y="4660583"/>
                    <a:pt x="1580563" y="4702493"/>
                    <a:pt x="1554846" y="4745355"/>
                  </a:cubicBezTo>
                  <a:cubicBezTo>
                    <a:pt x="1534843" y="4776788"/>
                    <a:pt x="1525318" y="4810125"/>
                    <a:pt x="1522460" y="4848225"/>
                  </a:cubicBezTo>
                  <a:cubicBezTo>
                    <a:pt x="1515793" y="4926330"/>
                    <a:pt x="1527223" y="5002530"/>
                    <a:pt x="1533890" y="5079683"/>
                  </a:cubicBezTo>
                  <a:cubicBezTo>
                    <a:pt x="1550083" y="5257800"/>
                    <a:pt x="1532938" y="5424488"/>
                    <a:pt x="1476740" y="5594033"/>
                  </a:cubicBezTo>
                  <a:cubicBezTo>
                    <a:pt x="1443403" y="5694998"/>
                    <a:pt x="1392921" y="5787390"/>
                    <a:pt x="1349106" y="5882640"/>
                  </a:cubicBezTo>
                  <a:cubicBezTo>
                    <a:pt x="1288146" y="6015038"/>
                    <a:pt x="1232901" y="6148388"/>
                    <a:pt x="1186228" y="6287453"/>
                  </a:cubicBezTo>
                  <a:cubicBezTo>
                    <a:pt x="1177656" y="6312218"/>
                    <a:pt x="1174798" y="6334125"/>
                    <a:pt x="1186228" y="6360795"/>
                  </a:cubicBezTo>
                  <a:cubicBezTo>
                    <a:pt x="1216708" y="6431280"/>
                    <a:pt x="1212898" y="6491288"/>
                    <a:pt x="1170988" y="6556058"/>
                  </a:cubicBezTo>
                  <a:cubicBezTo>
                    <a:pt x="1138603" y="6607493"/>
                    <a:pt x="1117648" y="6658928"/>
                    <a:pt x="1101456" y="6717030"/>
                  </a:cubicBezTo>
                  <a:cubicBezTo>
                    <a:pt x="1096693" y="6735128"/>
                    <a:pt x="1091931" y="6753225"/>
                    <a:pt x="1085263" y="6770370"/>
                  </a:cubicBezTo>
                  <a:cubicBezTo>
                    <a:pt x="1070976" y="6806565"/>
                    <a:pt x="1025255" y="6839903"/>
                    <a:pt x="989060" y="6834188"/>
                  </a:cubicBezTo>
                  <a:cubicBezTo>
                    <a:pt x="890001" y="6818948"/>
                    <a:pt x="819516" y="6775133"/>
                    <a:pt x="740458" y="6720840"/>
                  </a:cubicBezTo>
                  <a:cubicBezTo>
                    <a:pt x="730933" y="6714173"/>
                    <a:pt x="724266" y="6706553"/>
                    <a:pt x="721408" y="6697028"/>
                  </a:cubicBezTo>
                  <a:cubicBezTo>
                    <a:pt x="709026" y="6659880"/>
                    <a:pt x="683308" y="6646545"/>
                    <a:pt x="647113" y="6643688"/>
                  </a:cubicBezTo>
                  <a:cubicBezTo>
                    <a:pt x="596630" y="6638925"/>
                    <a:pt x="553768" y="6621780"/>
                    <a:pt x="510905" y="6598920"/>
                  </a:cubicBezTo>
                  <a:cubicBezTo>
                    <a:pt x="441373" y="6560820"/>
                    <a:pt x="373745" y="6520815"/>
                    <a:pt x="309928" y="6475095"/>
                  </a:cubicBezTo>
                  <a:cubicBezTo>
                    <a:pt x="240395" y="6424613"/>
                    <a:pt x="198485" y="6356033"/>
                    <a:pt x="168005" y="6278880"/>
                  </a:cubicBezTo>
                  <a:cubicBezTo>
                    <a:pt x="151813" y="6234113"/>
                    <a:pt x="151813" y="6191250"/>
                    <a:pt x="165148" y="6144578"/>
                  </a:cubicBezTo>
                  <a:cubicBezTo>
                    <a:pt x="163243" y="6143625"/>
                    <a:pt x="165148" y="6144578"/>
                    <a:pt x="165148" y="6144578"/>
                  </a:cubicBezTo>
                  <a:close/>
                  <a:moveTo>
                    <a:pt x="2017760" y="2294573"/>
                  </a:moveTo>
                  <a:cubicBezTo>
                    <a:pt x="2027285" y="2300288"/>
                    <a:pt x="2035858" y="2292668"/>
                    <a:pt x="2042526" y="2286000"/>
                  </a:cubicBezTo>
                  <a:cubicBezTo>
                    <a:pt x="2079673" y="2249805"/>
                    <a:pt x="2124441" y="2235518"/>
                    <a:pt x="2173018" y="2225993"/>
                  </a:cubicBezTo>
                  <a:cubicBezTo>
                    <a:pt x="2221596" y="2216468"/>
                    <a:pt x="2245408" y="2191703"/>
                    <a:pt x="2262553" y="2148840"/>
                  </a:cubicBezTo>
                  <a:cubicBezTo>
                    <a:pt x="2283508" y="2096453"/>
                    <a:pt x="2311131" y="2049780"/>
                    <a:pt x="2338753" y="2002155"/>
                  </a:cubicBezTo>
                  <a:cubicBezTo>
                    <a:pt x="2405428" y="1886903"/>
                    <a:pt x="2460673" y="1763078"/>
                    <a:pt x="2481628" y="1633538"/>
                  </a:cubicBezTo>
                  <a:cubicBezTo>
                    <a:pt x="2494011" y="1556385"/>
                    <a:pt x="2478771" y="1540193"/>
                    <a:pt x="2402571" y="1537335"/>
                  </a:cubicBezTo>
                  <a:cubicBezTo>
                    <a:pt x="2278746" y="1532573"/>
                    <a:pt x="2148253" y="1514475"/>
                    <a:pt x="2022523" y="1492568"/>
                  </a:cubicBezTo>
                  <a:cubicBezTo>
                    <a:pt x="1969183" y="1483995"/>
                    <a:pt x="1942513" y="1521143"/>
                    <a:pt x="1953943" y="1571625"/>
                  </a:cubicBezTo>
                  <a:cubicBezTo>
                    <a:pt x="1992043" y="1763078"/>
                    <a:pt x="2015856" y="1953578"/>
                    <a:pt x="2028238" y="2148840"/>
                  </a:cubicBezTo>
                  <a:cubicBezTo>
                    <a:pt x="2031096" y="2188845"/>
                    <a:pt x="2027285" y="2228850"/>
                    <a:pt x="2015856" y="2268855"/>
                  </a:cubicBezTo>
                  <a:cubicBezTo>
                    <a:pt x="2012998" y="2277428"/>
                    <a:pt x="2008235" y="2287905"/>
                    <a:pt x="2017760" y="2294573"/>
                  </a:cubicBezTo>
                  <a:cubicBezTo>
                    <a:pt x="2017760" y="2294573"/>
                    <a:pt x="2017760" y="2294573"/>
                    <a:pt x="2017760" y="2294573"/>
                  </a:cubicBezTo>
                  <a:close/>
                </a:path>
              </a:pathLst>
            </a:custGeom>
            <a:solidFill>
              <a:schemeClr val="accent6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1"/>
            <p:cNvGrpSpPr/>
            <p:nvPr/>
          </p:nvGrpSpPr>
          <p:grpSpPr>
            <a:xfrm>
              <a:off x="-3696255" y="-3158467"/>
              <a:ext cx="15664827" cy="8263052"/>
              <a:chOff x="-3591480" y="-3018573"/>
              <a:chExt cx="15664827" cy="8263052"/>
            </a:xfrm>
          </p:grpSpPr>
          <p:sp>
            <p:nvSpPr>
              <p:cNvPr id="133" name="Google Shape;133;p1"/>
              <p:cNvSpPr/>
              <p:nvPr/>
            </p:nvSpPr>
            <p:spPr>
              <a:xfrm flipH="1" rot="701335">
                <a:off x="4412653" y="-2240648"/>
                <a:ext cx="5919720" cy="6831658"/>
              </a:xfrm>
              <a:custGeom>
                <a:rect b="b" l="l" r="r" t="t"/>
                <a:pathLst>
                  <a:path extrusionOk="0" h="3152023" w="2731269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3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4" name="Google Shape;134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607892">
                <a:off x="5626060" y="-1892675"/>
                <a:ext cx="5948568" cy="61975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5" name="Google Shape;135;p1"/>
              <p:cNvSpPr/>
              <p:nvPr/>
            </p:nvSpPr>
            <p:spPr>
              <a:xfrm>
                <a:off x="-3591480" y="4440858"/>
                <a:ext cx="13091785" cy="662115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-48293" y="-2418678"/>
                <a:ext cx="5539981" cy="7113997"/>
              </a:xfrm>
              <a:custGeom>
                <a:rect b="b" l="l" r="r" t="t"/>
                <a:pathLst>
                  <a:path extrusionOk="0" h="2733575" w="2128754">
                    <a:moveTo>
                      <a:pt x="2029941" y="2268832"/>
                    </a:moveTo>
                    <a:cubicBezTo>
                      <a:pt x="2003529" y="2269889"/>
                      <a:pt x="1980816" y="2268040"/>
                      <a:pt x="1955197" y="2263814"/>
                    </a:cubicBezTo>
                    <a:cubicBezTo>
                      <a:pt x="1946481" y="2262229"/>
                      <a:pt x="1939878" y="2258532"/>
                      <a:pt x="1933803" y="2252457"/>
                    </a:cubicBezTo>
                    <a:cubicBezTo>
                      <a:pt x="1907920" y="2226310"/>
                      <a:pt x="1881509" y="2200427"/>
                      <a:pt x="1854833" y="2174808"/>
                    </a:cubicBezTo>
                    <a:cubicBezTo>
                      <a:pt x="1832120" y="2153150"/>
                      <a:pt x="1812311" y="2129116"/>
                      <a:pt x="1794351" y="2103233"/>
                    </a:cubicBezTo>
                    <a:cubicBezTo>
                      <a:pt x="1765299" y="2060975"/>
                      <a:pt x="1734398" y="2020037"/>
                      <a:pt x="1701383" y="1980948"/>
                    </a:cubicBezTo>
                    <a:cubicBezTo>
                      <a:pt x="1658597" y="1930503"/>
                      <a:pt x="1608151" y="1889301"/>
                      <a:pt x="1548990" y="1859192"/>
                    </a:cubicBezTo>
                    <a:cubicBezTo>
                      <a:pt x="1535520" y="1852325"/>
                      <a:pt x="1526540" y="1843081"/>
                      <a:pt x="1519937" y="1828555"/>
                    </a:cubicBezTo>
                    <a:cubicBezTo>
                      <a:pt x="1464474" y="1705742"/>
                      <a:pt x="1396860" y="1589268"/>
                      <a:pt x="1328983" y="1473058"/>
                    </a:cubicBezTo>
                    <a:cubicBezTo>
                      <a:pt x="1324758" y="1465927"/>
                      <a:pt x="1323965" y="1459852"/>
                      <a:pt x="1325550" y="1451929"/>
                    </a:cubicBezTo>
                    <a:cubicBezTo>
                      <a:pt x="1335322" y="1406501"/>
                      <a:pt x="1344830" y="1360810"/>
                      <a:pt x="1346943" y="1314062"/>
                    </a:cubicBezTo>
                    <a:cubicBezTo>
                      <a:pt x="1348792" y="1274180"/>
                      <a:pt x="1341397" y="1236412"/>
                      <a:pt x="1322116" y="1201021"/>
                    </a:cubicBezTo>
                    <a:cubicBezTo>
                      <a:pt x="1304949" y="1169591"/>
                      <a:pt x="1283556" y="1141331"/>
                      <a:pt x="1262955" y="1112543"/>
                    </a:cubicBezTo>
                    <a:cubicBezTo>
                      <a:pt x="1240505" y="1081378"/>
                      <a:pt x="1218320" y="1049948"/>
                      <a:pt x="1203001" y="1014293"/>
                    </a:cubicBezTo>
                    <a:cubicBezTo>
                      <a:pt x="1165233" y="925286"/>
                      <a:pt x="1146745" y="831526"/>
                      <a:pt x="1137765" y="736181"/>
                    </a:cubicBezTo>
                    <a:cubicBezTo>
                      <a:pt x="1129578" y="649816"/>
                      <a:pt x="1136709" y="562659"/>
                      <a:pt x="1138558" y="476029"/>
                    </a:cubicBezTo>
                    <a:cubicBezTo>
                      <a:pt x="1138558" y="471011"/>
                      <a:pt x="1140406" y="468898"/>
                      <a:pt x="1145160" y="468370"/>
                    </a:cubicBezTo>
                    <a:cubicBezTo>
                      <a:pt x="1183457" y="465729"/>
                      <a:pt x="1220961" y="455957"/>
                      <a:pt x="1258729" y="450410"/>
                    </a:cubicBezTo>
                    <a:cubicBezTo>
                      <a:pt x="1294649" y="445392"/>
                      <a:pt x="1330568" y="440902"/>
                      <a:pt x="1363054" y="422678"/>
                    </a:cubicBezTo>
                    <a:cubicBezTo>
                      <a:pt x="1368336" y="419773"/>
                      <a:pt x="1373883" y="419509"/>
                      <a:pt x="1379693" y="419773"/>
                    </a:cubicBezTo>
                    <a:cubicBezTo>
                      <a:pt x="1411651" y="420830"/>
                      <a:pt x="1442552" y="425584"/>
                      <a:pt x="1471869" y="439053"/>
                    </a:cubicBezTo>
                    <a:cubicBezTo>
                      <a:pt x="1508052" y="455693"/>
                      <a:pt x="1546613" y="463880"/>
                      <a:pt x="1586494" y="465729"/>
                    </a:cubicBezTo>
                    <a:cubicBezTo>
                      <a:pt x="1648297" y="468634"/>
                      <a:pt x="1708250" y="476557"/>
                      <a:pt x="1761601" y="511685"/>
                    </a:cubicBezTo>
                    <a:cubicBezTo>
                      <a:pt x="1769789" y="516967"/>
                      <a:pt x="1775863" y="522249"/>
                      <a:pt x="1779297" y="531757"/>
                    </a:cubicBezTo>
                    <a:cubicBezTo>
                      <a:pt x="1789069" y="559225"/>
                      <a:pt x="1806765" y="580618"/>
                      <a:pt x="1832384" y="594880"/>
                    </a:cubicBezTo>
                    <a:cubicBezTo>
                      <a:pt x="1843741" y="601219"/>
                      <a:pt x="1853777" y="608878"/>
                      <a:pt x="1861964" y="618915"/>
                    </a:cubicBezTo>
                    <a:cubicBezTo>
                      <a:pt x="1866190" y="624197"/>
                      <a:pt x="1870680" y="629215"/>
                      <a:pt x="1876755" y="632649"/>
                    </a:cubicBezTo>
                    <a:cubicBezTo>
                      <a:pt x="1889696" y="639780"/>
                      <a:pt x="1900261" y="634497"/>
                      <a:pt x="1901582" y="619971"/>
                    </a:cubicBezTo>
                    <a:cubicBezTo>
                      <a:pt x="1903430" y="602276"/>
                      <a:pt x="1888904" y="583788"/>
                      <a:pt x="1874906" y="572167"/>
                    </a:cubicBezTo>
                    <a:cubicBezTo>
                      <a:pt x="1880716" y="570846"/>
                      <a:pt x="1890224" y="579562"/>
                      <a:pt x="1893130" y="582203"/>
                    </a:cubicBezTo>
                    <a:cubicBezTo>
                      <a:pt x="1904487" y="592503"/>
                      <a:pt x="1913995" y="604653"/>
                      <a:pt x="1923767" y="616274"/>
                    </a:cubicBezTo>
                    <a:cubicBezTo>
                      <a:pt x="1927729" y="620764"/>
                      <a:pt x="1931690" y="625253"/>
                      <a:pt x="1936973" y="628423"/>
                    </a:cubicBezTo>
                    <a:cubicBezTo>
                      <a:pt x="1942519" y="631856"/>
                      <a:pt x="1947273" y="629479"/>
                      <a:pt x="1951235" y="625518"/>
                    </a:cubicBezTo>
                    <a:cubicBezTo>
                      <a:pt x="1955197" y="621556"/>
                      <a:pt x="1957838" y="617330"/>
                      <a:pt x="1954932" y="611255"/>
                    </a:cubicBezTo>
                    <a:cubicBezTo>
                      <a:pt x="1946217" y="593824"/>
                      <a:pt x="1925352" y="556584"/>
                      <a:pt x="1909769" y="543114"/>
                    </a:cubicBezTo>
                    <a:cubicBezTo>
                      <a:pt x="1909769" y="543114"/>
                      <a:pt x="1951499" y="578241"/>
                      <a:pt x="1964176" y="588013"/>
                    </a:cubicBezTo>
                    <a:cubicBezTo>
                      <a:pt x="1968402" y="591447"/>
                      <a:pt x="1972628" y="594616"/>
                      <a:pt x="1977910" y="596201"/>
                    </a:cubicBezTo>
                    <a:cubicBezTo>
                      <a:pt x="1989267" y="599899"/>
                      <a:pt x="1995870" y="595409"/>
                      <a:pt x="1996662" y="583259"/>
                    </a:cubicBezTo>
                    <a:cubicBezTo>
                      <a:pt x="1997455" y="572695"/>
                      <a:pt x="1992172" y="565036"/>
                      <a:pt x="1985041" y="557904"/>
                    </a:cubicBezTo>
                    <a:cubicBezTo>
                      <a:pt x="1979231" y="552358"/>
                      <a:pt x="1961799" y="535719"/>
                      <a:pt x="1955989" y="529644"/>
                    </a:cubicBezTo>
                    <a:cubicBezTo>
                      <a:pt x="1961271" y="528852"/>
                      <a:pt x="1975533" y="543378"/>
                      <a:pt x="1979231" y="544435"/>
                    </a:cubicBezTo>
                    <a:cubicBezTo>
                      <a:pt x="1986626" y="546548"/>
                      <a:pt x="1996134" y="541794"/>
                      <a:pt x="1995342" y="535983"/>
                    </a:cubicBezTo>
                    <a:cubicBezTo>
                      <a:pt x="1993757" y="522249"/>
                      <a:pt x="1985834" y="513005"/>
                      <a:pt x="1976061" y="501384"/>
                    </a:cubicBezTo>
                    <a:cubicBezTo>
                      <a:pt x="1959158" y="481840"/>
                      <a:pt x="1939085" y="469426"/>
                      <a:pt x="1924295" y="463088"/>
                    </a:cubicBezTo>
                    <a:cubicBezTo>
                      <a:pt x="1893130" y="449882"/>
                      <a:pt x="1873057" y="429281"/>
                      <a:pt x="1840571" y="420301"/>
                    </a:cubicBezTo>
                    <a:cubicBezTo>
                      <a:pt x="1833704" y="418453"/>
                      <a:pt x="1827894" y="414491"/>
                      <a:pt x="1821819" y="410793"/>
                    </a:cubicBezTo>
                    <a:cubicBezTo>
                      <a:pt x="1811255" y="404455"/>
                      <a:pt x="1800954" y="396267"/>
                      <a:pt x="1787748" y="397323"/>
                    </a:cubicBezTo>
                    <a:cubicBezTo>
                      <a:pt x="1776128" y="398116"/>
                      <a:pt x="1765035" y="396003"/>
                      <a:pt x="1754470" y="391777"/>
                    </a:cubicBezTo>
                    <a:cubicBezTo>
                      <a:pt x="1733605" y="383590"/>
                      <a:pt x="1712476" y="376194"/>
                      <a:pt x="1692404" y="366158"/>
                    </a:cubicBezTo>
                    <a:cubicBezTo>
                      <a:pt x="1661766" y="350839"/>
                      <a:pt x="1629016" y="341595"/>
                      <a:pt x="1596530" y="330767"/>
                    </a:cubicBezTo>
                    <a:cubicBezTo>
                      <a:pt x="1570383" y="322051"/>
                      <a:pt x="1543972" y="313335"/>
                      <a:pt x="1518089" y="303299"/>
                    </a:cubicBezTo>
                    <a:cubicBezTo>
                      <a:pt x="1486395" y="290886"/>
                      <a:pt x="1452853" y="283226"/>
                      <a:pt x="1419046" y="285075"/>
                    </a:cubicBezTo>
                    <a:cubicBezTo>
                      <a:pt x="1380485" y="287188"/>
                      <a:pt x="1342717" y="285868"/>
                      <a:pt x="1305741" y="275831"/>
                    </a:cubicBezTo>
                    <a:cubicBezTo>
                      <a:pt x="1258201" y="263154"/>
                      <a:pt x="1210660" y="259456"/>
                      <a:pt x="1162064" y="266851"/>
                    </a:cubicBezTo>
                    <a:cubicBezTo>
                      <a:pt x="1147009" y="269228"/>
                      <a:pt x="1132219" y="268172"/>
                      <a:pt x="1117693" y="264210"/>
                    </a:cubicBezTo>
                    <a:cubicBezTo>
                      <a:pt x="1102110" y="259984"/>
                      <a:pt x="1086527" y="256815"/>
                      <a:pt x="1070680" y="255230"/>
                    </a:cubicBezTo>
                    <a:cubicBezTo>
                      <a:pt x="1030007" y="251269"/>
                      <a:pt x="989862" y="250212"/>
                      <a:pt x="952357" y="272134"/>
                    </a:cubicBezTo>
                    <a:cubicBezTo>
                      <a:pt x="938624" y="280057"/>
                      <a:pt x="922777" y="284283"/>
                      <a:pt x="906930" y="287452"/>
                    </a:cubicBezTo>
                    <a:cubicBezTo>
                      <a:pt x="894781" y="289829"/>
                      <a:pt x="882103" y="295111"/>
                      <a:pt x="870218" y="291414"/>
                    </a:cubicBezTo>
                    <a:cubicBezTo>
                      <a:pt x="858333" y="287980"/>
                      <a:pt x="847240" y="287980"/>
                      <a:pt x="835883" y="291414"/>
                    </a:cubicBezTo>
                    <a:cubicBezTo>
                      <a:pt x="831129" y="292999"/>
                      <a:pt x="827696" y="292470"/>
                      <a:pt x="824791" y="288245"/>
                    </a:cubicBezTo>
                    <a:cubicBezTo>
                      <a:pt x="816603" y="275567"/>
                      <a:pt x="809736" y="262626"/>
                      <a:pt x="811585" y="246515"/>
                    </a:cubicBezTo>
                    <a:cubicBezTo>
                      <a:pt x="812377" y="240704"/>
                      <a:pt x="811849" y="234365"/>
                      <a:pt x="810528" y="228555"/>
                    </a:cubicBezTo>
                    <a:cubicBezTo>
                      <a:pt x="807095" y="210595"/>
                      <a:pt x="811849" y="194484"/>
                      <a:pt x="813434" y="176525"/>
                    </a:cubicBezTo>
                    <a:cubicBezTo>
                      <a:pt x="817924" y="117627"/>
                      <a:pt x="792833" y="85934"/>
                      <a:pt x="769327" y="48958"/>
                    </a:cubicBezTo>
                    <a:cubicBezTo>
                      <a:pt x="754272" y="25187"/>
                      <a:pt x="727597" y="13038"/>
                      <a:pt x="699865" y="5643"/>
                    </a:cubicBezTo>
                    <a:cubicBezTo>
                      <a:pt x="652060" y="-7298"/>
                      <a:pt x="606897" y="3266"/>
                      <a:pt x="564639" y="24659"/>
                    </a:cubicBezTo>
                    <a:cubicBezTo>
                      <a:pt x="536379" y="39714"/>
                      <a:pt x="509703" y="59786"/>
                      <a:pt x="493592" y="90688"/>
                    </a:cubicBezTo>
                    <a:cubicBezTo>
                      <a:pt x="486461" y="104422"/>
                      <a:pt x="478538" y="126079"/>
                      <a:pt x="485405" y="139813"/>
                    </a:cubicBezTo>
                    <a:cubicBezTo>
                      <a:pt x="490687" y="150377"/>
                      <a:pt x="495705" y="153283"/>
                      <a:pt x="494121" y="164904"/>
                    </a:cubicBezTo>
                    <a:cubicBezTo>
                      <a:pt x="492800" y="174148"/>
                      <a:pt x="492536" y="183656"/>
                      <a:pt x="493064" y="192900"/>
                    </a:cubicBezTo>
                    <a:cubicBezTo>
                      <a:pt x="494121" y="206633"/>
                      <a:pt x="490951" y="223273"/>
                      <a:pt x="499139" y="235422"/>
                    </a:cubicBezTo>
                    <a:cubicBezTo>
                      <a:pt x="510231" y="251797"/>
                      <a:pt x="511552" y="267115"/>
                      <a:pt x="503629" y="284811"/>
                    </a:cubicBezTo>
                    <a:cubicBezTo>
                      <a:pt x="500459" y="291414"/>
                      <a:pt x="492272" y="304355"/>
                      <a:pt x="506270" y="312279"/>
                    </a:cubicBezTo>
                    <a:cubicBezTo>
                      <a:pt x="515778" y="317561"/>
                      <a:pt x="522117" y="319938"/>
                      <a:pt x="530040" y="326541"/>
                    </a:cubicBezTo>
                    <a:cubicBezTo>
                      <a:pt x="536907" y="332087"/>
                      <a:pt x="534266" y="333936"/>
                      <a:pt x="536115" y="341595"/>
                    </a:cubicBezTo>
                    <a:cubicBezTo>
                      <a:pt x="536907" y="345557"/>
                      <a:pt x="558300" y="336841"/>
                      <a:pt x="559092" y="340803"/>
                    </a:cubicBezTo>
                    <a:cubicBezTo>
                      <a:pt x="559885" y="346085"/>
                      <a:pt x="536379" y="349783"/>
                      <a:pt x="540605" y="356650"/>
                    </a:cubicBezTo>
                    <a:cubicBezTo>
                      <a:pt x="553018" y="376458"/>
                      <a:pt x="546679" y="385967"/>
                      <a:pt x="547471" y="392305"/>
                    </a:cubicBezTo>
                    <a:cubicBezTo>
                      <a:pt x="549584" y="410529"/>
                      <a:pt x="560413" y="418981"/>
                      <a:pt x="578637" y="418453"/>
                    </a:cubicBezTo>
                    <a:cubicBezTo>
                      <a:pt x="586824" y="418188"/>
                      <a:pt x="594748" y="416076"/>
                      <a:pt x="602671" y="413434"/>
                    </a:cubicBezTo>
                    <a:cubicBezTo>
                      <a:pt x="616141" y="408944"/>
                      <a:pt x="629875" y="405775"/>
                      <a:pt x="644401" y="404983"/>
                    </a:cubicBezTo>
                    <a:cubicBezTo>
                      <a:pt x="657607" y="404190"/>
                      <a:pt x="666851" y="409473"/>
                      <a:pt x="673718" y="420301"/>
                    </a:cubicBezTo>
                    <a:cubicBezTo>
                      <a:pt x="682169" y="433771"/>
                      <a:pt x="687188" y="448297"/>
                      <a:pt x="689829" y="463880"/>
                    </a:cubicBezTo>
                    <a:cubicBezTo>
                      <a:pt x="691149" y="471803"/>
                      <a:pt x="689036" y="477086"/>
                      <a:pt x="682698" y="481312"/>
                    </a:cubicBezTo>
                    <a:cubicBezTo>
                      <a:pt x="677151" y="485009"/>
                      <a:pt x="671605" y="488971"/>
                      <a:pt x="665794" y="492140"/>
                    </a:cubicBezTo>
                    <a:cubicBezTo>
                      <a:pt x="601351" y="527531"/>
                      <a:pt x="560149" y="580618"/>
                      <a:pt x="544038" y="652457"/>
                    </a:cubicBezTo>
                    <a:cubicBezTo>
                      <a:pt x="538492" y="677812"/>
                      <a:pt x="530568" y="700790"/>
                      <a:pt x="509703" y="717693"/>
                    </a:cubicBezTo>
                    <a:cubicBezTo>
                      <a:pt x="503100" y="722975"/>
                      <a:pt x="500723" y="730106"/>
                      <a:pt x="502836" y="738822"/>
                    </a:cubicBezTo>
                    <a:cubicBezTo>
                      <a:pt x="503893" y="743576"/>
                      <a:pt x="502308" y="748066"/>
                      <a:pt x="499931" y="752028"/>
                    </a:cubicBezTo>
                    <a:cubicBezTo>
                      <a:pt x="489366" y="770252"/>
                      <a:pt x="478274" y="787947"/>
                      <a:pt x="468766" y="806699"/>
                    </a:cubicBezTo>
                    <a:cubicBezTo>
                      <a:pt x="463483" y="817000"/>
                      <a:pt x="457673" y="817528"/>
                      <a:pt x="448429" y="813831"/>
                    </a:cubicBezTo>
                    <a:cubicBezTo>
                      <a:pt x="418584" y="802210"/>
                      <a:pt x="388739" y="790853"/>
                      <a:pt x="358894" y="779760"/>
                    </a:cubicBezTo>
                    <a:cubicBezTo>
                      <a:pt x="346745" y="775270"/>
                      <a:pt x="335917" y="768667"/>
                      <a:pt x="326408" y="759951"/>
                    </a:cubicBezTo>
                    <a:cubicBezTo>
                      <a:pt x="297092" y="732483"/>
                      <a:pt x="269624" y="703167"/>
                      <a:pt x="243213" y="672794"/>
                    </a:cubicBezTo>
                    <a:cubicBezTo>
                      <a:pt x="237402" y="666191"/>
                      <a:pt x="235025" y="656947"/>
                      <a:pt x="237138" y="648231"/>
                    </a:cubicBezTo>
                    <a:cubicBezTo>
                      <a:pt x="242949" y="622612"/>
                      <a:pt x="248495" y="596993"/>
                      <a:pt x="246646" y="570318"/>
                    </a:cubicBezTo>
                    <a:cubicBezTo>
                      <a:pt x="245854" y="557376"/>
                      <a:pt x="249816" y="544171"/>
                      <a:pt x="259852" y="533606"/>
                    </a:cubicBezTo>
                    <a:cubicBezTo>
                      <a:pt x="263549" y="529644"/>
                      <a:pt x="267247" y="525419"/>
                      <a:pt x="264342" y="519344"/>
                    </a:cubicBezTo>
                    <a:cubicBezTo>
                      <a:pt x="261172" y="513005"/>
                      <a:pt x="255626" y="509572"/>
                      <a:pt x="248759" y="510100"/>
                    </a:cubicBezTo>
                    <a:cubicBezTo>
                      <a:pt x="227366" y="510892"/>
                      <a:pt x="209406" y="520664"/>
                      <a:pt x="204124" y="543906"/>
                    </a:cubicBezTo>
                    <a:cubicBezTo>
                      <a:pt x="203067" y="548925"/>
                      <a:pt x="202011" y="553679"/>
                      <a:pt x="200955" y="559225"/>
                    </a:cubicBezTo>
                    <a:cubicBezTo>
                      <a:pt x="184844" y="545755"/>
                      <a:pt x="177184" y="532021"/>
                      <a:pt x="165563" y="508251"/>
                    </a:cubicBezTo>
                    <a:cubicBezTo>
                      <a:pt x="154471" y="485801"/>
                      <a:pt x="143642" y="467842"/>
                      <a:pt x="130700" y="449882"/>
                    </a:cubicBezTo>
                    <a:cubicBezTo>
                      <a:pt x="125418" y="442487"/>
                      <a:pt x="114589" y="427696"/>
                      <a:pt x="105345" y="431394"/>
                    </a:cubicBezTo>
                    <a:cubicBezTo>
                      <a:pt x="95045" y="435356"/>
                      <a:pt x="92404" y="445920"/>
                      <a:pt x="94517" y="450410"/>
                    </a:cubicBezTo>
                    <a:cubicBezTo>
                      <a:pt x="94781" y="450938"/>
                      <a:pt x="110099" y="486330"/>
                      <a:pt x="113005" y="495045"/>
                    </a:cubicBezTo>
                    <a:cubicBezTo>
                      <a:pt x="109043" y="490556"/>
                      <a:pt x="84745" y="443015"/>
                      <a:pt x="80255" y="439053"/>
                    </a:cubicBezTo>
                    <a:cubicBezTo>
                      <a:pt x="73652" y="432715"/>
                      <a:pt x="65200" y="433507"/>
                      <a:pt x="58333" y="437205"/>
                    </a:cubicBezTo>
                    <a:cubicBezTo>
                      <a:pt x="51730" y="440638"/>
                      <a:pt x="51730" y="448826"/>
                      <a:pt x="53843" y="455428"/>
                    </a:cubicBezTo>
                    <a:cubicBezTo>
                      <a:pt x="55692" y="461767"/>
                      <a:pt x="58861" y="467842"/>
                      <a:pt x="61503" y="474180"/>
                    </a:cubicBezTo>
                    <a:cubicBezTo>
                      <a:pt x="62031" y="476822"/>
                      <a:pt x="79991" y="510892"/>
                      <a:pt x="81047" y="513269"/>
                    </a:cubicBezTo>
                    <a:cubicBezTo>
                      <a:pt x="79991" y="511421"/>
                      <a:pt x="58069" y="474709"/>
                      <a:pt x="57541" y="473916"/>
                    </a:cubicBezTo>
                    <a:cubicBezTo>
                      <a:pt x="53051" y="466785"/>
                      <a:pt x="47769" y="459654"/>
                      <a:pt x="37996" y="463352"/>
                    </a:cubicBezTo>
                    <a:cubicBezTo>
                      <a:pt x="27696" y="467314"/>
                      <a:pt x="30337" y="476822"/>
                      <a:pt x="31658" y="484745"/>
                    </a:cubicBezTo>
                    <a:cubicBezTo>
                      <a:pt x="34035" y="499799"/>
                      <a:pt x="41958" y="512477"/>
                      <a:pt x="49882" y="525154"/>
                    </a:cubicBezTo>
                    <a:cubicBezTo>
                      <a:pt x="58861" y="539681"/>
                      <a:pt x="67577" y="554207"/>
                      <a:pt x="76029" y="568997"/>
                    </a:cubicBezTo>
                    <a:cubicBezTo>
                      <a:pt x="78406" y="572959"/>
                      <a:pt x="80255" y="577977"/>
                      <a:pt x="76029" y="581939"/>
                    </a:cubicBezTo>
                    <a:cubicBezTo>
                      <a:pt x="71803" y="585901"/>
                      <a:pt x="67049" y="583259"/>
                      <a:pt x="63351" y="580618"/>
                    </a:cubicBezTo>
                    <a:cubicBezTo>
                      <a:pt x="57541" y="576657"/>
                      <a:pt x="32186" y="554735"/>
                      <a:pt x="25055" y="548396"/>
                    </a:cubicBezTo>
                    <a:cubicBezTo>
                      <a:pt x="18716" y="542850"/>
                      <a:pt x="11057" y="539945"/>
                      <a:pt x="3926" y="546548"/>
                    </a:cubicBezTo>
                    <a:cubicBezTo>
                      <a:pt x="-2941" y="552886"/>
                      <a:pt x="492" y="558697"/>
                      <a:pt x="4454" y="566092"/>
                    </a:cubicBezTo>
                    <a:cubicBezTo>
                      <a:pt x="6567" y="570054"/>
                      <a:pt x="67577" y="623141"/>
                      <a:pt x="71803" y="628951"/>
                    </a:cubicBezTo>
                    <a:cubicBezTo>
                      <a:pt x="83952" y="646118"/>
                      <a:pt x="95309" y="658268"/>
                      <a:pt x="106930" y="675699"/>
                    </a:cubicBezTo>
                    <a:cubicBezTo>
                      <a:pt x="113005" y="684679"/>
                      <a:pt x="119079" y="693395"/>
                      <a:pt x="127267" y="700262"/>
                    </a:cubicBezTo>
                    <a:cubicBezTo>
                      <a:pt x="158168" y="726673"/>
                      <a:pt x="181938" y="758631"/>
                      <a:pt x="203860" y="792701"/>
                    </a:cubicBezTo>
                    <a:cubicBezTo>
                      <a:pt x="244269" y="854768"/>
                      <a:pt x="294451" y="908383"/>
                      <a:pt x="347538" y="959621"/>
                    </a:cubicBezTo>
                    <a:cubicBezTo>
                      <a:pt x="371572" y="982599"/>
                      <a:pt x="398247" y="1001879"/>
                      <a:pt x="424659" y="1021688"/>
                    </a:cubicBezTo>
                    <a:cubicBezTo>
                      <a:pt x="450014" y="1040968"/>
                      <a:pt x="459522" y="1042289"/>
                      <a:pt x="484612" y="1023008"/>
                    </a:cubicBezTo>
                    <a:cubicBezTo>
                      <a:pt x="486725" y="1021424"/>
                      <a:pt x="488574" y="1020103"/>
                      <a:pt x="490423" y="1018518"/>
                    </a:cubicBezTo>
                    <a:cubicBezTo>
                      <a:pt x="509703" y="1002408"/>
                      <a:pt x="528984" y="986297"/>
                      <a:pt x="545887" y="967280"/>
                    </a:cubicBezTo>
                    <a:cubicBezTo>
                      <a:pt x="569921" y="940605"/>
                      <a:pt x="597917" y="917627"/>
                      <a:pt x="621687" y="890688"/>
                    </a:cubicBezTo>
                    <a:cubicBezTo>
                      <a:pt x="645986" y="863484"/>
                      <a:pt x="676887" y="842091"/>
                      <a:pt x="695903" y="810133"/>
                    </a:cubicBezTo>
                    <a:cubicBezTo>
                      <a:pt x="698809" y="805115"/>
                      <a:pt x="700921" y="808020"/>
                      <a:pt x="702506" y="811189"/>
                    </a:cubicBezTo>
                    <a:cubicBezTo>
                      <a:pt x="706732" y="819905"/>
                      <a:pt x="712278" y="827564"/>
                      <a:pt x="717825" y="835488"/>
                    </a:cubicBezTo>
                    <a:cubicBezTo>
                      <a:pt x="737369" y="863748"/>
                      <a:pt x="753216" y="894121"/>
                      <a:pt x="767214" y="925022"/>
                    </a:cubicBezTo>
                    <a:cubicBezTo>
                      <a:pt x="787815" y="969657"/>
                      <a:pt x="809208" y="1013764"/>
                      <a:pt x="835619" y="1055230"/>
                    </a:cubicBezTo>
                    <a:cubicBezTo>
                      <a:pt x="839053" y="1060777"/>
                      <a:pt x="843543" y="1070285"/>
                      <a:pt x="845391" y="1076623"/>
                    </a:cubicBezTo>
                    <a:cubicBezTo>
                      <a:pt x="853315" y="1104884"/>
                      <a:pt x="857012" y="1133936"/>
                      <a:pt x="859654" y="1163253"/>
                    </a:cubicBezTo>
                    <a:cubicBezTo>
                      <a:pt x="860446" y="1172497"/>
                      <a:pt x="856484" y="1176987"/>
                      <a:pt x="847504" y="1180156"/>
                    </a:cubicBezTo>
                    <a:cubicBezTo>
                      <a:pt x="818716" y="1189928"/>
                      <a:pt x="789135" y="1194946"/>
                      <a:pt x="759819" y="1202077"/>
                    </a:cubicBezTo>
                    <a:cubicBezTo>
                      <a:pt x="721522" y="1211586"/>
                      <a:pt x="685339" y="1227432"/>
                      <a:pt x="648891" y="1242487"/>
                    </a:cubicBezTo>
                    <a:cubicBezTo>
                      <a:pt x="612179" y="1257805"/>
                      <a:pt x="574675" y="1271275"/>
                      <a:pt x="538492" y="1287650"/>
                    </a:cubicBezTo>
                    <a:cubicBezTo>
                      <a:pt x="500195" y="1305082"/>
                      <a:pt x="462427" y="1323306"/>
                      <a:pt x="429413" y="1349981"/>
                    </a:cubicBezTo>
                    <a:cubicBezTo>
                      <a:pt x="391380" y="1380354"/>
                      <a:pt x="377118" y="1419443"/>
                      <a:pt x="387155" y="1467511"/>
                    </a:cubicBezTo>
                    <a:cubicBezTo>
                      <a:pt x="394550" y="1502639"/>
                      <a:pt x="409868" y="1534068"/>
                      <a:pt x="428884" y="1563649"/>
                    </a:cubicBezTo>
                    <a:cubicBezTo>
                      <a:pt x="499931" y="1673256"/>
                      <a:pt x="576788" y="1778637"/>
                      <a:pt x="659456" y="1879793"/>
                    </a:cubicBezTo>
                    <a:cubicBezTo>
                      <a:pt x="667115" y="1889037"/>
                      <a:pt x="674510" y="1898809"/>
                      <a:pt x="680321" y="1909373"/>
                    </a:cubicBezTo>
                    <a:cubicBezTo>
                      <a:pt x="695903" y="1938162"/>
                      <a:pt x="708581" y="1968271"/>
                      <a:pt x="721522" y="1998380"/>
                    </a:cubicBezTo>
                    <a:cubicBezTo>
                      <a:pt x="721786" y="1999172"/>
                      <a:pt x="721258" y="2000228"/>
                      <a:pt x="720994" y="2001021"/>
                    </a:cubicBezTo>
                    <a:cubicBezTo>
                      <a:pt x="718617" y="2001285"/>
                      <a:pt x="718353" y="1999700"/>
                      <a:pt x="717825" y="1998380"/>
                    </a:cubicBezTo>
                    <a:cubicBezTo>
                      <a:pt x="708317" y="1979364"/>
                      <a:pt x="694054" y="1965101"/>
                      <a:pt x="676359" y="1953745"/>
                    </a:cubicBezTo>
                    <a:cubicBezTo>
                      <a:pt x="672925" y="1951632"/>
                      <a:pt x="669756" y="1950575"/>
                      <a:pt x="666587" y="1952952"/>
                    </a:cubicBezTo>
                    <a:cubicBezTo>
                      <a:pt x="663153" y="1955593"/>
                      <a:pt x="664474" y="1959291"/>
                      <a:pt x="666058" y="1962724"/>
                    </a:cubicBezTo>
                    <a:cubicBezTo>
                      <a:pt x="667907" y="1966158"/>
                      <a:pt x="670284" y="1969327"/>
                      <a:pt x="673982" y="1971176"/>
                    </a:cubicBezTo>
                    <a:cubicBezTo>
                      <a:pt x="677679" y="1972761"/>
                      <a:pt x="680849" y="1975402"/>
                      <a:pt x="682962" y="1978571"/>
                    </a:cubicBezTo>
                    <a:cubicBezTo>
                      <a:pt x="691677" y="1992305"/>
                      <a:pt x="701450" y="2005511"/>
                      <a:pt x="707788" y="2020829"/>
                    </a:cubicBezTo>
                    <a:cubicBezTo>
                      <a:pt x="712278" y="2031394"/>
                      <a:pt x="710429" y="2041430"/>
                      <a:pt x="702770" y="2048297"/>
                    </a:cubicBezTo>
                    <a:cubicBezTo>
                      <a:pt x="692206" y="2057805"/>
                      <a:pt x="682962" y="2059390"/>
                      <a:pt x="671869" y="2054372"/>
                    </a:cubicBezTo>
                    <a:cubicBezTo>
                      <a:pt x="653645" y="2046184"/>
                      <a:pt x="634365" y="2041166"/>
                      <a:pt x="614556" y="2038789"/>
                    </a:cubicBezTo>
                    <a:cubicBezTo>
                      <a:pt x="610595" y="2038261"/>
                      <a:pt x="605048" y="2038261"/>
                      <a:pt x="604520" y="2041958"/>
                    </a:cubicBezTo>
                    <a:cubicBezTo>
                      <a:pt x="604256" y="2044599"/>
                      <a:pt x="605576" y="2050938"/>
                      <a:pt x="611387" y="2051731"/>
                    </a:cubicBezTo>
                    <a:cubicBezTo>
                      <a:pt x="638591" y="2055692"/>
                      <a:pt x="660776" y="2076029"/>
                      <a:pt x="690621" y="2074708"/>
                    </a:cubicBezTo>
                    <a:cubicBezTo>
                      <a:pt x="685867" y="2082632"/>
                      <a:pt x="681641" y="2089499"/>
                      <a:pt x="677415" y="2096630"/>
                    </a:cubicBezTo>
                    <a:cubicBezTo>
                      <a:pt x="673454" y="2102969"/>
                      <a:pt x="669756" y="2109836"/>
                      <a:pt x="669492" y="2117231"/>
                    </a:cubicBezTo>
                    <a:cubicBezTo>
                      <a:pt x="668435" y="2141529"/>
                      <a:pt x="653909" y="2157376"/>
                      <a:pt x="635157" y="2169261"/>
                    </a:cubicBezTo>
                    <a:cubicBezTo>
                      <a:pt x="609538" y="2185108"/>
                      <a:pt x="582863" y="2199634"/>
                      <a:pt x="552754" y="2205709"/>
                    </a:cubicBezTo>
                    <a:cubicBezTo>
                      <a:pt x="535322" y="2209406"/>
                      <a:pt x="527927" y="2224989"/>
                      <a:pt x="533738" y="2242157"/>
                    </a:cubicBezTo>
                    <a:cubicBezTo>
                      <a:pt x="538756" y="2256419"/>
                      <a:pt x="548792" y="2265134"/>
                      <a:pt x="563846" y="2267511"/>
                    </a:cubicBezTo>
                    <a:cubicBezTo>
                      <a:pt x="613764" y="2274643"/>
                      <a:pt x="662625" y="2274114"/>
                      <a:pt x="710429" y="2254042"/>
                    </a:cubicBezTo>
                    <a:cubicBezTo>
                      <a:pt x="730766" y="2245326"/>
                      <a:pt x="752159" y="2237667"/>
                      <a:pt x="773553" y="2231856"/>
                    </a:cubicBezTo>
                    <a:cubicBezTo>
                      <a:pt x="824262" y="2217594"/>
                      <a:pt x="871803" y="2194880"/>
                      <a:pt x="921984" y="2178769"/>
                    </a:cubicBezTo>
                    <a:cubicBezTo>
                      <a:pt x="940472" y="2172959"/>
                      <a:pt x="957111" y="2163715"/>
                      <a:pt x="972430" y="2151566"/>
                    </a:cubicBezTo>
                    <a:cubicBezTo>
                      <a:pt x="979033" y="2146283"/>
                      <a:pt x="984843" y="2141265"/>
                      <a:pt x="989333" y="2134398"/>
                    </a:cubicBezTo>
                    <a:cubicBezTo>
                      <a:pt x="994087" y="2127531"/>
                      <a:pt x="993295" y="2121721"/>
                      <a:pt x="987749" y="2115382"/>
                    </a:cubicBezTo>
                    <a:cubicBezTo>
                      <a:pt x="973751" y="2099535"/>
                      <a:pt x="962130" y="2082104"/>
                      <a:pt x="952093" y="2063616"/>
                    </a:cubicBezTo>
                    <a:cubicBezTo>
                      <a:pt x="944170" y="2049089"/>
                      <a:pt x="934662" y="2035356"/>
                      <a:pt x="923041" y="2023735"/>
                    </a:cubicBezTo>
                    <a:cubicBezTo>
                      <a:pt x="912212" y="2012642"/>
                      <a:pt x="903496" y="2000228"/>
                      <a:pt x="889763" y="1990984"/>
                    </a:cubicBezTo>
                    <a:cubicBezTo>
                      <a:pt x="874972" y="1981212"/>
                      <a:pt x="869426" y="1961668"/>
                      <a:pt x="858861" y="1947142"/>
                    </a:cubicBezTo>
                    <a:cubicBezTo>
                      <a:pt x="844071" y="1926805"/>
                      <a:pt x="833771" y="1903827"/>
                      <a:pt x="821093" y="1882170"/>
                    </a:cubicBezTo>
                    <a:cubicBezTo>
                      <a:pt x="799436" y="1845458"/>
                      <a:pt x="778571" y="1808218"/>
                      <a:pt x="759555" y="1770186"/>
                    </a:cubicBezTo>
                    <a:cubicBezTo>
                      <a:pt x="744236" y="1739548"/>
                      <a:pt x="729446" y="1709440"/>
                      <a:pt x="725748" y="1675105"/>
                    </a:cubicBezTo>
                    <a:cubicBezTo>
                      <a:pt x="723635" y="1656353"/>
                      <a:pt x="716504" y="1638393"/>
                      <a:pt x="709109" y="1620961"/>
                    </a:cubicBezTo>
                    <a:cubicBezTo>
                      <a:pt x="692734" y="1583193"/>
                      <a:pt x="670020" y="1548859"/>
                      <a:pt x="643609" y="1517165"/>
                    </a:cubicBezTo>
                    <a:cubicBezTo>
                      <a:pt x="641496" y="1514788"/>
                      <a:pt x="639647" y="1511883"/>
                      <a:pt x="635949" y="1507128"/>
                    </a:cubicBezTo>
                    <a:cubicBezTo>
                      <a:pt x="689036" y="1522711"/>
                      <a:pt x="740274" y="1525881"/>
                      <a:pt x="792041" y="1524560"/>
                    </a:cubicBezTo>
                    <a:cubicBezTo>
                      <a:pt x="858597" y="1522711"/>
                      <a:pt x="924626" y="1516372"/>
                      <a:pt x="990654" y="1507393"/>
                    </a:cubicBezTo>
                    <a:cubicBezTo>
                      <a:pt x="996464" y="1506600"/>
                      <a:pt x="999634" y="1507657"/>
                      <a:pt x="1002275" y="1512939"/>
                    </a:cubicBezTo>
                    <a:cubicBezTo>
                      <a:pt x="1012839" y="1534068"/>
                      <a:pt x="1026045" y="1553613"/>
                      <a:pt x="1039779" y="1572893"/>
                    </a:cubicBezTo>
                    <a:cubicBezTo>
                      <a:pt x="1086527" y="1637601"/>
                      <a:pt x="1139878" y="1696762"/>
                      <a:pt x="1190852" y="1758036"/>
                    </a:cubicBezTo>
                    <a:cubicBezTo>
                      <a:pt x="1218848" y="1791579"/>
                      <a:pt x="1249749" y="1823008"/>
                      <a:pt x="1274840" y="1858664"/>
                    </a:cubicBezTo>
                    <a:cubicBezTo>
                      <a:pt x="1291479" y="1882170"/>
                      <a:pt x="1305213" y="1907525"/>
                      <a:pt x="1320268" y="1932087"/>
                    </a:cubicBezTo>
                    <a:cubicBezTo>
                      <a:pt x="1339020" y="1962460"/>
                      <a:pt x="1362526" y="1987815"/>
                      <a:pt x="1398709" y="1997323"/>
                    </a:cubicBezTo>
                    <a:cubicBezTo>
                      <a:pt x="1416141" y="2001813"/>
                      <a:pt x="1430403" y="2011321"/>
                      <a:pt x="1443873" y="2022678"/>
                    </a:cubicBezTo>
                    <a:cubicBezTo>
                      <a:pt x="1528125" y="2096102"/>
                      <a:pt x="1614226" y="2167148"/>
                      <a:pt x="1702440" y="2235554"/>
                    </a:cubicBezTo>
                    <a:cubicBezTo>
                      <a:pt x="1756055" y="2277019"/>
                      <a:pt x="1802275" y="2325616"/>
                      <a:pt x="1842156" y="2380024"/>
                    </a:cubicBezTo>
                    <a:cubicBezTo>
                      <a:pt x="1844269" y="2382665"/>
                      <a:pt x="1847438" y="2385042"/>
                      <a:pt x="1847438" y="2389004"/>
                    </a:cubicBezTo>
                    <a:cubicBezTo>
                      <a:pt x="1846646" y="2389268"/>
                      <a:pt x="1846118" y="2390060"/>
                      <a:pt x="1845589" y="2389796"/>
                    </a:cubicBezTo>
                    <a:cubicBezTo>
                      <a:pt x="1833704" y="2387683"/>
                      <a:pt x="1822876" y="2392437"/>
                      <a:pt x="1818914" y="2401681"/>
                    </a:cubicBezTo>
                    <a:cubicBezTo>
                      <a:pt x="1815216" y="2409869"/>
                      <a:pt x="1818386" y="2418584"/>
                      <a:pt x="1828950" y="2426244"/>
                    </a:cubicBezTo>
                    <a:cubicBezTo>
                      <a:pt x="1836874" y="2432054"/>
                      <a:pt x="1843477" y="2438657"/>
                      <a:pt x="1847702" y="2447637"/>
                    </a:cubicBezTo>
                    <a:cubicBezTo>
                      <a:pt x="1848759" y="2449750"/>
                      <a:pt x="1850079" y="2452655"/>
                      <a:pt x="1852192" y="2453447"/>
                    </a:cubicBezTo>
                    <a:cubicBezTo>
                      <a:pt x="1869360" y="2460843"/>
                      <a:pt x="1870944" y="2475369"/>
                      <a:pt x="1872001" y="2491480"/>
                    </a:cubicBezTo>
                    <a:cubicBezTo>
                      <a:pt x="1873057" y="2507062"/>
                      <a:pt x="1874378" y="2522909"/>
                      <a:pt x="1882301" y="2536907"/>
                    </a:cubicBezTo>
                    <a:cubicBezTo>
                      <a:pt x="1889168" y="2549321"/>
                      <a:pt x="1898148" y="2551962"/>
                      <a:pt x="1910825" y="2545887"/>
                    </a:cubicBezTo>
                    <a:cubicBezTo>
                      <a:pt x="1912410" y="2545095"/>
                      <a:pt x="1913731" y="2544038"/>
                      <a:pt x="1916372" y="2544831"/>
                    </a:cubicBezTo>
                    <a:cubicBezTo>
                      <a:pt x="1915844" y="2554075"/>
                      <a:pt x="1916108" y="2564375"/>
                      <a:pt x="1922711" y="2571770"/>
                    </a:cubicBezTo>
                    <a:cubicBezTo>
                      <a:pt x="1932747" y="2583127"/>
                      <a:pt x="1933011" y="2596069"/>
                      <a:pt x="1931690" y="2609802"/>
                    </a:cubicBezTo>
                    <a:cubicBezTo>
                      <a:pt x="1930106" y="2627234"/>
                      <a:pt x="1927200" y="2644137"/>
                      <a:pt x="1919277" y="2660248"/>
                    </a:cubicBezTo>
                    <a:cubicBezTo>
                      <a:pt x="1913995" y="2670813"/>
                      <a:pt x="1911882" y="2682434"/>
                      <a:pt x="1909241" y="2693791"/>
                    </a:cubicBezTo>
                    <a:cubicBezTo>
                      <a:pt x="1905279" y="2711222"/>
                      <a:pt x="1910297" y="2724956"/>
                      <a:pt x="1925616" y="2734464"/>
                    </a:cubicBezTo>
                    <a:cubicBezTo>
                      <a:pt x="1934331" y="2734464"/>
                      <a:pt x="1941199" y="2734464"/>
                      <a:pt x="1949914" y="2734464"/>
                    </a:cubicBezTo>
                    <a:cubicBezTo>
                      <a:pt x="1954932" y="2731823"/>
                      <a:pt x="1961535" y="2732351"/>
                      <a:pt x="1965761" y="2728654"/>
                    </a:cubicBezTo>
                    <a:cubicBezTo>
                      <a:pt x="1981872" y="2713863"/>
                      <a:pt x="2000624" y="2701450"/>
                      <a:pt x="2012773" y="2682698"/>
                    </a:cubicBezTo>
                    <a:cubicBezTo>
                      <a:pt x="2025451" y="2662889"/>
                      <a:pt x="2036543" y="2642289"/>
                      <a:pt x="2044467" y="2620103"/>
                    </a:cubicBezTo>
                    <a:cubicBezTo>
                      <a:pt x="2053975" y="2593163"/>
                      <a:pt x="2065596" y="2566752"/>
                      <a:pt x="2072199" y="2538492"/>
                    </a:cubicBezTo>
                    <a:cubicBezTo>
                      <a:pt x="2082235" y="2495177"/>
                      <a:pt x="2093856" y="2452919"/>
                      <a:pt x="2104685" y="2409604"/>
                    </a:cubicBezTo>
                    <a:cubicBezTo>
                      <a:pt x="2114457" y="2369987"/>
                      <a:pt x="2137963" y="2331691"/>
                      <a:pt x="2128455" y="2306600"/>
                    </a:cubicBezTo>
                    <a:cubicBezTo>
                      <a:pt x="2118683" y="2279397"/>
                      <a:pt x="2076689" y="2267247"/>
                      <a:pt x="2029941" y="2268832"/>
                    </a:cubicBezTo>
                    <a:close/>
                    <a:moveTo>
                      <a:pt x="65200" y="483689"/>
                    </a:moveTo>
                    <a:cubicBezTo>
                      <a:pt x="65993" y="485273"/>
                      <a:pt x="67049" y="486858"/>
                      <a:pt x="67841" y="488179"/>
                    </a:cubicBezTo>
                    <a:cubicBezTo>
                      <a:pt x="66785" y="487122"/>
                      <a:pt x="65993" y="485537"/>
                      <a:pt x="65200" y="483689"/>
                    </a:cubicBezTo>
                    <a:close/>
                    <a:moveTo>
                      <a:pt x="1847966" y="2414094"/>
                    </a:moveTo>
                    <a:cubicBezTo>
                      <a:pt x="1843741" y="2412510"/>
                      <a:pt x="1838194" y="2413302"/>
                      <a:pt x="1835817" y="2408284"/>
                    </a:cubicBezTo>
                    <a:cubicBezTo>
                      <a:pt x="1835553" y="2408020"/>
                      <a:pt x="1836874" y="2406435"/>
                      <a:pt x="1837666" y="2406435"/>
                    </a:cubicBezTo>
                    <a:cubicBezTo>
                      <a:pt x="1842948" y="2406171"/>
                      <a:pt x="1846646" y="2409076"/>
                      <a:pt x="1849815" y="2413566"/>
                    </a:cubicBezTo>
                    <a:cubicBezTo>
                      <a:pt x="1848495" y="2413830"/>
                      <a:pt x="1848231" y="2414094"/>
                      <a:pt x="1847966" y="2414094"/>
                    </a:cubicBezTo>
                    <a:close/>
                    <a:moveTo>
                      <a:pt x="1891017" y="2500724"/>
                    </a:moveTo>
                    <a:cubicBezTo>
                      <a:pt x="1897092" y="2508647"/>
                      <a:pt x="1901582" y="2517363"/>
                      <a:pt x="1901846" y="2530833"/>
                    </a:cubicBezTo>
                    <a:cubicBezTo>
                      <a:pt x="1892338" y="2520796"/>
                      <a:pt x="1892602" y="2510232"/>
                      <a:pt x="1891017" y="2500724"/>
                    </a:cubicBez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 flipH="1">
                <a:off x="-2574603" y="-1161654"/>
                <a:ext cx="6578401" cy="5941376"/>
              </a:xfrm>
              <a:custGeom>
                <a:rect b="b" l="l" r="r" t="t"/>
                <a:pathLst>
                  <a:path extrusionOk="0" h="2549768" w="2823151">
                    <a:moveTo>
                      <a:pt x="44313" y="2550154"/>
                    </a:moveTo>
                    <a:cubicBezTo>
                      <a:pt x="8584" y="2524711"/>
                      <a:pt x="3982" y="2485463"/>
                      <a:pt x="734" y="2446485"/>
                    </a:cubicBezTo>
                    <a:cubicBezTo>
                      <a:pt x="-1973" y="2414546"/>
                      <a:pt x="3170" y="2382606"/>
                      <a:pt x="10208" y="2351478"/>
                    </a:cubicBezTo>
                    <a:cubicBezTo>
                      <a:pt x="11832" y="2343629"/>
                      <a:pt x="12644" y="2335508"/>
                      <a:pt x="13185" y="2327388"/>
                    </a:cubicBezTo>
                    <a:cubicBezTo>
                      <a:pt x="18599" y="2259178"/>
                      <a:pt x="1005" y="2201794"/>
                      <a:pt x="1817" y="2133313"/>
                    </a:cubicBezTo>
                    <a:cubicBezTo>
                      <a:pt x="2087" y="2108411"/>
                      <a:pt x="3711" y="2083238"/>
                      <a:pt x="14268" y="2059960"/>
                    </a:cubicBezTo>
                    <a:cubicBezTo>
                      <a:pt x="24283" y="2037494"/>
                      <a:pt x="57847" y="2028562"/>
                      <a:pt x="74899" y="2046426"/>
                    </a:cubicBezTo>
                    <a:cubicBezTo>
                      <a:pt x="81125" y="2052923"/>
                      <a:pt x="92764" y="2051569"/>
                      <a:pt x="101967" y="2051840"/>
                    </a:cubicBezTo>
                    <a:cubicBezTo>
                      <a:pt x="110087" y="2052110"/>
                      <a:pt x="117937" y="2055088"/>
                      <a:pt x="125245" y="2058336"/>
                    </a:cubicBezTo>
                    <a:cubicBezTo>
                      <a:pt x="150147" y="2069163"/>
                      <a:pt x="173967" y="2064020"/>
                      <a:pt x="195079" y="2050486"/>
                    </a:cubicBezTo>
                    <a:cubicBezTo>
                      <a:pt x="245966" y="2018547"/>
                      <a:pt x="288733" y="1977133"/>
                      <a:pt x="328523" y="1931930"/>
                    </a:cubicBezTo>
                    <a:cubicBezTo>
                      <a:pt x="352613" y="1904592"/>
                      <a:pt x="376974" y="1877524"/>
                      <a:pt x="403771" y="1852893"/>
                    </a:cubicBezTo>
                    <a:cubicBezTo>
                      <a:pt x="429485" y="1829074"/>
                      <a:pt x="451410" y="1802006"/>
                      <a:pt x="473064" y="1774668"/>
                    </a:cubicBezTo>
                    <a:cubicBezTo>
                      <a:pt x="499049" y="1741916"/>
                      <a:pt x="530447" y="1716202"/>
                      <a:pt x="568071" y="1697796"/>
                    </a:cubicBezTo>
                    <a:cubicBezTo>
                      <a:pt x="595680" y="1684262"/>
                      <a:pt x="622206" y="1668563"/>
                      <a:pt x="649003" y="1653405"/>
                    </a:cubicBezTo>
                    <a:cubicBezTo>
                      <a:pt x="667950" y="1642578"/>
                      <a:pt x="689334" y="1635811"/>
                      <a:pt x="708823" y="1625255"/>
                    </a:cubicBezTo>
                    <a:cubicBezTo>
                      <a:pt x="715319" y="1621736"/>
                      <a:pt x="722356" y="1618758"/>
                      <a:pt x="727499" y="1613886"/>
                    </a:cubicBezTo>
                    <a:cubicBezTo>
                      <a:pt x="750236" y="1593585"/>
                      <a:pt x="774326" y="1574909"/>
                      <a:pt x="795168" y="1552713"/>
                    </a:cubicBezTo>
                    <a:cubicBezTo>
                      <a:pt x="805454" y="1541886"/>
                      <a:pt x="811950" y="1528082"/>
                      <a:pt x="820341" y="1515631"/>
                    </a:cubicBezTo>
                    <a:cubicBezTo>
                      <a:pt x="836582" y="1491811"/>
                      <a:pt x="852552" y="1467450"/>
                      <a:pt x="867439" y="1442819"/>
                    </a:cubicBezTo>
                    <a:cubicBezTo>
                      <a:pt x="899649" y="1389496"/>
                      <a:pt x="935108" y="1338879"/>
                      <a:pt x="981393" y="1296383"/>
                    </a:cubicBezTo>
                    <a:cubicBezTo>
                      <a:pt x="993303" y="1285556"/>
                      <a:pt x="1004671" y="1273917"/>
                      <a:pt x="1016581" y="1263090"/>
                    </a:cubicBezTo>
                    <a:cubicBezTo>
                      <a:pt x="1029303" y="1251451"/>
                      <a:pt x="1035258" y="1235210"/>
                      <a:pt x="1046356" y="1222759"/>
                    </a:cubicBezTo>
                    <a:cubicBezTo>
                      <a:pt x="1063137" y="1203812"/>
                      <a:pt x="1060431" y="1179722"/>
                      <a:pt x="1065303" y="1157797"/>
                    </a:cubicBezTo>
                    <a:cubicBezTo>
                      <a:pt x="1075859" y="1109617"/>
                      <a:pt x="1086686" y="1061707"/>
                      <a:pt x="1114566" y="1020023"/>
                    </a:cubicBezTo>
                    <a:cubicBezTo>
                      <a:pt x="1129182" y="998098"/>
                      <a:pt x="1147588" y="979963"/>
                      <a:pt x="1167618" y="962910"/>
                    </a:cubicBezTo>
                    <a:cubicBezTo>
                      <a:pt x="1180611" y="951813"/>
                      <a:pt x="1196851" y="945858"/>
                      <a:pt x="1210385" y="936113"/>
                    </a:cubicBezTo>
                    <a:cubicBezTo>
                      <a:pt x="1228250" y="923392"/>
                      <a:pt x="1248280" y="914189"/>
                      <a:pt x="1265603" y="900925"/>
                    </a:cubicBezTo>
                    <a:cubicBezTo>
                      <a:pt x="1268581" y="898760"/>
                      <a:pt x="1271558" y="896865"/>
                      <a:pt x="1275348" y="896053"/>
                    </a:cubicBezTo>
                    <a:cubicBezTo>
                      <a:pt x="1294565" y="892805"/>
                      <a:pt x="1305934" y="878459"/>
                      <a:pt x="1319738" y="866279"/>
                    </a:cubicBezTo>
                    <a:cubicBezTo>
                      <a:pt x="1335708" y="851933"/>
                      <a:pt x="1346806" y="831632"/>
                      <a:pt x="1368189" y="823783"/>
                    </a:cubicBezTo>
                    <a:cubicBezTo>
                      <a:pt x="1382265" y="818640"/>
                      <a:pt x="1391197" y="808084"/>
                      <a:pt x="1397152" y="795362"/>
                    </a:cubicBezTo>
                    <a:cubicBezTo>
                      <a:pt x="1403648" y="781557"/>
                      <a:pt x="1412310" y="770189"/>
                      <a:pt x="1426926" y="764505"/>
                    </a:cubicBezTo>
                    <a:cubicBezTo>
                      <a:pt x="1432610" y="762339"/>
                      <a:pt x="1436400" y="757467"/>
                      <a:pt x="1438565" y="753136"/>
                    </a:cubicBezTo>
                    <a:cubicBezTo>
                      <a:pt x="1447497" y="735272"/>
                      <a:pt x="1462926" y="723091"/>
                      <a:pt x="1474294" y="707121"/>
                    </a:cubicBezTo>
                    <a:cubicBezTo>
                      <a:pt x="1485663" y="691422"/>
                      <a:pt x="1494324" y="673828"/>
                      <a:pt x="1506234" y="658400"/>
                    </a:cubicBezTo>
                    <a:cubicBezTo>
                      <a:pt x="1512189" y="650550"/>
                      <a:pt x="1517332" y="642159"/>
                      <a:pt x="1524369" y="635122"/>
                    </a:cubicBezTo>
                    <a:cubicBezTo>
                      <a:pt x="1566053" y="592084"/>
                      <a:pt x="1603136" y="544986"/>
                      <a:pt x="1642384" y="499784"/>
                    </a:cubicBezTo>
                    <a:cubicBezTo>
                      <a:pt x="1655377" y="484626"/>
                      <a:pt x="1669452" y="470551"/>
                      <a:pt x="1685151" y="458370"/>
                    </a:cubicBezTo>
                    <a:cubicBezTo>
                      <a:pt x="1710595" y="438340"/>
                      <a:pt x="1727647" y="411814"/>
                      <a:pt x="1744429" y="385017"/>
                    </a:cubicBezTo>
                    <a:cubicBezTo>
                      <a:pt x="1750655" y="374731"/>
                      <a:pt x="1748760" y="368506"/>
                      <a:pt x="1738745" y="361739"/>
                    </a:cubicBezTo>
                    <a:cubicBezTo>
                      <a:pt x="1703557" y="338731"/>
                      <a:pt x="1671076" y="312746"/>
                      <a:pt x="1641031" y="283513"/>
                    </a:cubicBezTo>
                    <a:cubicBezTo>
                      <a:pt x="1628850" y="271333"/>
                      <a:pt x="1615046" y="260777"/>
                      <a:pt x="1602595" y="248867"/>
                    </a:cubicBezTo>
                    <a:cubicBezTo>
                      <a:pt x="1597723" y="244265"/>
                      <a:pt x="1592580" y="242641"/>
                      <a:pt x="1585813" y="242912"/>
                    </a:cubicBezTo>
                    <a:cubicBezTo>
                      <a:pt x="1542234" y="244536"/>
                      <a:pt x="1498384" y="246701"/>
                      <a:pt x="1455076" y="238311"/>
                    </a:cubicBezTo>
                    <a:cubicBezTo>
                      <a:pt x="1424761" y="232356"/>
                      <a:pt x="1394716" y="224235"/>
                      <a:pt x="1364129" y="221258"/>
                    </a:cubicBezTo>
                    <a:cubicBezTo>
                      <a:pt x="1303769" y="215574"/>
                      <a:pt x="1243137" y="216656"/>
                      <a:pt x="1182776" y="226401"/>
                    </a:cubicBezTo>
                    <a:cubicBezTo>
                      <a:pt x="1167077" y="228837"/>
                      <a:pt x="1152190" y="230732"/>
                      <a:pt x="1140010" y="243724"/>
                    </a:cubicBezTo>
                    <a:cubicBezTo>
                      <a:pt x="1132972" y="251303"/>
                      <a:pt x="1119979" y="252386"/>
                      <a:pt x="1109694" y="255904"/>
                    </a:cubicBezTo>
                    <a:cubicBezTo>
                      <a:pt x="1080190" y="266461"/>
                      <a:pt x="1055559" y="283513"/>
                      <a:pt x="1039318" y="310852"/>
                    </a:cubicBezTo>
                    <a:cubicBezTo>
                      <a:pt x="1034716" y="318431"/>
                      <a:pt x="1036070" y="327904"/>
                      <a:pt x="1035258" y="336837"/>
                    </a:cubicBezTo>
                    <a:cubicBezTo>
                      <a:pt x="1034716" y="341167"/>
                      <a:pt x="1038777" y="348476"/>
                      <a:pt x="1030115" y="348746"/>
                    </a:cubicBezTo>
                    <a:cubicBezTo>
                      <a:pt x="1021724" y="349017"/>
                      <a:pt x="1010356" y="353077"/>
                      <a:pt x="1007378" y="341438"/>
                    </a:cubicBezTo>
                    <a:cubicBezTo>
                      <a:pt x="1001423" y="317348"/>
                      <a:pt x="993574" y="292716"/>
                      <a:pt x="1014686" y="271062"/>
                    </a:cubicBezTo>
                    <a:cubicBezTo>
                      <a:pt x="1020100" y="265378"/>
                      <a:pt x="1021453" y="257258"/>
                      <a:pt x="1023348" y="249950"/>
                    </a:cubicBezTo>
                    <a:cubicBezTo>
                      <a:pt x="1024972" y="244536"/>
                      <a:pt x="1020912" y="242912"/>
                      <a:pt x="1017393" y="241017"/>
                    </a:cubicBezTo>
                    <a:cubicBezTo>
                      <a:pt x="998987" y="231002"/>
                      <a:pt x="979228" y="231544"/>
                      <a:pt x="960551" y="236957"/>
                    </a:cubicBezTo>
                    <a:cubicBezTo>
                      <a:pt x="928882" y="246160"/>
                      <a:pt x="896942" y="246701"/>
                      <a:pt x="864461" y="246431"/>
                    </a:cubicBezTo>
                    <a:cubicBezTo>
                      <a:pt x="854988" y="246431"/>
                      <a:pt x="850386" y="241288"/>
                      <a:pt x="850115" y="232085"/>
                    </a:cubicBezTo>
                    <a:cubicBezTo>
                      <a:pt x="849845" y="222882"/>
                      <a:pt x="849845" y="213408"/>
                      <a:pt x="862296" y="212326"/>
                    </a:cubicBezTo>
                    <a:cubicBezTo>
                      <a:pt x="891800" y="209619"/>
                      <a:pt x="919679" y="200416"/>
                      <a:pt x="948371" y="194461"/>
                    </a:cubicBezTo>
                    <a:cubicBezTo>
                      <a:pt x="954326" y="193378"/>
                      <a:pt x="960822" y="191754"/>
                      <a:pt x="962987" y="184446"/>
                    </a:cubicBezTo>
                    <a:cubicBezTo>
                      <a:pt x="960551" y="181198"/>
                      <a:pt x="956762" y="182551"/>
                      <a:pt x="953784" y="182551"/>
                    </a:cubicBezTo>
                    <a:cubicBezTo>
                      <a:pt x="920221" y="182822"/>
                      <a:pt x="886927" y="180115"/>
                      <a:pt x="853634" y="176867"/>
                    </a:cubicBezTo>
                    <a:cubicBezTo>
                      <a:pt x="837123" y="175243"/>
                      <a:pt x="828461" y="158190"/>
                      <a:pt x="836852" y="144115"/>
                    </a:cubicBezTo>
                    <a:cubicBezTo>
                      <a:pt x="840642" y="137890"/>
                      <a:pt x="847138" y="138702"/>
                      <a:pt x="852822" y="138702"/>
                    </a:cubicBezTo>
                    <a:cubicBezTo>
                      <a:pt x="888010" y="138972"/>
                      <a:pt x="923469" y="138972"/>
                      <a:pt x="958657" y="141409"/>
                    </a:cubicBezTo>
                    <a:cubicBezTo>
                      <a:pt x="962446" y="141679"/>
                      <a:pt x="966777" y="143574"/>
                      <a:pt x="970566" y="137890"/>
                    </a:cubicBezTo>
                    <a:cubicBezTo>
                      <a:pt x="959739" y="133288"/>
                      <a:pt x="948641" y="132206"/>
                      <a:pt x="938356" y="128416"/>
                    </a:cubicBezTo>
                    <a:cubicBezTo>
                      <a:pt x="918867" y="121108"/>
                      <a:pt x="898025" y="117318"/>
                      <a:pt x="879078" y="108386"/>
                    </a:cubicBezTo>
                    <a:cubicBezTo>
                      <a:pt x="867168" y="102702"/>
                      <a:pt x="864461" y="94852"/>
                      <a:pt x="869604" y="82130"/>
                    </a:cubicBezTo>
                    <a:cubicBezTo>
                      <a:pt x="873935" y="71303"/>
                      <a:pt x="880702" y="67514"/>
                      <a:pt x="892612" y="72927"/>
                    </a:cubicBezTo>
                    <a:cubicBezTo>
                      <a:pt x="922657" y="86732"/>
                      <a:pt x="956762" y="86191"/>
                      <a:pt x="986536" y="100536"/>
                    </a:cubicBezTo>
                    <a:cubicBezTo>
                      <a:pt x="991408" y="102973"/>
                      <a:pt x="993032" y="99454"/>
                      <a:pt x="995468" y="96747"/>
                    </a:cubicBezTo>
                    <a:cubicBezTo>
                      <a:pt x="998446" y="93499"/>
                      <a:pt x="998175" y="90792"/>
                      <a:pt x="995468" y="87003"/>
                    </a:cubicBezTo>
                    <a:cubicBezTo>
                      <a:pt x="983829" y="71303"/>
                      <a:pt x="970837" y="56958"/>
                      <a:pt x="957574" y="43153"/>
                    </a:cubicBezTo>
                    <a:cubicBezTo>
                      <a:pt x="952972" y="38281"/>
                      <a:pt x="947829" y="34221"/>
                      <a:pt x="943228" y="29619"/>
                    </a:cubicBezTo>
                    <a:cubicBezTo>
                      <a:pt x="936190" y="22852"/>
                      <a:pt x="935108" y="14191"/>
                      <a:pt x="940251" y="6612"/>
                    </a:cubicBezTo>
                    <a:cubicBezTo>
                      <a:pt x="945935" y="-1508"/>
                      <a:pt x="954867" y="-1238"/>
                      <a:pt x="962987" y="2552"/>
                    </a:cubicBezTo>
                    <a:cubicBezTo>
                      <a:pt x="967589" y="4717"/>
                      <a:pt x="971649" y="8236"/>
                      <a:pt x="975438" y="11484"/>
                    </a:cubicBezTo>
                    <a:cubicBezTo>
                      <a:pt x="982476" y="17439"/>
                      <a:pt x="988972" y="23935"/>
                      <a:pt x="995739" y="29890"/>
                    </a:cubicBezTo>
                    <a:cubicBezTo>
                      <a:pt x="1040942" y="70221"/>
                      <a:pt x="1040942" y="69950"/>
                      <a:pt x="1100491" y="81318"/>
                    </a:cubicBezTo>
                    <a:cubicBezTo>
                      <a:pt x="1121062" y="85108"/>
                      <a:pt x="1141092" y="91063"/>
                      <a:pt x="1159498" y="101890"/>
                    </a:cubicBezTo>
                    <a:cubicBezTo>
                      <a:pt x="1175468" y="111363"/>
                      <a:pt x="1193603" y="109469"/>
                      <a:pt x="1211197" y="106762"/>
                    </a:cubicBezTo>
                    <a:cubicBezTo>
                      <a:pt x="1273723" y="97559"/>
                      <a:pt x="1336250" y="88356"/>
                      <a:pt x="1399047" y="83484"/>
                    </a:cubicBezTo>
                    <a:cubicBezTo>
                      <a:pt x="1459949" y="78882"/>
                      <a:pt x="1521121" y="82401"/>
                      <a:pt x="1581753" y="88897"/>
                    </a:cubicBezTo>
                    <a:cubicBezTo>
                      <a:pt x="1588790" y="89709"/>
                      <a:pt x="1595557" y="90521"/>
                      <a:pt x="1602595" y="90521"/>
                    </a:cubicBezTo>
                    <a:cubicBezTo>
                      <a:pt x="1617753" y="90251"/>
                      <a:pt x="1631287" y="94311"/>
                      <a:pt x="1643467" y="104055"/>
                    </a:cubicBezTo>
                    <a:cubicBezTo>
                      <a:pt x="1666204" y="122461"/>
                      <a:pt x="1694354" y="131393"/>
                      <a:pt x="1720610" y="143033"/>
                    </a:cubicBezTo>
                    <a:cubicBezTo>
                      <a:pt x="1741993" y="152506"/>
                      <a:pt x="1762835" y="163604"/>
                      <a:pt x="1783948" y="173890"/>
                    </a:cubicBezTo>
                    <a:cubicBezTo>
                      <a:pt x="1787737" y="175784"/>
                      <a:pt x="1791797" y="178220"/>
                      <a:pt x="1796128" y="179032"/>
                    </a:cubicBezTo>
                    <a:cubicBezTo>
                      <a:pt x="1830775" y="186611"/>
                      <a:pt x="1861632" y="202852"/>
                      <a:pt x="1891135" y="221258"/>
                    </a:cubicBezTo>
                    <a:cubicBezTo>
                      <a:pt x="1918203" y="238040"/>
                      <a:pt x="1948248" y="248055"/>
                      <a:pt x="1976940" y="261047"/>
                    </a:cubicBezTo>
                    <a:cubicBezTo>
                      <a:pt x="2003737" y="273228"/>
                      <a:pt x="2027015" y="290280"/>
                      <a:pt x="2044338" y="314370"/>
                    </a:cubicBezTo>
                    <a:cubicBezTo>
                      <a:pt x="2048398" y="320055"/>
                      <a:pt x="2053000" y="325198"/>
                      <a:pt x="2058955" y="328987"/>
                    </a:cubicBezTo>
                    <a:cubicBezTo>
                      <a:pt x="2065992" y="333859"/>
                      <a:pt x="2077902" y="329799"/>
                      <a:pt x="2077631" y="321408"/>
                    </a:cubicBezTo>
                    <a:cubicBezTo>
                      <a:pt x="2077090" y="297859"/>
                      <a:pt x="2089270" y="281889"/>
                      <a:pt x="2105782" y="267002"/>
                    </a:cubicBezTo>
                    <a:cubicBezTo>
                      <a:pt x="2116067" y="257799"/>
                      <a:pt x="2124458" y="246972"/>
                      <a:pt x="2135556" y="238311"/>
                    </a:cubicBezTo>
                    <a:cubicBezTo>
                      <a:pt x="2151526" y="226130"/>
                      <a:pt x="2169390" y="219634"/>
                      <a:pt x="2188067" y="213679"/>
                    </a:cubicBezTo>
                    <a:cubicBezTo>
                      <a:pt x="2233541" y="198521"/>
                      <a:pt x="2279826" y="200687"/>
                      <a:pt x="2326112" y="207724"/>
                    </a:cubicBezTo>
                    <a:cubicBezTo>
                      <a:pt x="2340187" y="209890"/>
                      <a:pt x="2353180" y="215574"/>
                      <a:pt x="2362382" y="229649"/>
                    </a:cubicBezTo>
                    <a:cubicBezTo>
                      <a:pt x="2367525" y="237769"/>
                      <a:pt x="2378352" y="244536"/>
                      <a:pt x="2390533" y="244536"/>
                    </a:cubicBezTo>
                    <a:cubicBezTo>
                      <a:pt x="2398924" y="244536"/>
                      <a:pt x="2406773" y="245348"/>
                      <a:pt x="2411916" y="253198"/>
                    </a:cubicBezTo>
                    <a:cubicBezTo>
                      <a:pt x="2413811" y="255904"/>
                      <a:pt x="2417330" y="257799"/>
                      <a:pt x="2420578" y="257529"/>
                    </a:cubicBezTo>
                    <a:cubicBezTo>
                      <a:pt x="2437089" y="256446"/>
                      <a:pt x="2441149" y="269168"/>
                      <a:pt x="2445751" y="280536"/>
                    </a:cubicBezTo>
                    <a:cubicBezTo>
                      <a:pt x="2448728" y="287574"/>
                      <a:pt x="2452518" y="292175"/>
                      <a:pt x="2459284" y="295423"/>
                    </a:cubicBezTo>
                    <a:cubicBezTo>
                      <a:pt x="2496096" y="313829"/>
                      <a:pt x="2517751" y="351453"/>
                      <a:pt x="2512608" y="393949"/>
                    </a:cubicBezTo>
                    <a:cubicBezTo>
                      <a:pt x="2512066" y="397468"/>
                      <a:pt x="2512878" y="400445"/>
                      <a:pt x="2513420" y="403694"/>
                    </a:cubicBezTo>
                    <a:cubicBezTo>
                      <a:pt x="2516939" y="419393"/>
                      <a:pt x="2510442" y="432927"/>
                      <a:pt x="2502322" y="445107"/>
                    </a:cubicBezTo>
                    <a:cubicBezTo>
                      <a:pt x="2497720" y="452145"/>
                      <a:pt x="2487976" y="452686"/>
                      <a:pt x="2479856" y="450250"/>
                    </a:cubicBezTo>
                    <a:cubicBezTo>
                      <a:pt x="2466864" y="446460"/>
                      <a:pt x="2453600" y="447272"/>
                      <a:pt x="2440608" y="445107"/>
                    </a:cubicBezTo>
                    <a:cubicBezTo>
                      <a:pt x="2435736" y="444295"/>
                      <a:pt x="2434112" y="446460"/>
                      <a:pt x="2433029" y="450520"/>
                    </a:cubicBezTo>
                    <a:cubicBezTo>
                      <a:pt x="2429781" y="463513"/>
                      <a:pt x="2422473" y="475423"/>
                      <a:pt x="2421931" y="489227"/>
                    </a:cubicBezTo>
                    <a:cubicBezTo>
                      <a:pt x="2421661" y="496535"/>
                      <a:pt x="2415435" y="499513"/>
                      <a:pt x="2408939" y="500866"/>
                    </a:cubicBezTo>
                    <a:cubicBezTo>
                      <a:pt x="2400277" y="502761"/>
                      <a:pt x="2397300" y="507904"/>
                      <a:pt x="2397570" y="516836"/>
                    </a:cubicBezTo>
                    <a:cubicBezTo>
                      <a:pt x="2398112" y="539032"/>
                      <a:pt x="2392157" y="560415"/>
                      <a:pt x="2387826" y="582069"/>
                    </a:cubicBezTo>
                    <a:cubicBezTo>
                      <a:pt x="2386202" y="589919"/>
                      <a:pt x="2381871" y="593437"/>
                      <a:pt x="2374021" y="593167"/>
                    </a:cubicBezTo>
                    <a:cubicBezTo>
                      <a:pt x="2370774" y="593167"/>
                      <a:pt x="2367255" y="593437"/>
                      <a:pt x="2364277" y="592625"/>
                    </a:cubicBezTo>
                    <a:cubicBezTo>
                      <a:pt x="2352909" y="589107"/>
                      <a:pt x="2345059" y="591813"/>
                      <a:pt x="2341811" y="603723"/>
                    </a:cubicBezTo>
                    <a:cubicBezTo>
                      <a:pt x="2341811" y="603994"/>
                      <a:pt x="2341540" y="604535"/>
                      <a:pt x="2341270" y="604535"/>
                    </a:cubicBezTo>
                    <a:cubicBezTo>
                      <a:pt x="2326653" y="612655"/>
                      <a:pt x="2318533" y="630791"/>
                      <a:pt x="2299315" y="631873"/>
                    </a:cubicBezTo>
                    <a:cubicBezTo>
                      <a:pt x="2294984" y="632144"/>
                      <a:pt x="2291736" y="634580"/>
                      <a:pt x="2289300" y="638099"/>
                    </a:cubicBezTo>
                    <a:cubicBezTo>
                      <a:pt x="2286864" y="641618"/>
                      <a:pt x="2287135" y="644595"/>
                      <a:pt x="2291736" y="645678"/>
                    </a:cubicBezTo>
                    <a:cubicBezTo>
                      <a:pt x="2302563" y="647843"/>
                      <a:pt x="2311766" y="651903"/>
                      <a:pt x="2317992" y="661648"/>
                    </a:cubicBezTo>
                    <a:cubicBezTo>
                      <a:pt x="2318804" y="663001"/>
                      <a:pt x="2322052" y="663272"/>
                      <a:pt x="2323946" y="664084"/>
                    </a:cubicBezTo>
                    <a:cubicBezTo>
                      <a:pt x="2352367" y="676264"/>
                      <a:pt x="2380247" y="688986"/>
                      <a:pt x="2402713" y="711452"/>
                    </a:cubicBezTo>
                    <a:cubicBezTo>
                      <a:pt x="2411646" y="720385"/>
                      <a:pt x="2423285" y="726881"/>
                      <a:pt x="2434382" y="733106"/>
                    </a:cubicBezTo>
                    <a:cubicBezTo>
                      <a:pt x="2443856" y="738520"/>
                      <a:pt x="2453600" y="735813"/>
                      <a:pt x="2462803" y="730670"/>
                    </a:cubicBezTo>
                    <a:cubicBezTo>
                      <a:pt x="2469570" y="726881"/>
                      <a:pt x="2475254" y="721467"/>
                      <a:pt x="2480127" y="715512"/>
                    </a:cubicBezTo>
                    <a:cubicBezTo>
                      <a:pt x="2506924" y="683573"/>
                      <a:pt x="2539134" y="655693"/>
                      <a:pt x="2562141" y="620505"/>
                    </a:cubicBezTo>
                    <a:cubicBezTo>
                      <a:pt x="2592186" y="574761"/>
                      <a:pt x="2618171" y="526580"/>
                      <a:pt x="2633870" y="473799"/>
                    </a:cubicBezTo>
                    <a:cubicBezTo>
                      <a:pt x="2637119" y="463242"/>
                      <a:pt x="2637119" y="452145"/>
                      <a:pt x="2630893" y="441859"/>
                    </a:cubicBezTo>
                    <a:cubicBezTo>
                      <a:pt x="2627645" y="436716"/>
                      <a:pt x="2624938" y="430490"/>
                      <a:pt x="2624126" y="424536"/>
                    </a:cubicBezTo>
                    <a:cubicBezTo>
                      <a:pt x="2621961" y="406942"/>
                      <a:pt x="2614111" y="391513"/>
                      <a:pt x="2606262" y="376355"/>
                    </a:cubicBezTo>
                    <a:cubicBezTo>
                      <a:pt x="2595705" y="355513"/>
                      <a:pt x="2579194" y="339002"/>
                      <a:pt x="2556728" y="330070"/>
                    </a:cubicBezTo>
                    <a:cubicBezTo>
                      <a:pt x="2550232" y="327634"/>
                      <a:pt x="2545360" y="324927"/>
                      <a:pt x="2546442" y="317077"/>
                    </a:cubicBezTo>
                    <a:cubicBezTo>
                      <a:pt x="2547525" y="308957"/>
                      <a:pt x="2553750" y="308686"/>
                      <a:pt x="2559705" y="308416"/>
                    </a:cubicBezTo>
                    <a:cubicBezTo>
                      <a:pt x="2570803" y="307874"/>
                      <a:pt x="2581901" y="307333"/>
                      <a:pt x="2592728" y="309769"/>
                    </a:cubicBezTo>
                    <a:cubicBezTo>
                      <a:pt x="2603826" y="312205"/>
                      <a:pt x="2613029" y="317077"/>
                      <a:pt x="2619795" y="326822"/>
                    </a:cubicBezTo>
                    <a:cubicBezTo>
                      <a:pt x="2634953" y="348476"/>
                      <a:pt x="2647404" y="347664"/>
                      <a:pt x="2658502" y="324386"/>
                    </a:cubicBezTo>
                    <a:cubicBezTo>
                      <a:pt x="2666893" y="307333"/>
                      <a:pt x="2673389" y="289468"/>
                      <a:pt x="2674201" y="269709"/>
                    </a:cubicBezTo>
                    <a:cubicBezTo>
                      <a:pt x="2675284" y="249950"/>
                      <a:pt x="2682051" y="231002"/>
                      <a:pt x="2688006" y="212055"/>
                    </a:cubicBezTo>
                    <a:cubicBezTo>
                      <a:pt x="2691254" y="202311"/>
                      <a:pt x="2700998" y="198792"/>
                      <a:pt x="2711555" y="201769"/>
                    </a:cubicBezTo>
                    <a:cubicBezTo>
                      <a:pt x="2721299" y="204476"/>
                      <a:pt x="2720758" y="212596"/>
                      <a:pt x="2719675" y="219634"/>
                    </a:cubicBezTo>
                    <a:cubicBezTo>
                      <a:pt x="2718051" y="231002"/>
                      <a:pt x="2715073" y="242371"/>
                      <a:pt x="2712096" y="257258"/>
                    </a:cubicBezTo>
                    <a:cubicBezTo>
                      <a:pt x="2719133" y="247514"/>
                      <a:pt x="2721840" y="239123"/>
                      <a:pt x="2724006" y="230732"/>
                    </a:cubicBezTo>
                    <a:cubicBezTo>
                      <a:pt x="2726442" y="220446"/>
                      <a:pt x="2729419" y="210160"/>
                      <a:pt x="2734833" y="200687"/>
                    </a:cubicBezTo>
                    <a:cubicBezTo>
                      <a:pt x="2739705" y="192025"/>
                      <a:pt x="2747825" y="189318"/>
                      <a:pt x="2757299" y="193378"/>
                    </a:cubicBezTo>
                    <a:cubicBezTo>
                      <a:pt x="2765961" y="196897"/>
                      <a:pt x="2768667" y="203393"/>
                      <a:pt x="2765419" y="212055"/>
                    </a:cubicBezTo>
                    <a:cubicBezTo>
                      <a:pt x="2763524" y="216927"/>
                      <a:pt x="2764607" y="218551"/>
                      <a:pt x="2769479" y="219363"/>
                    </a:cubicBezTo>
                    <a:cubicBezTo>
                      <a:pt x="2780306" y="220987"/>
                      <a:pt x="2783825" y="228296"/>
                      <a:pt x="2782742" y="238581"/>
                    </a:cubicBezTo>
                    <a:cubicBezTo>
                      <a:pt x="2779765" y="266190"/>
                      <a:pt x="2778682" y="294340"/>
                      <a:pt x="2770291" y="321137"/>
                    </a:cubicBezTo>
                    <a:cubicBezTo>
                      <a:pt x="2768667" y="326280"/>
                      <a:pt x="2766773" y="331694"/>
                      <a:pt x="2773269" y="337378"/>
                    </a:cubicBezTo>
                    <a:cubicBezTo>
                      <a:pt x="2776788" y="320055"/>
                      <a:pt x="2789239" y="307333"/>
                      <a:pt x="2792216" y="290551"/>
                    </a:cubicBezTo>
                    <a:cubicBezTo>
                      <a:pt x="2793299" y="284867"/>
                      <a:pt x="2795464" y="279183"/>
                      <a:pt x="2798442" y="274310"/>
                    </a:cubicBezTo>
                    <a:cubicBezTo>
                      <a:pt x="2803585" y="265649"/>
                      <a:pt x="2813870" y="266190"/>
                      <a:pt x="2823885" y="275122"/>
                    </a:cubicBezTo>
                    <a:cubicBezTo>
                      <a:pt x="2823885" y="282431"/>
                      <a:pt x="2823885" y="289739"/>
                      <a:pt x="2823885" y="297047"/>
                    </a:cubicBezTo>
                    <a:cubicBezTo>
                      <a:pt x="2815765" y="318431"/>
                      <a:pt x="2807645" y="340085"/>
                      <a:pt x="2799253" y="361468"/>
                    </a:cubicBezTo>
                    <a:cubicBezTo>
                      <a:pt x="2797359" y="366611"/>
                      <a:pt x="2798712" y="371754"/>
                      <a:pt x="2798171" y="376897"/>
                    </a:cubicBezTo>
                    <a:cubicBezTo>
                      <a:pt x="2796276" y="398280"/>
                      <a:pt x="2788156" y="418039"/>
                      <a:pt x="2780848" y="438069"/>
                    </a:cubicBezTo>
                    <a:cubicBezTo>
                      <a:pt x="2772998" y="459453"/>
                      <a:pt x="2759464" y="477047"/>
                      <a:pt x="2745660" y="494641"/>
                    </a:cubicBezTo>
                    <a:cubicBezTo>
                      <a:pt x="2725088" y="520626"/>
                      <a:pt x="2716156" y="552295"/>
                      <a:pt x="2707224" y="583964"/>
                    </a:cubicBezTo>
                    <a:cubicBezTo>
                      <a:pt x="2698292" y="614821"/>
                      <a:pt x="2686923" y="645137"/>
                      <a:pt x="2675555" y="675182"/>
                    </a:cubicBezTo>
                    <a:cubicBezTo>
                      <a:pt x="2660126" y="715242"/>
                      <a:pt x="2639013" y="752054"/>
                      <a:pt x="2616277" y="788054"/>
                    </a:cubicBezTo>
                    <a:cubicBezTo>
                      <a:pt x="2600307" y="813226"/>
                      <a:pt x="2584878" y="839211"/>
                      <a:pt x="2565389" y="862219"/>
                    </a:cubicBezTo>
                    <a:cubicBezTo>
                      <a:pt x="2557540" y="871422"/>
                      <a:pt x="2550502" y="881437"/>
                      <a:pt x="2543735" y="891452"/>
                    </a:cubicBezTo>
                    <a:cubicBezTo>
                      <a:pt x="2531284" y="910128"/>
                      <a:pt x="2516939" y="916895"/>
                      <a:pt x="2494743" y="911752"/>
                    </a:cubicBezTo>
                    <a:cubicBezTo>
                      <a:pt x="2477149" y="907692"/>
                      <a:pt x="2459555" y="903362"/>
                      <a:pt x="2442773" y="897136"/>
                    </a:cubicBezTo>
                    <a:cubicBezTo>
                      <a:pt x="2396488" y="880625"/>
                      <a:pt x="2348849" y="867903"/>
                      <a:pt x="2302563" y="851392"/>
                    </a:cubicBezTo>
                    <a:cubicBezTo>
                      <a:pt x="2264668" y="837858"/>
                      <a:pt x="2227315" y="821888"/>
                      <a:pt x="2193481" y="799693"/>
                    </a:cubicBezTo>
                    <a:cubicBezTo>
                      <a:pt x="2189691" y="797256"/>
                      <a:pt x="2185360" y="795903"/>
                      <a:pt x="2180759" y="797527"/>
                    </a:cubicBezTo>
                    <a:cubicBezTo>
                      <a:pt x="2171014" y="801046"/>
                      <a:pt x="2164789" y="796444"/>
                      <a:pt x="2158834" y="789678"/>
                    </a:cubicBezTo>
                    <a:cubicBezTo>
                      <a:pt x="2145030" y="774520"/>
                      <a:pt x="2131225" y="759091"/>
                      <a:pt x="2109571" y="754490"/>
                    </a:cubicBezTo>
                    <a:cubicBezTo>
                      <a:pt x="2100368" y="752595"/>
                      <a:pt x="2093331" y="753407"/>
                      <a:pt x="2085481" y="760174"/>
                    </a:cubicBezTo>
                    <a:cubicBezTo>
                      <a:pt x="2060579" y="781828"/>
                      <a:pt x="2035406" y="803753"/>
                      <a:pt x="2005631" y="818099"/>
                    </a:cubicBezTo>
                    <a:cubicBezTo>
                      <a:pt x="1980188" y="830550"/>
                      <a:pt x="1953120" y="838941"/>
                      <a:pt x="1927406" y="850850"/>
                    </a:cubicBezTo>
                    <a:cubicBezTo>
                      <a:pt x="1896008" y="865737"/>
                      <a:pt x="1865421" y="882519"/>
                      <a:pt x="1841331" y="908775"/>
                    </a:cubicBezTo>
                    <a:cubicBezTo>
                      <a:pt x="1829692" y="921497"/>
                      <a:pt x="1814805" y="929888"/>
                      <a:pt x="1799376" y="936925"/>
                    </a:cubicBezTo>
                    <a:cubicBezTo>
                      <a:pt x="1772579" y="949376"/>
                      <a:pt x="1748219" y="965346"/>
                      <a:pt x="1723858" y="981858"/>
                    </a:cubicBezTo>
                    <a:cubicBezTo>
                      <a:pt x="1697602" y="999722"/>
                      <a:pt x="1672159" y="1019211"/>
                      <a:pt x="1646444" y="1037887"/>
                    </a:cubicBezTo>
                    <a:cubicBezTo>
                      <a:pt x="1643738" y="1039782"/>
                      <a:pt x="1639948" y="1041677"/>
                      <a:pt x="1640219" y="1044925"/>
                    </a:cubicBezTo>
                    <a:cubicBezTo>
                      <a:pt x="1640760" y="1049256"/>
                      <a:pt x="1645632" y="1047090"/>
                      <a:pt x="1648339" y="1048444"/>
                    </a:cubicBezTo>
                    <a:cubicBezTo>
                      <a:pt x="1680279" y="1061707"/>
                      <a:pt x="1714925" y="1068203"/>
                      <a:pt x="1745512" y="1085256"/>
                    </a:cubicBezTo>
                    <a:cubicBezTo>
                      <a:pt x="1749031" y="1087151"/>
                      <a:pt x="1753091" y="1088233"/>
                      <a:pt x="1756339" y="1090669"/>
                    </a:cubicBezTo>
                    <a:cubicBezTo>
                      <a:pt x="1785572" y="1113677"/>
                      <a:pt x="1819406" y="1127752"/>
                      <a:pt x="1852429" y="1143722"/>
                    </a:cubicBezTo>
                    <a:cubicBezTo>
                      <a:pt x="1890324" y="1161857"/>
                      <a:pt x="1927135" y="1182699"/>
                      <a:pt x="1962865" y="1205165"/>
                    </a:cubicBezTo>
                    <a:cubicBezTo>
                      <a:pt x="2007255" y="1233316"/>
                      <a:pt x="2052188" y="1260383"/>
                      <a:pt x="2099827" y="1282849"/>
                    </a:cubicBezTo>
                    <a:cubicBezTo>
                      <a:pt x="2117150" y="1290970"/>
                      <a:pt x="2132308" y="1302609"/>
                      <a:pt x="2145571" y="1316413"/>
                    </a:cubicBezTo>
                    <a:cubicBezTo>
                      <a:pt x="2153691" y="1325075"/>
                      <a:pt x="2156939" y="1335631"/>
                      <a:pt x="2157751" y="1347541"/>
                    </a:cubicBezTo>
                    <a:cubicBezTo>
                      <a:pt x="2160458" y="1380293"/>
                      <a:pt x="2149902" y="1407360"/>
                      <a:pt x="2130954" y="1434428"/>
                    </a:cubicBezTo>
                    <a:cubicBezTo>
                      <a:pt x="2102533" y="1475300"/>
                      <a:pt x="2066263" y="1508593"/>
                      <a:pt x="2034052" y="1545405"/>
                    </a:cubicBezTo>
                    <a:cubicBezTo>
                      <a:pt x="1991015" y="1594397"/>
                      <a:pt x="1945541" y="1640683"/>
                      <a:pt x="1898985" y="1686157"/>
                    </a:cubicBezTo>
                    <a:cubicBezTo>
                      <a:pt x="1874624" y="1709976"/>
                      <a:pt x="1847557" y="1731089"/>
                      <a:pt x="1822654" y="1754367"/>
                    </a:cubicBezTo>
                    <a:cubicBezTo>
                      <a:pt x="1793421" y="1781976"/>
                      <a:pt x="1766083" y="1811480"/>
                      <a:pt x="1742264" y="1844231"/>
                    </a:cubicBezTo>
                    <a:cubicBezTo>
                      <a:pt x="1720880" y="1873194"/>
                      <a:pt x="1707076" y="1905945"/>
                      <a:pt x="1693813" y="1938968"/>
                    </a:cubicBezTo>
                    <a:cubicBezTo>
                      <a:pt x="1688670" y="1951960"/>
                      <a:pt x="1698956" y="1961705"/>
                      <a:pt x="1701933" y="1973073"/>
                    </a:cubicBezTo>
                    <a:cubicBezTo>
                      <a:pt x="1703557" y="1979028"/>
                      <a:pt x="1704640" y="1984441"/>
                      <a:pt x="1698685" y="1987419"/>
                    </a:cubicBezTo>
                    <a:cubicBezTo>
                      <a:pt x="1691647" y="1990667"/>
                      <a:pt x="1694625" y="1993915"/>
                      <a:pt x="1697602" y="1997434"/>
                    </a:cubicBezTo>
                    <a:cubicBezTo>
                      <a:pt x="1714113" y="2017464"/>
                      <a:pt x="1732249" y="2035599"/>
                      <a:pt x="1748489" y="2055629"/>
                    </a:cubicBezTo>
                    <a:cubicBezTo>
                      <a:pt x="1760128" y="2069975"/>
                      <a:pt x="1773121" y="2078095"/>
                      <a:pt x="1790444" y="2082697"/>
                    </a:cubicBezTo>
                    <a:cubicBezTo>
                      <a:pt x="1798023" y="2084592"/>
                      <a:pt x="1800459" y="2094336"/>
                      <a:pt x="1806143" y="2100020"/>
                    </a:cubicBezTo>
                    <a:cubicBezTo>
                      <a:pt x="1810203" y="2104080"/>
                      <a:pt x="1813722" y="2105975"/>
                      <a:pt x="1818865" y="2107058"/>
                    </a:cubicBezTo>
                    <a:cubicBezTo>
                      <a:pt x="1838354" y="2110577"/>
                      <a:pt x="1857842" y="2114366"/>
                      <a:pt x="1877331" y="2117885"/>
                    </a:cubicBezTo>
                    <a:cubicBezTo>
                      <a:pt x="1896008" y="2121404"/>
                      <a:pt x="1909000" y="2136832"/>
                      <a:pt x="1909541" y="2160652"/>
                    </a:cubicBezTo>
                    <a:cubicBezTo>
                      <a:pt x="1910083" y="2177704"/>
                      <a:pt x="1901692" y="2190155"/>
                      <a:pt x="1883015" y="2198005"/>
                    </a:cubicBezTo>
                    <a:cubicBezTo>
                      <a:pt x="1862444" y="2206667"/>
                      <a:pt x="1840519" y="2209644"/>
                      <a:pt x="1818594" y="2210997"/>
                    </a:cubicBezTo>
                    <a:cubicBezTo>
                      <a:pt x="1797752" y="2212351"/>
                      <a:pt x="1776640" y="2211539"/>
                      <a:pt x="1755797" y="2209373"/>
                    </a:cubicBezTo>
                    <a:cubicBezTo>
                      <a:pt x="1731166" y="2206937"/>
                      <a:pt x="1707617" y="2200441"/>
                      <a:pt x="1685422" y="2189614"/>
                    </a:cubicBezTo>
                    <a:cubicBezTo>
                      <a:pt x="1640219" y="2167419"/>
                      <a:pt x="1594204" y="2147388"/>
                      <a:pt x="1546294" y="2131960"/>
                    </a:cubicBezTo>
                    <a:cubicBezTo>
                      <a:pt x="1521121" y="2123840"/>
                      <a:pt x="1495136" y="2117614"/>
                      <a:pt x="1471588" y="2105975"/>
                    </a:cubicBezTo>
                    <a:cubicBezTo>
                      <a:pt x="1451287" y="2096231"/>
                      <a:pt x="1428550" y="2090546"/>
                      <a:pt x="1412310" y="2073223"/>
                    </a:cubicBezTo>
                    <a:cubicBezTo>
                      <a:pt x="1406625" y="2066998"/>
                      <a:pt x="1400670" y="2060772"/>
                      <a:pt x="1397964" y="2052652"/>
                    </a:cubicBezTo>
                    <a:cubicBezTo>
                      <a:pt x="1394986" y="2043990"/>
                      <a:pt x="1396610" y="2036682"/>
                      <a:pt x="1405813" y="2032622"/>
                    </a:cubicBezTo>
                    <a:cubicBezTo>
                      <a:pt x="1422866" y="2025043"/>
                      <a:pt x="1430986" y="2009344"/>
                      <a:pt x="1437482" y="1993644"/>
                    </a:cubicBezTo>
                    <a:cubicBezTo>
                      <a:pt x="1443708" y="1978757"/>
                      <a:pt x="1449122" y="1963600"/>
                      <a:pt x="1459407" y="1950878"/>
                    </a:cubicBezTo>
                    <a:cubicBezTo>
                      <a:pt x="1468340" y="1939780"/>
                      <a:pt x="1474565" y="1926517"/>
                      <a:pt x="1481061" y="1913795"/>
                    </a:cubicBezTo>
                    <a:cubicBezTo>
                      <a:pt x="1485663" y="1904592"/>
                      <a:pt x="1492700" y="1901073"/>
                      <a:pt x="1501633" y="1904863"/>
                    </a:cubicBezTo>
                    <a:cubicBezTo>
                      <a:pt x="1507588" y="1907299"/>
                      <a:pt x="1510565" y="1904863"/>
                      <a:pt x="1514084" y="1901344"/>
                    </a:cubicBezTo>
                    <a:cubicBezTo>
                      <a:pt x="1521121" y="1894306"/>
                      <a:pt x="1527076" y="1886998"/>
                      <a:pt x="1532219" y="1878066"/>
                    </a:cubicBezTo>
                    <a:cubicBezTo>
                      <a:pt x="1539527" y="1864803"/>
                      <a:pt x="1551437" y="1853976"/>
                      <a:pt x="1558475" y="1840171"/>
                    </a:cubicBezTo>
                    <a:cubicBezTo>
                      <a:pt x="1571467" y="1814728"/>
                      <a:pt x="1595016" y="1797946"/>
                      <a:pt x="1610174" y="1774126"/>
                    </a:cubicBezTo>
                    <a:cubicBezTo>
                      <a:pt x="1629392" y="1743811"/>
                      <a:pt x="1649422" y="1714036"/>
                      <a:pt x="1668369" y="1683720"/>
                    </a:cubicBezTo>
                    <a:cubicBezTo>
                      <a:pt x="1682986" y="1660442"/>
                      <a:pt x="1696519" y="1636352"/>
                      <a:pt x="1711407" y="1613345"/>
                    </a:cubicBezTo>
                    <a:cubicBezTo>
                      <a:pt x="1724940" y="1592232"/>
                      <a:pt x="1734685" y="1569225"/>
                      <a:pt x="1746594" y="1547300"/>
                    </a:cubicBezTo>
                    <a:cubicBezTo>
                      <a:pt x="1755256" y="1531601"/>
                      <a:pt x="1764459" y="1515901"/>
                      <a:pt x="1775557" y="1502097"/>
                    </a:cubicBezTo>
                    <a:cubicBezTo>
                      <a:pt x="1796669" y="1475300"/>
                      <a:pt x="1819406" y="1449586"/>
                      <a:pt x="1844309" y="1426037"/>
                    </a:cubicBezTo>
                    <a:cubicBezTo>
                      <a:pt x="1852699" y="1418187"/>
                      <a:pt x="1852158" y="1417917"/>
                      <a:pt x="1841060" y="1414668"/>
                    </a:cubicBezTo>
                    <a:cubicBezTo>
                      <a:pt x="1797752" y="1402217"/>
                      <a:pt x="1752820" y="1399511"/>
                      <a:pt x="1708700" y="1392744"/>
                    </a:cubicBezTo>
                    <a:cubicBezTo>
                      <a:pt x="1669452" y="1386789"/>
                      <a:pt x="1629933" y="1382458"/>
                      <a:pt x="1590685" y="1377315"/>
                    </a:cubicBezTo>
                    <a:cubicBezTo>
                      <a:pt x="1578505" y="1375691"/>
                      <a:pt x="1567136" y="1371360"/>
                      <a:pt x="1555497" y="1368383"/>
                    </a:cubicBezTo>
                    <a:cubicBezTo>
                      <a:pt x="1517332" y="1357827"/>
                      <a:pt x="1479437" y="1346458"/>
                      <a:pt x="1440460" y="1338067"/>
                    </a:cubicBezTo>
                    <a:cubicBezTo>
                      <a:pt x="1431257" y="1336172"/>
                      <a:pt x="1422054" y="1332654"/>
                      <a:pt x="1413122" y="1329406"/>
                    </a:cubicBezTo>
                    <a:cubicBezTo>
                      <a:pt x="1407708" y="1327511"/>
                      <a:pt x="1403377" y="1327782"/>
                      <a:pt x="1398505" y="1331030"/>
                    </a:cubicBezTo>
                    <a:cubicBezTo>
                      <a:pt x="1363588" y="1353766"/>
                      <a:pt x="1330295" y="1378127"/>
                      <a:pt x="1299438" y="1406007"/>
                    </a:cubicBezTo>
                    <a:cubicBezTo>
                      <a:pt x="1272911" y="1430097"/>
                      <a:pt x="1248280" y="1456353"/>
                      <a:pt x="1222024" y="1480713"/>
                    </a:cubicBezTo>
                    <a:cubicBezTo>
                      <a:pt x="1202265" y="1498578"/>
                      <a:pt x="1184130" y="1518337"/>
                      <a:pt x="1162476" y="1534578"/>
                    </a:cubicBezTo>
                    <a:cubicBezTo>
                      <a:pt x="1137303" y="1552984"/>
                      <a:pt x="1113213" y="1573285"/>
                      <a:pt x="1090746" y="1594668"/>
                    </a:cubicBezTo>
                    <a:cubicBezTo>
                      <a:pt x="1044731" y="1638518"/>
                      <a:pt x="995468" y="1677495"/>
                      <a:pt x="939168" y="1706999"/>
                    </a:cubicBezTo>
                    <a:cubicBezTo>
                      <a:pt x="919138" y="1717555"/>
                      <a:pt x="903168" y="1733525"/>
                      <a:pt x="886386" y="1748141"/>
                    </a:cubicBezTo>
                    <a:cubicBezTo>
                      <a:pt x="850657" y="1779269"/>
                      <a:pt x="814657" y="1809314"/>
                      <a:pt x="768642" y="1825284"/>
                    </a:cubicBezTo>
                    <a:cubicBezTo>
                      <a:pt x="748341" y="1832322"/>
                      <a:pt x="730747" y="1845855"/>
                      <a:pt x="711259" y="1855058"/>
                    </a:cubicBezTo>
                    <a:cubicBezTo>
                      <a:pt x="682026" y="1868863"/>
                      <a:pt x="657123" y="1888351"/>
                      <a:pt x="632221" y="1908111"/>
                    </a:cubicBezTo>
                    <a:cubicBezTo>
                      <a:pt x="617605" y="1919479"/>
                      <a:pt x="601093" y="1928953"/>
                      <a:pt x="586477" y="1940592"/>
                    </a:cubicBezTo>
                    <a:cubicBezTo>
                      <a:pt x="561033" y="1961163"/>
                      <a:pt x="533154" y="1978216"/>
                      <a:pt x="505815" y="1995539"/>
                    </a:cubicBezTo>
                    <a:cubicBezTo>
                      <a:pt x="475770" y="2014757"/>
                      <a:pt x="446808" y="2035329"/>
                      <a:pt x="418387" y="2056712"/>
                    </a:cubicBezTo>
                    <a:cubicBezTo>
                      <a:pt x="381034" y="2084321"/>
                      <a:pt x="347470" y="2115990"/>
                      <a:pt x="321214" y="2154697"/>
                    </a:cubicBezTo>
                    <a:cubicBezTo>
                      <a:pt x="313094" y="2166607"/>
                      <a:pt x="300372" y="2174185"/>
                      <a:pt x="290357" y="2183930"/>
                    </a:cubicBezTo>
                    <a:cubicBezTo>
                      <a:pt x="285215" y="2189073"/>
                      <a:pt x="281154" y="2195298"/>
                      <a:pt x="275741" y="2200170"/>
                    </a:cubicBezTo>
                    <a:cubicBezTo>
                      <a:pt x="261395" y="2213163"/>
                      <a:pt x="248403" y="2227509"/>
                      <a:pt x="237034" y="2243208"/>
                    </a:cubicBezTo>
                    <a:cubicBezTo>
                      <a:pt x="233786" y="2247809"/>
                      <a:pt x="232162" y="2251328"/>
                      <a:pt x="233786" y="2257283"/>
                    </a:cubicBezTo>
                    <a:cubicBezTo>
                      <a:pt x="237034" y="2268110"/>
                      <a:pt x="229997" y="2282456"/>
                      <a:pt x="219170" y="2286516"/>
                    </a:cubicBezTo>
                    <a:cubicBezTo>
                      <a:pt x="209967" y="2289764"/>
                      <a:pt x="205636" y="2296531"/>
                      <a:pt x="201034" y="2304381"/>
                    </a:cubicBezTo>
                    <a:cubicBezTo>
                      <a:pt x="193997" y="2316832"/>
                      <a:pt x="186147" y="2328741"/>
                      <a:pt x="177756" y="2340110"/>
                    </a:cubicBezTo>
                    <a:cubicBezTo>
                      <a:pt x="173155" y="2346335"/>
                      <a:pt x="168012" y="2352020"/>
                      <a:pt x="165576" y="2359328"/>
                    </a:cubicBezTo>
                    <a:cubicBezTo>
                      <a:pt x="165034" y="2360952"/>
                      <a:pt x="163952" y="2363388"/>
                      <a:pt x="162869" y="2363929"/>
                    </a:cubicBezTo>
                    <a:cubicBezTo>
                      <a:pt x="147711" y="2369072"/>
                      <a:pt x="149335" y="2383147"/>
                      <a:pt x="148252" y="2394516"/>
                    </a:cubicBezTo>
                    <a:cubicBezTo>
                      <a:pt x="147170" y="2406155"/>
                      <a:pt x="143651" y="2415899"/>
                      <a:pt x="136884" y="2424831"/>
                    </a:cubicBezTo>
                    <a:cubicBezTo>
                      <a:pt x="118749" y="2448651"/>
                      <a:pt x="107922" y="2475448"/>
                      <a:pt x="101155" y="2504139"/>
                    </a:cubicBezTo>
                    <a:cubicBezTo>
                      <a:pt x="100613" y="2506576"/>
                      <a:pt x="99801" y="2509012"/>
                      <a:pt x="99260" y="2511718"/>
                    </a:cubicBezTo>
                    <a:cubicBezTo>
                      <a:pt x="95471" y="2528500"/>
                      <a:pt x="87892" y="2542575"/>
                      <a:pt x="70298" y="2548530"/>
                    </a:cubicBezTo>
                    <a:cubicBezTo>
                      <a:pt x="60553" y="2550154"/>
                      <a:pt x="52433" y="2550154"/>
                      <a:pt x="44313" y="2550154"/>
                    </a:cubicBezTo>
                    <a:close/>
                  </a:path>
                </a:pathLst>
              </a:custGeom>
              <a:solidFill>
                <a:schemeClr val="accent4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 flipH="1" rot="701335">
                <a:off x="-2250537" y="-2030472"/>
                <a:ext cx="5850930" cy="6752271"/>
              </a:xfrm>
              <a:custGeom>
                <a:rect b="b" l="l" r="r" t="t"/>
                <a:pathLst>
                  <a:path extrusionOk="0" h="3152023" w="2731269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2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 flipH="1">
                <a:off x="2452700" y="-1993949"/>
                <a:ext cx="5937136" cy="6655985"/>
              </a:xfrm>
              <a:custGeom>
                <a:rect b="b" l="l" r="r" t="t"/>
                <a:pathLst>
                  <a:path extrusionOk="0" h="3383280" w="3017885">
                    <a:moveTo>
                      <a:pt x="3002233" y="604118"/>
                    </a:moveTo>
                    <a:cubicBezTo>
                      <a:pt x="2989376" y="604794"/>
                      <a:pt x="2970430" y="594644"/>
                      <a:pt x="2957573" y="595321"/>
                    </a:cubicBezTo>
                    <a:cubicBezTo>
                      <a:pt x="2957573" y="595321"/>
                      <a:pt x="2930507" y="593291"/>
                      <a:pt x="2930507" y="593291"/>
                    </a:cubicBezTo>
                    <a:cubicBezTo>
                      <a:pt x="2880435" y="577728"/>
                      <a:pt x="2856752" y="665017"/>
                      <a:pt x="2852692" y="682610"/>
                    </a:cubicBezTo>
                    <a:cubicBezTo>
                      <a:pt x="2852692" y="682610"/>
                      <a:pt x="2852692" y="726592"/>
                      <a:pt x="2849308" y="734036"/>
                    </a:cubicBezTo>
                    <a:cubicBezTo>
                      <a:pt x="2826979" y="719149"/>
                      <a:pt x="2844572" y="681256"/>
                      <a:pt x="2806002" y="671107"/>
                    </a:cubicBezTo>
                    <a:cubicBezTo>
                      <a:pt x="2800589" y="731329"/>
                      <a:pt x="2806002" y="776665"/>
                      <a:pt x="2851338" y="815234"/>
                    </a:cubicBezTo>
                    <a:cubicBezTo>
                      <a:pt x="2872991" y="836211"/>
                      <a:pt x="2831715" y="925529"/>
                      <a:pt x="2824272" y="947182"/>
                    </a:cubicBezTo>
                    <a:cubicBezTo>
                      <a:pt x="2793823" y="1037177"/>
                      <a:pt x="2762697" y="1102813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688264" y="1186718"/>
                      <a:pt x="2679468" y="1173185"/>
                      <a:pt x="2668641" y="1163035"/>
                    </a:cubicBezTo>
                    <a:cubicBezTo>
                      <a:pt x="2569173" y="1071687"/>
                      <a:pt x="2469704" y="990488"/>
                      <a:pt x="2389182" y="878840"/>
                    </a:cubicBezTo>
                    <a:lnTo>
                      <a:pt x="2363470" y="845007"/>
                    </a:lnTo>
                    <a:cubicBezTo>
                      <a:pt x="2307307" y="743509"/>
                      <a:pt x="2199042" y="713059"/>
                      <a:pt x="2327607" y="706293"/>
                    </a:cubicBezTo>
                    <a:cubicBezTo>
                      <a:pt x="2328960" y="706293"/>
                      <a:pt x="2358733" y="756365"/>
                      <a:pt x="2380386" y="775988"/>
                    </a:cubicBezTo>
                    <a:cubicBezTo>
                      <a:pt x="2387829" y="782078"/>
                      <a:pt x="2412189" y="785461"/>
                      <a:pt x="2415572" y="784785"/>
                    </a:cubicBezTo>
                    <a:cubicBezTo>
                      <a:pt x="2431135" y="782755"/>
                      <a:pt x="2464291" y="736065"/>
                      <a:pt x="2477824" y="738772"/>
                    </a:cubicBezTo>
                    <a:cubicBezTo>
                      <a:pt x="2488651" y="740125"/>
                      <a:pt x="2477148" y="729976"/>
                      <a:pt x="2477824" y="725916"/>
                    </a:cubicBezTo>
                    <a:cubicBezTo>
                      <a:pt x="2479854" y="721856"/>
                      <a:pt x="2484591" y="725239"/>
                      <a:pt x="2488651" y="726592"/>
                    </a:cubicBezTo>
                    <a:cubicBezTo>
                      <a:pt x="2494741" y="729299"/>
                      <a:pt x="2496094" y="726592"/>
                      <a:pt x="2495417" y="723886"/>
                    </a:cubicBezTo>
                    <a:cubicBezTo>
                      <a:pt x="2498801" y="715089"/>
                      <a:pt x="2506920" y="708999"/>
                      <a:pt x="2518424" y="708999"/>
                    </a:cubicBezTo>
                    <a:cubicBezTo>
                      <a:pt x="2525867" y="708999"/>
                      <a:pt x="2531280" y="704939"/>
                      <a:pt x="2533987" y="697496"/>
                    </a:cubicBezTo>
                    <a:cubicBezTo>
                      <a:pt x="2536017" y="683286"/>
                      <a:pt x="2533987" y="668400"/>
                      <a:pt x="2542783" y="655543"/>
                    </a:cubicBezTo>
                    <a:cubicBezTo>
                      <a:pt x="2547520" y="647424"/>
                      <a:pt x="2556993" y="640657"/>
                      <a:pt x="2561730" y="639304"/>
                    </a:cubicBezTo>
                    <a:cubicBezTo>
                      <a:pt x="2594886" y="628477"/>
                      <a:pt x="2612479" y="597351"/>
                      <a:pt x="2617892" y="590584"/>
                    </a:cubicBezTo>
                    <a:cubicBezTo>
                      <a:pt x="2623982" y="583141"/>
                      <a:pt x="2640898" y="556075"/>
                      <a:pt x="2642252" y="552015"/>
                    </a:cubicBezTo>
                    <a:cubicBezTo>
                      <a:pt x="2661875" y="522242"/>
                      <a:pt x="2642928" y="445780"/>
                      <a:pt x="2642928" y="445780"/>
                    </a:cubicBezTo>
                    <a:cubicBezTo>
                      <a:pt x="2642928" y="445780"/>
                      <a:pt x="2642928" y="445780"/>
                      <a:pt x="2642928" y="445780"/>
                    </a:cubicBezTo>
                    <a:cubicBezTo>
                      <a:pt x="2622629" y="409241"/>
                      <a:pt x="2621952" y="360521"/>
                      <a:pt x="2575263" y="341575"/>
                    </a:cubicBezTo>
                    <a:lnTo>
                      <a:pt x="2575263" y="341575"/>
                    </a:lnTo>
                    <a:cubicBezTo>
                      <a:pt x="2552933" y="323982"/>
                      <a:pt x="2571203" y="334132"/>
                      <a:pt x="2548873" y="316539"/>
                    </a:cubicBezTo>
                    <a:cubicBezTo>
                      <a:pt x="2540753" y="309096"/>
                      <a:pt x="2525867" y="307066"/>
                      <a:pt x="2525867" y="307066"/>
                    </a:cubicBezTo>
                    <a:cubicBezTo>
                      <a:pt x="2510980" y="210980"/>
                      <a:pt x="2424369" y="157525"/>
                      <a:pt x="2330990" y="236017"/>
                    </a:cubicBezTo>
                    <a:cubicBezTo>
                      <a:pt x="2287007" y="272556"/>
                      <a:pt x="2220695" y="232633"/>
                      <a:pt x="2171299" y="257670"/>
                    </a:cubicBezTo>
                    <a:cubicBezTo>
                      <a:pt x="2109724" y="270526"/>
                      <a:pt x="2076567" y="330749"/>
                      <a:pt x="2012285" y="332778"/>
                    </a:cubicBezTo>
                    <a:cubicBezTo>
                      <a:pt x="1976422" y="333455"/>
                      <a:pt x="1904697" y="313155"/>
                      <a:pt x="1904697" y="313155"/>
                    </a:cubicBezTo>
                    <a:cubicBezTo>
                      <a:pt x="1904697" y="313155"/>
                      <a:pt x="1904697" y="313155"/>
                      <a:pt x="1904697" y="313155"/>
                    </a:cubicBezTo>
                    <a:cubicBezTo>
                      <a:pt x="1871541" y="300299"/>
                      <a:pt x="1797108" y="283383"/>
                      <a:pt x="1782222" y="250903"/>
                    </a:cubicBezTo>
                    <a:cubicBezTo>
                      <a:pt x="1782222" y="250903"/>
                      <a:pt x="1762599" y="208274"/>
                      <a:pt x="1762599" y="208274"/>
                    </a:cubicBezTo>
                    <a:cubicBezTo>
                      <a:pt x="1727413" y="154141"/>
                      <a:pt x="1663130" y="169028"/>
                      <a:pt x="1639448" y="164291"/>
                    </a:cubicBezTo>
                    <a:cubicBezTo>
                      <a:pt x="1684783" y="189327"/>
                      <a:pt x="1686813" y="208274"/>
                      <a:pt x="1705083" y="234663"/>
                    </a:cubicBezTo>
                    <a:cubicBezTo>
                      <a:pt x="1713880" y="254963"/>
                      <a:pt x="1724706" y="271879"/>
                      <a:pt x="1731473" y="295562"/>
                    </a:cubicBezTo>
                    <a:cubicBezTo>
                      <a:pt x="1743653" y="314509"/>
                      <a:pt x="1776809" y="354431"/>
                      <a:pt x="1797108" y="376761"/>
                    </a:cubicBezTo>
                    <a:cubicBezTo>
                      <a:pt x="1865451" y="426157"/>
                      <a:pt x="2044088" y="491793"/>
                      <a:pt x="2019051" y="523596"/>
                    </a:cubicBezTo>
                    <a:cubicBezTo>
                      <a:pt x="1976422" y="488409"/>
                      <a:pt x="1754479" y="395031"/>
                      <a:pt x="1754479" y="395031"/>
                    </a:cubicBezTo>
                    <a:cubicBezTo>
                      <a:pt x="1667867" y="358491"/>
                      <a:pt x="1580578" y="322629"/>
                      <a:pt x="1493966" y="286089"/>
                    </a:cubicBezTo>
                    <a:cubicBezTo>
                      <a:pt x="1345779" y="237370"/>
                      <a:pt x="1197591" y="187974"/>
                      <a:pt x="1044667" y="152788"/>
                    </a:cubicBezTo>
                    <a:cubicBezTo>
                      <a:pt x="991888" y="135872"/>
                      <a:pt x="875503" y="119632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69413" y="111512"/>
                      <a:pt x="865353" y="107452"/>
                      <a:pt x="861970" y="102715"/>
                    </a:cubicBezTo>
                    <a:cubicBezTo>
                      <a:pt x="793628" y="100685"/>
                      <a:pt x="733405" y="75649"/>
                      <a:pt x="677243" y="38433"/>
                    </a:cubicBezTo>
                    <a:cubicBezTo>
                      <a:pt x="658296" y="28960"/>
                      <a:pt x="639350" y="19487"/>
                      <a:pt x="619727" y="9337"/>
                    </a:cubicBezTo>
                    <a:cubicBezTo>
                      <a:pt x="598751" y="-1490"/>
                      <a:pt x="578451" y="-9609"/>
                      <a:pt x="571008" y="24900"/>
                    </a:cubicBezTo>
                    <a:cubicBezTo>
                      <a:pt x="571008" y="24900"/>
                      <a:pt x="571008" y="24900"/>
                      <a:pt x="571008" y="24900"/>
                    </a:cubicBezTo>
                    <a:cubicBezTo>
                      <a:pt x="566948" y="28283"/>
                      <a:pt x="562888" y="31667"/>
                      <a:pt x="559505" y="35727"/>
                    </a:cubicBezTo>
                    <a:cubicBezTo>
                      <a:pt x="559505" y="35727"/>
                      <a:pt x="559505" y="35727"/>
                      <a:pt x="559505" y="35727"/>
                    </a:cubicBezTo>
                    <a:cubicBezTo>
                      <a:pt x="503342" y="24900"/>
                      <a:pt x="499959" y="66176"/>
                      <a:pt x="493192" y="104069"/>
                    </a:cubicBezTo>
                    <a:lnTo>
                      <a:pt x="493192" y="104069"/>
                    </a:lnTo>
                    <a:cubicBezTo>
                      <a:pt x="459360" y="108129"/>
                      <a:pt x="464096" y="124368"/>
                      <a:pt x="485072" y="139255"/>
                    </a:cubicBezTo>
                    <a:cubicBezTo>
                      <a:pt x="504019" y="152111"/>
                      <a:pt x="526348" y="159555"/>
                      <a:pt x="547325" y="169704"/>
                    </a:cubicBezTo>
                    <a:cubicBezTo>
                      <a:pt x="568978" y="177148"/>
                      <a:pt x="591308" y="183914"/>
                      <a:pt x="612960" y="192034"/>
                    </a:cubicBezTo>
                    <a:cubicBezTo>
                      <a:pt x="644087" y="204214"/>
                      <a:pt x="614990" y="210980"/>
                      <a:pt x="610254" y="220454"/>
                    </a:cubicBezTo>
                    <a:cubicBezTo>
                      <a:pt x="597397" y="223837"/>
                      <a:pt x="583864" y="229250"/>
                      <a:pt x="586571" y="244813"/>
                    </a:cubicBezTo>
                    <a:cubicBezTo>
                      <a:pt x="589278" y="259023"/>
                      <a:pt x="603487" y="254963"/>
                      <a:pt x="612960" y="254286"/>
                    </a:cubicBezTo>
                    <a:cubicBezTo>
                      <a:pt x="652883" y="249550"/>
                      <a:pt x="694159" y="255640"/>
                      <a:pt x="732052" y="236693"/>
                    </a:cubicBezTo>
                    <a:cubicBezTo>
                      <a:pt x="847083" y="204214"/>
                      <a:pt x="916779" y="256993"/>
                      <a:pt x="1008127" y="273909"/>
                    </a:cubicBezTo>
                    <a:lnTo>
                      <a:pt x="1008127" y="273909"/>
                    </a:lnTo>
                    <a:cubicBezTo>
                      <a:pt x="1108273" y="313832"/>
                      <a:pt x="1209771" y="349695"/>
                      <a:pt x="1313299" y="379468"/>
                    </a:cubicBezTo>
                    <a:cubicBezTo>
                      <a:pt x="1315329" y="384204"/>
                      <a:pt x="1383672" y="404504"/>
                      <a:pt x="1410738" y="421420"/>
                    </a:cubicBezTo>
                    <a:cubicBezTo>
                      <a:pt x="1498026" y="478260"/>
                      <a:pt x="1782222" y="578405"/>
                      <a:pt x="1777485" y="609531"/>
                    </a:cubicBezTo>
                    <a:cubicBezTo>
                      <a:pt x="1746359" y="681933"/>
                      <a:pt x="1708466" y="706293"/>
                      <a:pt x="1704407" y="711029"/>
                    </a:cubicBezTo>
                    <a:cubicBezTo>
                      <a:pt x="1673280" y="750952"/>
                      <a:pt x="1623208" y="775988"/>
                      <a:pt x="1612381" y="831474"/>
                    </a:cubicBezTo>
                    <a:cubicBezTo>
                      <a:pt x="1612381" y="831474"/>
                      <a:pt x="1581932" y="869367"/>
                      <a:pt x="1571105" y="891020"/>
                    </a:cubicBezTo>
                    <a:cubicBezTo>
                      <a:pt x="1531183" y="964775"/>
                      <a:pt x="1489230" y="1037177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18858" y="1125819"/>
                      <a:pt x="1376228" y="1130556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9762" y="1177922"/>
                      <a:pt x="1390438" y="1180628"/>
                      <a:pt x="1390438" y="1183335"/>
                    </a:cubicBezTo>
                    <a:cubicBezTo>
                      <a:pt x="1385025" y="1189425"/>
                      <a:pt x="1376228" y="1197545"/>
                      <a:pt x="1374875" y="1200252"/>
                    </a:cubicBezTo>
                    <a:cubicBezTo>
                      <a:pt x="1364049" y="1222581"/>
                      <a:pt x="1349162" y="1207018"/>
                      <a:pt x="1324126" y="1236791"/>
                    </a:cubicBezTo>
                    <a:cubicBezTo>
                      <a:pt x="1293000" y="1278744"/>
                      <a:pt x="1251047" y="1307163"/>
                      <a:pt x="1203681" y="1327463"/>
                    </a:cubicBezTo>
                    <a:cubicBezTo>
                      <a:pt x="1130602" y="1360619"/>
                      <a:pt x="1102859" y="1425578"/>
                      <a:pt x="1085266" y="1497304"/>
                    </a:cubicBezTo>
                    <a:cubicBezTo>
                      <a:pt x="1067673" y="1560909"/>
                      <a:pt x="1065643" y="1701654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987828" y="1793002"/>
                      <a:pt x="970911" y="1811949"/>
                      <a:pt x="952642" y="1830218"/>
                    </a:cubicBezTo>
                    <a:cubicBezTo>
                      <a:pt x="893096" y="1889764"/>
                      <a:pt x="859263" y="1970286"/>
                      <a:pt x="794981" y="2026448"/>
                    </a:cubicBezTo>
                    <a:cubicBezTo>
                      <a:pt x="776035" y="2040658"/>
                      <a:pt x="759118" y="2056898"/>
                      <a:pt x="734759" y="2065695"/>
                    </a:cubicBezTo>
                    <a:cubicBezTo>
                      <a:pt x="696866" y="2079228"/>
                      <a:pt x="667770" y="2105617"/>
                      <a:pt x="650853" y="2144187"/>
                    </a:cubicBezTo>
                    <a:cubicBezTo>
                      <a:pt x="637320" y="2153660"/>
                      <a:pt x="624464" y="2163133"/>
                      <a:pt x="610930" y="2171930"/>
                    </a:cubicBezTo>
                    <a:cubicBezTo>
                      <a:pt x="589954" y="2187493"/>
                      <a:pt x="583188" y="2190876"/>
                      <a:pt x="566271" y="2206439"/>
                    </a:cubicBezTo>
                    <a:cubicBezTo>
                      <a:pt x="516199" y="2252452"/>
                      <a:pt x="462066" y="2314704"/>
                      <a:pt x="430263" y="2381693"/>
                    </a:cubicBezTo>
                    <a:cubicBezTo>
                      <a:pt x="395754" y="2443945"/>
                      <a:pt x="368011" y="2504168"/>
                      <a:pt x="333502" y="2566420"/>
                    </a:cubicBezTo>
                    <a:cubicBezTo>
                      <a:pt x="303052" y="2635439"/>
                      <a:pt x="213733" y="2811370"/>
                      <a:pt x="174487" y="2816106"/>
                    </a:cubicBezTo>
                    <a:cubicBezTo>
                      <a:pt x="174487" y="2816106"/>
                      <a:pt x="160278" y="2815429"/>
                      <a:pt x="128475" y="2819489"/>
                    </a:cubicBezTo>
                    <a:cubicBezTo>
                      <a:pt x="94642" y="2824226"/>
                      <a:pt x="58103" y="2807986"/>
                      <a:pt x="29006" y="2834376"/>
                    </a:cubicBezTo>
                    <a:cubicBezTo>
                      <a:pt x="29006" y="2834376"/>
                      <a:pt x="17503" y="2836406"/>
                      <a:pt x="17503" y="2836406"/>
                    </a:cubicBezTo>
                    <a:cubicBezTo>
                      <a:pt x="9383" y="2837759"/>
                      <a:pt x="3970" y="2835052"/>
                      <a:pt x="1940" y="2841142"/>
                    </a:cubicBezTo>
                    <a:cubicBezTo>
                      <a:pt x="-8886" y="2959557"/>
                      <a:pt x="29006" y="3048199"/>
                      <a:pt x="31713" y="3159171"/>
                    </a:cubicBezTo>
                    <a:cubicBezTo>
                      <a:pt x="33066" y="3167967"/>
                      <a:pt x="43216" y="3249166"/>
                      <a:pt x="60809" y="3276909"/>
                    </a:cubicBezTo>
                    <a:cubicBezTo>
                      <a:pt x="60809" y="3276909"/>
                      <a:pt x="60809" y="3276909"/>
                      <a:pt x="60809" y="3276909"/>
                    </a:cubicBezTo>
                    <a:cubicBezTo>
                      <a:pt x="81786" y="3320215"/>
                      <a:pt x="112235" y="3356078"/>
                      <a:pt x="123738" y="3372317"/>
                    </a:cubicBezTo>
                    <a:cubicBezTo>
                      <a:pt x="136595" y="3387204"/>
                      <a:pt x="168397" y="3389910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219823" y="3312095"/>
                      <a:pt x="196817" y="3243076"/>
                      <a:pt x="229297" y="3186237"/>
                    </a:cubicBezTo>
                    <a:cubicBezTo>
                      <a:pt x="250950" y="3172704"/>
                      <a:pt x="250950" y="3153757"/>
                      <a:pt x="242830" y="3132781"/>
                    </a:cubicBezTo>
                    <a:cubicBezTo>
                      <a:pt x="263129" y="3018426"/>
                      <a:pt x="273279" y="3007600"/>
                      <a:pt x="374778" y="2987977"/>
                    </a:cubicBezTo>
                    <a:cubicBezTo>
                      <a:pt x="374778" y="2987977"/>
                      <a:pt x="374778" y="2987977"/>
                      <a:pt x="374778" y="2987977"/>
                    </a:cubicBezTo>
                    <a:cubicBezTo>
                      <a:pt x="379514" y="2988653"/>
                      <a:pt x="383574" y="2990007"/>
                      <a:pt x="388311" y="2990683"/>
                    </a:cubicBezTo>
                    <a:cubicBezTo>
                      <a:pt x="396431" y="2991360"/>
                      <a:pt x="384927" y="2947377"/>
                      <a:pt x="367334" y="2945348"/>
                    </a:cubicBezTo>
                    <a:cubicBezTo>
                      <a:pt x="296285" y="2938581"/>
                      <a:pt x="331472" y="2906778"/>
                      <a:pt x="346358" y="2874975"/>
                    </a:cubicBezTo>
                    <a:cubicBezTo>
                      <a:pt x="369364" y="2822873"/>
                      <a:pt x="409287" y="2781597"/>
                      <a:pt x="439060" y="2734231"/>
                    </a:cubicBezTo>
                    <a:lnTo>
                      <a:pt x="439060" y="2734231"/>
                    </a:lnTo>
                    <a:cubicBezTo>
                      <a:pt x="478983" y="2682805"/>
                      <a:pt x="518905" y="2630702"/>
                      <a:pt x="558828" y="2578600"/>
                    </a:cubicBezTo>
                    <a:cubicBezTo>
                      <a:pt x="558828" y="2578600"/>
                      <a:pt x="707016" y="2394549"/>
                      <a:pt x="808514" y="2329591"/>
                    </a:cubicBezTo>
                    <a:cubicBezTo>
                      <a:pt x="862647" y="2313351"/>
                      <a:pt x="917456" y="2276135"/>
                      <a:pt x="953995" y="2247715"/>
                    </a:cubicBezTo>
                    <a:cubicBezTo>
                      <a:pt x="1031810" y="2211176"/>
                      <a:pt x="1098123" y="2159073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258490" y="1998029"/>
                      <a:pt x="1364725" y="1903974"/>
                      <a:pt x="1443894" y="1784206"/>
                    </a:cubicBezTo>
                    <a:cubicBezTo>
                      <a:pt x="1462840" y="1755786"/>
                      <a:pt x="1483817" y="1746313"/>
                      <a:pt x="1519003" y="1746990"/>
                    </a:cubicBezTo>
                    <a:cubicBezTo>
                      <a:pt x="1651627" y="1751050"/>
                      <a:pt x="1784929" y="1759169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16877" y="1736840"/>
                      <a:pt x="1916877" y="1736840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49356" y="1736840"/>
                      <a:pt x="1981835" y="1736840"/>
                      <a:pt x="2014992" y="1736840"/>
                    </a:cubicBezTo>
                    <a:cubicBezTo>
                      <a:pt x="2044764" y="1736840"/>
                      <a:pt x="2049501" y="1749696"/>
                      <a:pt x="2033938" y="1772702"/>
                    </a:cubicBezTo>
                    <a:cubicBezTo>
                      <a:pt x="1959506" y="1882321"/>
                      <a:pt x="1939206" y="2014945"/>
                      <a:pt x="1876277" y="2129300"/>
                    </a:cubicBezTo>
                    <a:cubicBezTo>
                      <a:pt x="1847858" y="2186139"/>
                      <a:pt x="1807258" y="2235535"/>
                      <a:pt x="1803875" y="2301171"/>
                    </a:cubicBezTo>
                    <a:cubicBezTo>
                      <a:pt x="1803875" y="2301171"/>
                      <a:pt x="1803875" y="2301171"/>
                      <a:pt x="1803875" y="2301171"/>
                    </a:cubicBezTo>
                    <a:cubicBezTo>
                      <a:pt x="1745682" y="2314027"/>
                      <a:pt x="1697640" y="2355303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2004" y="2355303"/>
                      <a:pt x="1595465" y="2362747"/>
                      <a:pt x="1598172" y="2383046"/>
                    </a:cubicBezTo>
                    <a:cubicBezTo>
                      <a:pt x="1599525" y="2395903"/>
                      <a:pt x="1634711" y="2448682"/>
                      <a:pt x="1651627" y="2462892"/>
                    </a:cubicBezTo>
                    <a:cubicBezTo>
                      <a:pt x="1651627" y="2462892"/>
                      <a:pt x="1656364" y="2458832"/>
                      <a:pt x="1656364" y="2458832"/>
                    </a:cubicBezTo>
                    <a:cubicBezTo>
                      <a:pt x="1656364" y="2458832"/>
                      <a:pt x="1657041" y="2458832"/>
                      <a:pt x="1657041" y="2458832"/>
                    </a:cubicBezTo>
                    <a:cubicBezTo>
                      <a:pt x="1655011" y="2460185"/>
                      <a:pt x="1653657" y="2461538"/>
                      <a:pt x="1651627" y="2462215"/>
                    </a:cubicBezTo>
                    <a:cubicBezTo>
                      <a:pt x="1659747" y="2504844"/>
                      <a:pt x="1688843" y="2533264"/>
                      <a:pt x="1718616" y="2561683"/>
                    </a:cubicBezTo>
                    <a:cubicBezTo>
                      <a:pt x="1718616" y="2561683"/>
                      <a:pt x="1718616" y="2561683"/>
                      <a:pt x="1718616" y="2561683"/>
                    </a:cubicBezTo>
                    <a:cubicBezTo>
                      <a:pt x="1744329" y="2594840"/>
                      <a:pt x="1769365" y="2627319"/>
                      <a:pt x="1795078" y="2660475"/>
                    </a:cubicBezTo>
                    <a:cubicBezTo>
                      <a:pt x="1837031" y="2728141"/>
                      <a:pt x="1874247" y="279986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64919" y="2828286"/>
                      <a:pt x="1973716" y="2828286"/>
                      <a:pt x="1981835" y="2828286"/>
                    </a:cubicBezTo>
                    <a:cubicBezTo>
                      <a:pt x="1987249" y="2762650"/>
                      <a:pt x="1952739" y="2705135"/>
                      <a:pt x="1942589" y="2642882"/>
                    </a:cubicBezTo>
                    <a:cubicBezTo>
                      <a:pt x="1949356" y="2612433"/>
                      <a:pt x="1940560" y="2584013"/>
                      <a:pt x="1930410" y="2555594"/>
                    </a:cubicBezTo>
                    <a:cubicBezTo>
                      <a:pt x="1930410" y="2555594"/>
                      <a:pt x="1930410" y="2555594"/>
                      <a:pt x="1930410" y="2555594"/>
                    </a:cubicBezTo>
                    <a:cubicBezTo>
                      <a:pt x="1927703" y="2484545"/>
                      <a:pt x="1941236" y="2420939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25142" y="2366807"/>
                      <a:pt x="2029201" y="2347860"/>
                      <a:pt x="2004165" y="2344477"/>
                    </a:cubicBezTo>
                    <a:cubicBezTo>
                      <a:pt x="1938529" y="2336357"/>
                      <a:pt x="1967626" y="2306584"/>
                      <a:pt x="1985219" y="2277488"/>
                    </a:cubicBezTo>
                    <a:cubicBezTo>
                      <a:pt x="1996045" y="2259218"/>
                      <a:pt x="2009578" y="2242302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97544" y="2106294"/>
                      <a:pt x="2193629" y="1998706"/>
                      <a:pt x="2270091" y="1875554"/>
                    </a:cubicBezTo>
                    <a:cubicBezTo>
                      <a:pt x="2284977" y="1828865"/>
                      <a:pt x="2322870" y="1797739"/>
                      <a:pt x="2349936" y="1759169"/>
                    </a:cubicBezTo>
                    <a:cubicBezTo>
                      <a:pt x="2437225" y="1633311"/>
                      <a:pt x="2416249" y="1561586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68738" y="1500687"/>
                      <a:pt x="2054914" y="1406632"/>
                      <a:pt x="1945296" y="1388362"/>
                    </a:cubicBezTo>
                    <a:cubicBezTo>
                      <a:pt x="1874247" y="1376859"/>
                      <a:pt x="1799815" y="1380919"/>
                      <a:pt x="1732149" y="1349792"/>
                    </a:cubicBezTo>
                    <a:cubicBezTo>
                      <a:pt x="1733503" y="1315960"/>
                      <a:pt x="1763276" y="1312576"/>
                      <a:pt x="1784252" y="1299720"/>
                    </a:cubicBezTo>
                    <a:cubicBezTo>
                      <a:pt x="1818085" y="1278744"/>
                      <a:pt x="1864097" y="1272654"/>
                      <a:pt x="1879660" y="1227318"/>
                    </a:cubicBezTo>
                    <a:cubicBezTo>
                      <a:pt x="1879660" y="1227318"/>
                      <a:pt x="1879660" y="1227318"/>
                      <a:pt x="1879660" y="1227318"/>
                    </a:cubicBezTo>
                    <a:cubicBezTo>
                      <a:pt x="1891164" y="1217845"/>
                      <a:pt x="1902667" y="1207695"/>
                      <a:pt x="1914170" y="1197545"/>
                    </a:cubicBezTo>
                    <a:cubicBezTo>
                      <a:pt x="1914170" y="1197545"/>
                      <a:pt x="1914170" y="1197545"/>
                      <a:pt x="1914170" y="1197545"/>
                    </a:cubicBezTo>
                    <a:cubicBezTo>
                      <a:pt x="1962889" y="1181305"/>
                      <a:pt x="2016345" y="1188748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111753" y="1158299"/>
                      <a:pt x="2138143" y="1125819"/>
                      <a:pt x="2155736" y="1083867"/>
                    </a:cubicBezTo>
                    <a:cubicBezTo>
                      <a:pt x="2169946" y="1050034"/>
                      <a:pt x="2190246" y="1028381"/>
                      <a:pt x="2230845" y="1037854"/>
                    </a:cubicBezTo>
                    <a:cubicBezTo>
                      <a:pt x="2280917" y="1065597"/>
                      <a:pt x="2324223" y="1100783"/>
                      <a:pt x="2364146" y="1141383"/>
                    </a:cubicBezTo>
                    <a:cubicBezTo>
                      <a:pt x="2459555" y="1240851"/>
                      <a:pt x="2573233" y="1313930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758637" y="1407308"/>
                      <a:pt x="2795853" y="1394452"/>
                      <a:pt x="2827655" y="1326786"/>
                    </a:cubicBezTo>
                    <a:cubicBezTo>
                      <a:pt x="2837129" y="1271977"/>
                      <a:pt x="2919004" y="1056124"/>
                      <a:pt x="2931184" y="997255"/>
                    </a:cubicBezTo>
                    <a:lnTo>
                      <a:pt x="2931184" y="997255"/>
                    </a:lnTo>
                    <a:lnTo>
                      <a:pt x="2931184" y="997255"/>
                    </a:lnTo>
                    <a:cubicBezTo>
                      <a:pt x="2946070" y="942446"/>
                      <a:pt x="2969753" y="824031"/>
                      <a:pt x="2969753" y="824031"/>
                    </a:cubicBezTo>
                    <a:cubicBezTo>
                      <a:pt x="2979226" y="790198"/>
                      <a:pt x="3013059" y="728622"/>
                      <a:pt x="3015766" y="692083"/>
                    </a:cubicBezTo>
                    <a:cubicBezTo>
                      <a:pt x="3022532" y="664340"/>
                      <a:pt x="3023209" y="646070"/>
                      <a:pt x="3023209" y="632537"/>
                    </a:cubicBezTo>
                    <a:cubicBezTo>
                      <a:pt x="3023886" y="616974"/>
                      <a:pt x="3002233" y="604118"/>
                      <a:pt x="3002233" y="604118"/>
                    </a:cubicBezTo>
                    <a:close/>
                    <a:moveTo>
                      <a:pt x="1985219" y="1663084"/>
                    </a:moveTo>
                    <a:cubicBezTo>
                      <a:pt x="1985219" y="1663084"/>
                      <a:pt x="1985219" y="1663084"/>
                      <a:pt x="1985219" y="1663084"/>
                    </a:cubicBezTo>
                    <a:cubicBezTo>
                      <a:pt x="1985219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5219" y="1663084"/>
                      <a:pt x="1985219" y="1663084"/>
                    </a:cubicBezTo>
                    <a:close/>
                    <a:moveTo>
                      <a:pt x="2294451" y="413977"/>
                    </a:moveTo>
                    <a:cubicBezTo>
                      <a:pt x="2280241" y="426157"/>
                      <a:pt x="2341816" y="341575"/>
                      <a:pt x="2366853" y="330749"/>
                    </a:cubicBezTo>
                    <a:cubicBezTo>
                      <a:pt x="2391889" y="319922"/>
                      <a:pt x="2424369" y="307742"/>
                      <a:pt x="2432488" y="325335"/>
                    </a:cubicBezTo>
                    <a:cubicBezTo>
                      <a:pt x="2439932" y="342252"/>
                      <a:pt x="2412189" y="338868"/>
                      <a:pt x="2387152" y="349695"/>
                    </a:cubicBezTo>
                    <a:cubicBezTo>
                      <a:pt x="2362116" y="359845"/>
                      <a:pt x="2343846" y="370671"/>
                      <a:pt x="2294451" y="413977"/>
                    </a:cubicBezTo>
                    <a:close/>
                  </a:path>
                </a:pathLst>
              </a:custGeom>
              <a:solidFill>
                <a:schemeClr val="accent2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 flipH="1" rot="-620346">
                <a:off x="4954028" y="-2577579"/>
                <a:ext cx="5544811" cy="6969085"/>
              </a:xfrm>
              <a:custGeom>
                <a:rect b="b" l="l" r="r" t="t"/>
                <a:pathLst>
                  <a:path extrusionOk="0" h="6378986" w="5075311">
                    <a:moveTo>
                      <a:pt x="5056453" y="5614820"/>
                    </a:moveTo>
                    <a:cubicBezTo>
                      <a:pt x="5035135" y="5568084"/>
                      <a:pt x="4996599" y="5552506"/>
                      <a:pt x="4947404" y="5571364"/>
                    </a:cubicBezTo>
                    <a:cubicBezTo>
                      <a:pt x="4917066" y="5582843"/>
                      <a:pt x="4890009" y="5601701"/>
                      <a:pt x="4861312" y="5615640"/>
                    </a:cubicBezTo>
                    <a:cubicBezTo>
                      <a:pt x="4803917" y="5643517"/>
                      <a:pt x="4748163" y="5677954"/>
                      <a:pt x="4684209" y="5686973"/>
                    </a:cubicBezTo>
                    <a:cubicBezTo>
                      <a:pt x="4600577" y="5698452"/>
                      <a:pt x="4515305" y="5696812"/>
                      <a:pt x="4430853" y="5707471"/>
                    </a:cubicBezTo>
                    <a:cubicBezTo>
                      <a:pt x="4420195" y="5709111"/>
                      <a:pt x="4409535" y="5707471"/>
                      <a:pt x="4398876" y="5706651"/>
                    </a:cubicBezTo>
                    <a:cubicBezTo>
                      <a:pt x="4366900" y="5704191"/>
                      <a:pt x="4344762" y="5690253"/>
                      <a:pt x="4334103" y="5658276"/>
                    </a:cubicBezTo>
                    <a:cubicBezTo>
                      <a:pt x="4318524" y="5611540"/>
                      <a:pt x="4302945" y="5565625"/>
                      <a:pt x="4280808" y="5521349"/>
                    </a:cubicBezTo>
                    <a:cubicBezTo>
                      <a:pt x="4240632" y="5443456"/>
                      <a:pt x="4212754" y="5360644"/>
                      <a:pt x="4194716" y="5275372"/>
                    </a:cubicBezTo>
                    <a:cubicBezTo>
                      <a:pt x="4157819" y="5098270"/>
                      <a:pt x="4109444" y="4925266"/>
                      <a:pt x="4032372" y="4761282"/>
                    </a:cubicBezTo>
                    <a:cubicBezTo>
                      <a:pt x="4001215" y="4695688"/>
                      <a:pt x="3993015" y="4623535"/>
                      <a:pt x="4002854" y="4551382"/>
                    </a:cubicBezTo>
                    <a:cubicBezTo>
                      <a:pt x="4015973" y="4453812"/>
                      <a:pt x="3997115" y="4366900"/>
                      <a:pt x="3934801" y="4289828"/>
                    </a:cubicBezTo>
                    <a:cubicBezTo>
                      <a:pt x="3880686" y="4223414"/>
                      <a:pt x="3838870" y="4150441"/>
                      <a:pt x="3801974" y="4074188"/>
                    </a:cubicBezTo>
                    <a:cubicBezTo>
                      <a:pt x="3737200" y="3939721"/>
                      <a:pt x="3673246" y="3804434"/>
                      <a:pt x="3606833" y="3670787"/>
                    </a:cubicBezTo>
                    <a:cubicBezTo>
                      <a:pt x="3539599" y="3534680"/>
                      <a:pt x="3462527" y="3405132"/>
                      <a:pt x="3358396" y="3292803"/>
                    </a:cubicBezTo>
                    <a:cubicBezTo>
                      <a:pt x="3339538" y="3273125"/>
                      <a:pt x="3322320" y="3250987"/>
                      <a:pt x="3307562" y="3228029"/>
                    </a:cubicBezTo>
                    <a:cubicBezTo>
                      <a:pt x="3291163" y="3202612"/>
                      <a:pt x="3282964" y="3174734"/>
                      <a:pt x="3282964" y="3143578"/>
                    </a:cubicBezTo>
                    <a:cubicBezTo>
                      <a:pt x="3282964" y="3095202"/>
                      <a:pt x="3302642" y="3053386"/>
                      <a:pt x="3320680" y="3009930"/>
                    </a:cubicBezTo>
                    <a:cubicBezTo>
                      <a:pt x="3364956" y="2904161"/>
                      <a:pt x="3392833" y="2795111"/>
                      <a:pt x="3393653" y="2678682"/>
                    </a:cubicBezTo>
                    <a:cubicBezTo>
                      <a:pt x="3394473" y="2608169"/>
                      <a:pt x="3392833" y="2536836"/>
                      <a:pt x="3406772" y="2467143"/>
                    </a:cubicBezTo>
                    <a:cubicBezTo>
                      <a:pt x="3434649" y="2326116"/>
                      <a:pt x="3455147" y="2184270"/>
                      <a:pt x="3482205" y="2043243"/>
                    </a:cubicBezTo>
                    <a:cubicBezTo>
                      <a:pt x="3484664" y="2030945"/>
                      <a:pt x="3487944" y="2019466"/>
                      <a:pt x="3495323" y="2008807"/>
                    </a:cubicBezTo>
                    <a:cubicBezTo>
                      <a:pt x="3512542" y="1981749"/>
                      <a:pt x="3527300" y="1981749"/>
                      <a:pt x="3542059" y="2009627"/>
                    </a:cubicBezTo>
                    <a:cubicBezTo>
                      <a:pt x="3550258" y="2024385"/>
                      <a:pt x="3555998" y="2039964"/>
                      <a:pt x="3561737" y="2055542"/>
                    </a:cubicBezTo>
                    <a:cubicBezTo>
                      <a:pt x="3589614" y="2126055"/>
                      <a:pt x="3626511" y="2191649"/>
                      <a:pt x="3672426" y="2252323"/>
                    </a:cubicBezTo>
                    <a:cubicBezTo>
                      <a:pt x="3711782" y="2303158"/>
                      <a:pt x="3764257" y="2321197"/>
                      <a:pt x="3824931" y="2322017"/>
                    </a:cubicBezTo>
                    <a:cubicBezTo>
                      <a:pt x="3855269" y="2322837"/>
                      <a:pt x="3882326" y="2313817"/>
                      <a:pt x="3904464" y="2292499"/>
                    </a:cubicBezTo>
                    <a:cubicBezTo>
                      <a:pt x="3933161" y="2265442"/>
                      <a:pt x="3961858" y="2236745"/>
                      <a:pt x="3992196" y="2211327"/>
                    </a:cubicBezTo>
                    <a:cubicBezTo>
                      <a:pt x="4029092" y="2180170"/>
                      <a:pt x="4056969" y="2143274"/>
                      <a:pt x="4079107" y="2100638"/>
                    </a:cubicBezTo>
                    <a:cubicBezTo>
                      <a:pt x="4129122" y="2006347"/>
                      <a:pt x="4197996" y="1925175"/>
                      <a:pt x="4270969" y="1850562"/>
                    </a:cubicBezTo>
                    <a:cubicBezTo>
                      <a:pt x="4330003" y="1789888"/>
                      <a:pt x="4379199" y="1725934"/>
                      <a:pt x="4418555" y="1652141"/>
                    </a:cubicBezTo>
                    <a:cubicBezTo>
                      <a:pt x="4449712" y="1593927"/>
                      <a:pt x="4441512" y="1542272"/>
                      <a:pt x="4386578" y="1506195"/>
                    </a:cubicBezTo>
                    <a:cubicBezTo>
                      <a:pt x="4322624" y="1464379"/>
                      <a:pt x="4255390" y="1428303"/>
                      <a:pt x="4173398" y="1466839"/>
                    </a:cubicBezTo>
                    <a:cubicBezTo>
                      <a:pt x="4129122" y="1487337"/>
                      <a:pt x="4106165" y="1516034"/>
                      <a:pt x="4124203" y="1560310"/>
                    </a:cubicBezTo>
                    <a:cubicBezTo>
                      <a:pt x="4142241" y="1605406"/>
                      <a:pt x="4141421" y="1650501"/>
                      <a:pt x="4144701" y="1697237"/>
                    </a:cubicBezTo>
                    <a:cubicBezTo>
                      <a:pt x="4147161" y="1738233"/>
                      <a:pt x="4129942" y="1769390"/>
                      <a:pt x="4102885" y="1797267"/>
                    </a:cubicBezTo>
                    <a:cubicBezTo>
                      <a:pt x="4090586" y="1810386"/>
                      <a:pt x="4075827" y="1821865"/>
                      <a:pt x="4060249" y="1831704"/>
                    </a:cubicBezTo>
                    <a:cubicBezTo>
                      <a:pt x="4023352" y="1856301"/>
                      <a:pt x="3988916" y="1883359"/>
                      <a:pt x="3957759" y="1914516"/>
                    </a:cubicBezTo>
                    <a:cubicBezTo>
                      <a:pt x="3941360" y="1930914"/>
                      <a:pt x="3923322" y="1945673"/>
                      <a:pt x="3900364" y="1953052"/>
                    </a:cubicBezTo>
                    <a:cubicBezTo>
                      <a:pt x="3861828" y="1966171"/>
                      <a:pt x="3851169" y="1962071"/>
                      <a:pt x="3833131" y="1925995"/>
                    </a:cubicBezTo>
                    <a:cubicBezTo>
                      <a:pt x="3828211" y="1915336"/>
                      <a:pt x="3823292" y="1904677"/>
                      <a:pt x="3818372" y="1894838"/>
                    </a:cubicBezTo>
                    <a:cubicBezTo>
                      <a:pt x="3751959" y="1749712"/>
                      <a:pt x="3692104" y="1602946"/>
                      <a:pt x="3641269" y="1451260"/>
                    </a:cubicBezTo>
                    <a:cubicBezTo>
                      <a:pt x="3599453" y="1326632"/>
                      <a:pt x="3525660" y="1227422"/>
                      <a:pt x="3388734" y="1191345"/>
                    </a:cubicBezTo>
                    <a:cubicBezTo>
                      <a:pt x="3369875" y="1186426"/>
                      <a:pt x="3351837" y="1175767"/>
                      <a:pt x="3334619" y="1166748"/>
                    </a:cubicBezTo>
                    <a:cubicBezTo>
                      <a:pt x="3324780" y="1161008"/>
                      <a:pt x="3315761" y="1153629"/>
                      <a:pt x="3306742" y="1146250"/>
                    </a:cubicBezTo>
                    <a:cubicBezTo>
                      <a:pt x="3301002" y="1141330"/>
                      <a:pt x="3296082" y="1134771"/>
                      <a:pt x="3297722" y="1126572"/>
                    </a:cubicBezTo>
                    <a:cubicBezTo>
                      <a:pt x="3310021" y="1078196"/>
                      <a:pt x="3310841" y="1028181"/>
                      <a:pt x="3323960" y="979806"/>
                    </a:cubicBezTo>
                    <a:cubicBezTo>
                      <a:pt x="3332979" y="946189"/>
                      <a:pt x="3354297" y="925691"/>
                      <a:pt x="3387914" y="916672"/>
                    </a:cubicBezTo>
                    <a:cubicBezTo>
                      <a:pt x="3421531" y="907653"/>
                      <a:pt x="3456787" y="905193"/>
                      <a:pt x="3491224" y="901913"/>
                    </a:cubicBezTo>
                    <a:cubicBezTo>
                      <a:pt x="3536319" y="897814"/>
                      <a:pt x="3554358" y="880595"/>
                      <a:pt x="3556817" y="836320"/>
                    </a:cubicBezTo>
                    <a:cubicBezTo>
                      <a:pt x="3558457" y="801883"/>
                      <a:pt x="3571576" y="769086"/>
                      <a:pt x="3569116" y="733009"/>
                    </a:cubicBezTo>
                    <a:cubicBezTo>
                      <a:pt x="3568296" y="716611"/>
                      <a:pt x="3580595" y="696933"/>
                      <a:pt x="3578135" y="678075"/>
                    </a:cubicBezTo>
                    <a:cubicBezTo>
                      <a:pt x="3574036" y="649378"/>
                      <a:pt x="3583875" y="631339"/>
                      <a:pt x="3612572" y="621500"/>
                    </a:cubicBezTo>
                    <a:cubicBezTo>
                      <a:pt x="3639630" y="611661"/>
                      <a:pt x="3644549" y="593623"/>
                      <a:pt x="3629790" y="568205"/>
                    </a:cubicBezTo>
                    <a:cubicBezTo>
                      <a:pt x="3624871" y="559186"/>
                      <a:pt x="3619951" y="550987"/>
                      <a:pt x="3613392" y="542788"/>
                    </a:cubicBezTo>
                    <a:cubicBezTo>
                      <a:pt x="3575676" y="496872"/>
                      <a:pt x="3568296" y="444397"/>
                      <a:pt x="3578135" y="387823"/>
                    </a:cubicBezTo>
                    <a:cubicBezTo>
                      <a:pt x="3584695" y="349286"/>
                      <a:pt x="3578955" y="312390"/>
                      <a:pt x="3560097" y="277133"/>
                    </a:cubicBezTo>
                    <a:cubicBezTo>
                      <a:pt x="3531400" y="223019"/>
                      <a:pt x="3505982" y="167264"/>
                      <a:pt x="3479745" y="112329"/>
                    </a:cubicBezTo>
                    <a:cubicBezTo>
                      <a:pt x="3469906" y="91831"/>
                      <a:pt x="3454327" y="77893"/>
                      <a:pt x="3435469" y="66414"/>
                    </a:cubicBezTo>
                    <a:cubicBezTo>
                      <a:pt x="3392833" y="38536"/>
                      <a:pt x="3345278" y="25418"/>
                      <a:pt x="3296082" y="14759"/>
                    </a:cubicBezTo>
                    <a:cubicBezTo>
                      <a:pt x="3273125" y="9839"/>
                      <a:pt x="3248527" y="11479"/>
                      <a:pt x="3226389" y="0"/>
                    </a:cubicBezTo>
                    <a:cubicBezTo>
                      <a:pt x="3163255" y="0"/>
                      <a:pt x="3100121" y="0"/>
                      <a:pt x="3036988" y="0"/>
                    </a:cubicBezTo>
                    <a:cubicBezTo>
                      <a:pt x="3034528" y="7379"/>
                      <a:pt x="3027148" y="5739"/>
                      <a:pt x="3022229" y="7379"/>
                    </a:cubicBezTo>
                    <a:cubicBezTo>
                      <a:pt x="2936957" y="24598"/>
                      <a:pt x="2866444" y="67234"/>
                      <a:pt x="2812329" y="136107"/>
                    </a:cubicBezTo>
                    <a:cubicBezTo>
                      <a:pt x="2798391" y="153325"/>
                      <a:pt x="2782812" y="163164"/>
                      <a:pt x="2760674" y="166444"/>
                    </a:cubicBezTo>
                    <a:cubicBezTo>
                      <a:pt x="2665563" y="178743"/>
                      <a:pt x="2599150" y="230398"/>
                      <a:pt x="2560613" y="318129"/>
                    </a:cubicBezTo>
                    <a:cubicBezTo>
                      <a:pt x="2540115" y="364045"/>
                      <a:pt x="2517157" y="409141"/>
                      <a:pt x="2494200" y="455056"/>
                    </a:cubicBezTo>
                    <a:cubicBezTo>
                      <a:pt x="2460583" y="522290"/>
                      <a:pt x="2419587" y="581324"/>
                      <a:pt x="2341694" y="602642"/>
                    </a:cubicBezTo>
                    <a:cubicBezTo>
                      <a:pt x="2331856" y="605102"/>
                      <a:pt x="2322836" y="613301"/>
                      <a:pt x="2313817" y="619040"/>
                    </a:cubicBezTo>
                    <a:cubicBezTo>
                      <a:pt x="2273641" y="644458"/>
                      <a:pt x="2253963" y="678895"/>
                      <a:pt x="2258063" y="727270"/>
                    </a:cubicBezTo>
                    <a:cubicBezTo>
                      <a:pt x="2260522" y="763347"/>
                      <a:pt x="2257243" y="800243"/>
                      <a:pt x="2258063" y="837139"/>
                    </a:cubicBezTo>
                    <a:cubicBezTo>
                      <a:pt x="2259702" y="893714"/>
                      <a:pt x="2231825" y="934710"/>
                      <a:pt x="2190829" y="969967"/>
                    </a:cubicBezTo>
                    <a:cubicBezTo>
                      <a:pt x="2183450" y="976526"/>
                      <a:pt x="2173611" y="981446"/>
                      <a:pt x="2167871" y="994564"/>
                    </a:cubicBezTo>
                    <a:cubicBezTo>
                      <a:pt x="2201488" y="986365"/>
                      <a:pt x="2226086" y="968327"/>
                      <a:pt x="2253143" y="954388"/>
                    </a:cubicBezTo>
                    <a:cubicBezTo>
                      <a:pt x="2272821" y="943729"/>
                      <a:pt x="2286760" y="949469"/>
                      <a:pt x="2292499" y="971606"/>
                    </a:cubicBezTo>
                    <a:cubicBezTo>
                      <a:pt x="2295779" y="983905"/>
                      <a:pt x="2295779" y="996204"/>
                      <a:pt x="2296599" y="1008503"/>
                    </a:cubicBezTo>
                    <a:cubicBezTo>
                      <a:pt x="2297419" y="1015062"/>
                      <a:pt x="2296599" y="1022442"/>
                      <a:pt x="2303978" y="1025721"/>
                    </a:cubicBezTo>
                    <a:cubicBezTo>
                      <a:pt x="2312177" y="1029821"/>
                      <a:pt x="2317917" y="1023262"/>
                      <a:pt x="2323656" y="1019162"/>
                    </a:cubicBezTo>
                    <a:cubicBezTo>
                      <a:pt x="2340055" y="1006043"/>
                      <a:pt x="2349894" y="988825"/>
                      <a:pt x="2352354" y="968327"/>
                    </a:cubicBezTo>
                    <a:cubicBezTo>
                      <a:pt x="2355633" y="941269"/>
                      <a:pt x="2370392" y="921591"/>
                      <a:pt x="2394169" y="910112"/>
                    </a:cubicBezTo>
                    <a:cubicBezTo>
                      <a:pt x="2445005" y="885515"/>
                      <a:pt x="2480261" y="846159"/>
                      <a:pt x="2506499" y="797783"/>
                    </a:cubicBezTo>
                    <a:cubicBezTo>
                      <a:pt x="2511418" y="788764"/>
                      <a:pt x="2517157" y="774006"/>
                      <a:pt x="2526997" y="775645"/>
                    </a:cubicBezTo>
                    <a:cubicBezTo>
                      <a:pt x="2538475" y="778105"/>
                      <a:pt x="2533556" y="793684"/>
                      <a:pt x="2535196" y="803523"/>
                    </a:cubicBezTo>
                    <a:cubicBezTo>
                      <a:pt x="2536016" y="808442"/>
                      <a:pt x="2535196" y="813362"/>
                      <a:pt x="2536016" y="818281"/>
                    </a:cubicBezTo>
                    <a:cubicBezTo>
                      <a:pt x="2536836" y="828120"/>
                      <a:pt x="2536016" y="841239"/>
                      <a:pt x="2548315" y="842059"/>
                    </a:cubicBezTo>
                    <a:cubicBezTo>
                      <a:pt x="2562253" y="843699"/>
                      <a:pt x="2564713" y="829760"/>
                      <a:pt x="2565533" y="819101"/>
                    </a:cubicBezTo>
                    <a:cubicBezTo>
                      <a:pt x="2567993" y="795323"/>
                      <a:pt x="2569633" y="770726"/>
                      <a:pt x="2571272" y="746948"/>
                    </a:cubicBezTo>
                    <a:cubicBezTo>
                      <a:pt x="2572912" y="728910"/>
                      <a:pt x="2578652" y="712511"/>
                      <a:pt x="2594230" y="701853"/>
                    </a:cubicBezTo>
                    <a:cubicBezTo>
                      <a:pt x="2599970" y="697753"/>
                      <a:pt x="2606529" y="692013"/>
                      <a:pt x="2614728" y="696933"/>
                    </a:cubicBezTo>
                    <a:cubicBezTo>
                      <a:pt x="2621288" y="701033"/>
                      <a:pt x="2620468" y="708412"/>
                      <a:pt x="2619648" y="714971"/>
                    </a:cubicBezTo>
                    <a:cubicBezTo>
                      <a:pt x="2616368" y="746948"/>
                      <a:pt x="2608169" y="778925"/>
                      <a:pt x="2598330" y="809262"/>
                    </a:cubicBezTo>
                    <a:cubicBezTo>
                      <a:pt x="2593410" y="824021"/>
                      <a:pt x="2584391" y="837959"/>
                      <a:pt x="2586851" y="855998"/>
                    </a:cubicBezTo>
                    <a:cubicBezTo>
                      <a:pt x="2606529" y="850258"/>
                      <a:pt x="2614728" y="835500"/>
                      <a:pt x="2621288" y="819101"/>
                    </a:cubicBezTo>
                    <a:cubicBezTo>
                      <a:pt x="2645065" y="760067"/>
                      <a:pt x="2668843" y="700213"/>
                      <a:pt x="2718858" y="656757"/>
                    </a:cubicBezTo>
                    <a:cubicBezTo>
                      <a:pt x="2728697" y="648558"/>
                      <a:pt x="2731157" y="636259"/>
                      <a:pt x="2731157" y="623140"/>
                    </a:cubicBezTo>
                    <a:cubicBezTo>
                      <a:pt x="2731977" y="595263"/>
                      <a:pt x="2725418" y="569025"/>
                      <a:pt x="2718858" y="541968"/>
                    </a:cubicBezTo>
                    <a:cubicBezTo>
                      <a:pt x="2714759" y="525569"/>
                      <a:pt x="2709019" y="507531"/>
                      <a:pt x="2729517" y="496052"/>
                    </a:cubicBezTo>
                    <a:cubicBezTo>
                      <a:pt x="2736896" y="491953"/>
                      <a:pt x="2733617" y="484573"/>
                      <a:pt x="2733617" y="478014"/>
                    </a:cubicBezTo>
                    <a:cubicBezTo>
                      <a:pt x="2733617" y="469815"/>
                      <a:pt x="2730337" y="460796"/>
                      <a:pt x="2739356" y="450957"/>
                    </a:cubicBezTo>
                    <a:cubicBezTo>
                      <a:pt x="2748375" y="460796"/>
                      <a:pt x="2748375" y="471455"/>
                      <a:pt x="2750015" y="482114"/>
                    </a:cubicBezTo>
                    <a:cubicBezTo>
                      <a:pt x="2753295" y="508351"/>
                      <a:pt x="2755755" y="534589"/>
                      <a:pt x="2760674" y="560826"/>
                    </a:cubicBezTo>
                    <a:cubicBezTo>
                      <a:pt x="2772973" y="630519"/>
                      <a:pt x="2800850" y="690374"/>
                      <a:pt x="2868084" y="724810"/>
                    </a:cubicBezTo>
                    <a:cubicBezTo>
                      <a:pt x="2901701" y="742029"/>
                      <a:pt x="2917279" y="773186"/>
                      <a:pt x="2919739" y="810082"/>
                    </a:cubicBezTo>
                    <a:cubicBezTo>
                      <a:pt x="2920559" y="823201"/>
                      <a:pt x="2920559" y="836320"/>
                      <a:pt x="2920559" y="850258"/>
                    </a:cubicBezTo>
                    <a:cubicBezTo>
                      <a:pt x="2920559" y="910112"/>
                      <a:pt x="2878743" y="965867"/>
                      <a:pt x="2822168" y="983085"/>
                    </a:cubicBezTo>
                    <a:cubicBezTo>
                      <a:pt x="2798391" y="990465"/>
                      <a:pt x="2774613" y="997024"/>
                      <a:pt x="2750015" y="1002764"/>
                    </a:cubicBezTo>
                    <a:cubicBezTo>
                      <a:pt x="2562253" y="1049499"/>
                      <a:pt x="2393350" y="1134771"/>
                      <a:pt x="2241664" y="1252020"/>
                    </a:cubicBezTo>
                    <a:cubicBezTo>
                      <a:pt x="2155573" y="1318433"/>
                      <a:pt x="2067841" y="1382387"/>
                      <a:pt x="1972730" y="1436502"/>
                    </a:cubicBezTo>
                    <a:cubicBezTo>
                      <a:pt x="1890738" y="1483237"/>
                      <a:pt x="1812845" y="1537352"/>
                      <a:pt x="1739872" y="1598026"/>
                    </a:cubicBezTo>
                    <a:cubicBezTo>
                      <a:pt x="1719374" y="1615245"/>
                      <a:pt x="1705436" y="1636563"/>
                      <a:pt x="1699696" y="1662800"/>
                    </a:cubicBezTo>
                    <a:cubicBezTo>
                      <a:pt x="1680838" y="1752991"/>
                      <a:pt x="1695597" y="1835803"/>
                      <a:pt x="1751351" y="1910416"/>
                    </a:cubicBezTo>
                    <a:cubicBezTo>
                      <a:pt x="1784968" y="1956332"/>
                      <a:pt x="1823504" y="1997328"/>
                      <a:pt x="1864500" y="2036684"/>
                    </a:cubicBezTo>
                    <a:cubicBezTo>
                      <a:pt x="1941573" y="2109657"/>
                      <a:pt x="2012906" y="2190009"/>
                      <a:pt x="2104737" y="2244944"/>
                    </a:cubicBezTo>
                    <a:cubicBezTo>
                      <a:pt x="2171151" y="2284300"/>
                      <a:pt x="2217886" y="2339235"/>
                      <a:pt x="2253963" y="2404829"/>
                    </a:cubicBezTo>
                    <a:cubicBezTo>
                      <a:pt x="2268722" y="2431066"/>
                      <a:pt x="2282660" y="2457304"/>
                      <a:pt x="2298239" y="2482721"/>
                    </a:cubicBezTo>
                    <a:cubicBezTo>
                      <a:pt x="2322016" y="2521258"/>
                      <a:pt x="2347434" y="2558154"/>
                      <a:pt x="2383510" y="2585211"/>
                    </a:cubicBezTo>
                    <a:cubicBezTo>
                      <a:pt x="2410568" y="2604889"/>
                      <a:pt x="2437625" y="2623748"/>
                      <a:pt x="2460583" y="2648345"/>
                    </a:cubicBezTo>
                    <a:cubicBezTo>
                      <a:pt x="2470422" y="2658184"/>
                      <a:pt x="2481901" y="2663104"/>
                      <a:pt x="2495840" y="2664744"/>
                    </a:cubicBezTo>
                    <a:cubicBezTo>
                      <a:pt x="2522897" y="2668023"/>
                      <a:pt x="2527817" y="2676223"/>
                      <a:pt x="2514698" y="2700820"/>
                    </a:cubicBezTo>
                    <a:cubicBezTo>
                      <a:pt x="2495020" y="2737717"/>
                      <a:pt x="2473702" y="2774613"/>
                      <a:pt x="2452384" y="2811510"/>
                    </a:cubicBezTo>
                    <a:cubicBezTo>
                      <a:pt x="2381871" y="2932858"/>
                      <a:pt x="2345794" y="3062405"/>
                      <a:pt x="2360553" y="3205072"/>
                    </a:cubicBezTo>
                    <a:cubicBezTo>
                      <a:pt x="2365472" y="3256727"/>
                      <a:pt x="2374491" y="3307562"/>
                      <a:pt x="2401549" y="3352657"/>
                    </a:cubicBezTo>
                    <a:cubicBezTo>
                      <a:pt x="2426146" y="3394473"/>
                      <a:pt x="2425326" y="3432190"/>
                      <a:pt x="2399089" y="3473186"/>
                    </a:cubicBezTo>
                    <a:cubicBezTo>
                      <a:pt x="2349894" y="3549439"/>
                      <a:pt x="2316277" y="3633890"/>
                      <a:pt x="2285940" y="3719162"/>
                    </a:cubicBezTo>
                    <a:cubicBezTo>
                      <a:pt x="2231005" y="3874127"/>
                      <a:pt x="2175251" y="4029092"/>
                      <a:pt x="2108837" y="4179138"/>
                    </a:cubicBezTo>
                    <a:cubicBezTo>
                      <a:pt x="2076860" y="4251291"/>
                      <a:pt x="2039964" y="4270149"/>
                      <a:pt x="1962891" y="4257031"/>
                    </a:cubicBezTo>
                    <a:cubicBezTo>
                      <a:pt x="1924355" y="4250471"/>
                      <a:pt x="1887458" y="4237352"/>
                      <a:pt x="1851382" y="4222594"/>
                    </a:cubicBezTo>
                    <a:cubicBezTo>
                      <a:pt x="1755451" y="4184877"/>
                      <a:pt x="1656241" y="4172579"/>
                      <a:pt x="1555390" y="4189797"/>
                    </a:cubicBezTo>
                    <a:cubicBezTo>
                      <a:pt x="1396326" y="4216035"/>
                      <a:pt x="1242180" y="4263590"/>
                      <a:pt x="1085575" y="4302126"/>
                    </a:cubicBezTo>
                    <a:cubicBezTo>
                      <a:pt x="978986" y="4328363"/>
                      <a:pt x="870756" y="4344762"/>
                      <a:pt x="760887" y="4345582"/>
                    </a:cubicBezTo>
                    <a:cubicBezTo>
                      <a:pt x="739569" y="4345582"/>
                      <a:pt x="719071" y="4341482"/>
                      <a:pt x="701852" y="4328363"/>
                    </a:cubicBezTo>
                    <a:cubicBezTo>
                      <a:pt x="631339" y="4272609"/>
                      <a:pt x="560826" y="4217674"/>
                      <a:pt x="503432" y="4147981"/>
                    </a:cubicBezTo>
                    <a:cubicBezTo>
                      <a:pt x="466535" y="4102885"/>
                      <a:pt x="437838" y="4100425"/>
                      <a:pt x="396022" y="4142241"/>
                    </a:cubicBezTo>
                    <a:cubicBezTo>
                      <a:pt x="330428" y="4207015"/>
                      <a:pt x="277953" y="4281628"/>
                      <a:pt x="238597" y="4365260"/>
                    </a:cubicBezTo>
                    <a:cubicBezTo>
                      <a:pt x="223838" y="4396417"/>
                      <a:pt x="211540" y="4428394"/>
                      <a:pt x="212360" y="4462831"/>
                    </a:cubicBezTo>
                    <a:cubicBezTo>
                      <a:pt x="213179" y="4527605"/>
                      <a:pt x="187762" y="4579260"/>
                      <a:pt x="147586" y="4629275"/>
                    </a:cubicBezTo>
                    <a:cubicBezTo>
                      <a:pt x="83632" y="4709627"/>
                      <a:pt x="37716" y="4800638"/>
                      <a:pt x="12299" y="4901488"/>
                    </a:cubicBezTo>
                    <a:cubicBezTo>
                      <a:pt x="9019" y="4915427"/>
                      <a:pt x="9019" y="4931005"/>
                      <a:pt x="0" y="4943304"/>
                    </a:cubicBezTo>
                    <a:cubicBezTo>
                      <a:pt x="0" y="4990040"/>
                      <a:pt x="0" y="5036775"/>
                      <a:pt x="0" y="5082691"/>
                    </a:cubicBezTo>
                    <a:cubicBezTo>
                      <a:pt x="8199" y="5090890"/>
                      <a:pt x="7379" y="5102369"/>
                      <a:pt x="9839" y="5112208"/>
                    </a:cubicBezTo>
                    <a:cubicBezTo>
                      <a:pt x="16398" y="5136806"/>
                      <a:pt x="23778" y="5162223"/>
                      <a:pt x="38536" y="5183542"/>
                    </a:cubicBezTo>
                    <a:cubicBezTo>
                      <a:pt x="58214" y="5210599"/>
                      <a:pt x="104130" y="5225357"/>
                      <a:pt x="127088" y="5207319"/>
                    </a:cubicBezTo>
                    <a:cubicBezTo>
                      <a:pt x="176283" y="5168783"/>
                      <a:pt x="229578" y="5132706"/>
                      <a:pt x="250076" y="5067932"/>
                    </a:cubicBezTo>
                    <a:cubicBezTo>
                      <a:pt x="258275" y="5040875"/>
                      <a:pt x="269754" y="5015458"/>
                      <a:pt x="289432" y="4994139"/>
                    </a:cubicBezTo>
                    <a:cubicBezTo>
                      <a:pt x="377984" y="4896569"/>
                      <a:pt x="473094" y="4807198"/>
                      <a:pt x="570665" y="4719466"/>
                    </a:cubicBezTo>
                    <a:cubicBezTo>
                      <a:pt x="582144" y="4708807"/>
                      <a:pt x="595263" y="4699788"/>
                      <a:pt x="610841" y="4704707"/>
                    </a:cubicBezTo>
                    <a:cubicBezTo>
                      <a:pt x="650197" y="4716187"/>
                      <a:pt x="678895" y="4702248"/>
                      <a:pt x="701033" y="4671091"/>
                    </a:cubicBezTo>
                    <a:cubicBezTo>
                      <a:pt x="716611" y="4648953"/>
                      <a:pt x="738749" y="4640754"/>
                      <a:pt x="765806" y="4639114"/>
                    </a:cubicBezTo>
                    <a:cubicBezTo>
                      <a:pt x="921591" y="4631734"/>
                      <a:pt x="1076556" y="4638294"/>
                      <a:pt x="1231521" y="4652232"/>
                    </a:cubicBezTo>
                    <a:cubicBezTo>
                      <a:pt x="1357789" y="4663711"/>
                      <a:pt x="1483237" y="4664531"/>
                      <a:pt x="1609505" y="4651413"/>
                    </a:cubicBezTo>
                    <a:cubicBezTo>
                      <a:pt x="1698056" y="4642394"/>
                      <a:pt x="1787428" y="4636654"/>
                      <a:pt x="1875159" y="4649773"/>
                    </a:cubicBezTo>
                    <a:cubicBezTo>
                      <a:pt x="1939113" y="4659612"/>
                      <a:pt x="2003067" y="4671911"/>
                      <a:pt x="2066201" y="4686669"/>
                    </a:cubicBezTo>
                    <a:cubicBezTo>
                      <a:pt x="2180990" y="4712907"/>
                      <a:pt x="2275281" y="4677650"/>
                      <a:pt x="2356453" y="4596478"/>
                    </a:cubicBezTo>
                    <a:cubicBezTo>
                      <a:pt x="2399089" y="4553842"/>
                      <a:pt x="2437625" y="4507926"/>
                      <a:pt x="2472062" y="4459551"/>
                    </a:cubicBezTo>
                    <a:cubicBezTo>
                      <a:pt x="2510598" y="4405436"/>
                      <a:pt x="2554054" y="4357061"/>
                      <a:pt x="2604889" y="4314425"/>
                    </a:cubicBezTo>
                    <a:cubicBezTo>
                      <a:pt x="2679502" y="4252931"/>
                      <a:pt x="2749195" y="4186517"/>
                      <a:pt x="2800030" y="4102885"/>
                    </a:cubicBezTo>
                    <a:cubicBezTo>
                      <a:pt x="2812329" y="4083207"/>
                      <a:pt x="2827908" y="4065989"/>
                      <a:pt x="2842666" y="4047950"/>
                    </a:cubicBezTo>
                    <a:cubicBezTo>
                      <a:pt x="2870544" y="4013514"/>
                      <a:pt x="2896781" y="3979077"/>
                      <a:pt x="2913179" y="3937261"/>
                    </a:cubicBezTo>
                    <a:cubicBezTo>
                      <a:pt x="2923018" y="3912663"/>
                      <a:pt x="2928758" y="3911843"/>
                      <a:pt x="2948436" y="3929882"/>
                    </a:cubicBezTo>
                    <a:cubicBezTo>
                      <a:pt x="3050106" y="4025813"/>
                      <a:pt x="3155056" y="4117644"/>
                      <a:pt x="3249347" y="4220954"/>
                    </a:cubicBezTo>
                    <a:cubicBezTo>
                      <a:pt x="3286244" y="4261130"/>
                      <a:pt x="3323140" y="4302126"/>
                      <a:pt x="3370695" y="4330824"/>
                    </a:cubicBezTo>
                    <a:cubicBezTo>
                      <a:pt x="3401032" y="4348861"/>
                      <a:pt x="3426450" y="4372639"/>
                      <a:pt x="3446948" y="4401337"/>
                    </a:cubicBezTo>
                    <a:cubicBezTo>
                      <a:pt x="3474825" y="4439053"/>
                      <a:pt x="3504343" y="4474310"/>
                      <a:pt x="3537959" y="4507107"/>
                    </a:cubicBezTo>
                    <a:cubicBezTo>
                      <a:pt x="3562557" y="4531704"/>
                      <a:pt x="3577316" y="4561221"/>
                      <a:pt x="3587154" y="4595658"/>
                    </a:cubicBezTo>
                    <a:cubicBezTo>
                      <a:pt x="3606013" y="4666991"/>
                      <a:pt x="3610932" y="4739964"/>
                      <a:pt x="3615032" y="4812937"/>
                    </a:cubicBezTo>
                    <a:cubicBezTo>
                      <a:pt x="3624871" y="4980201"/>
                      <a:pt x="3669147" y="5138446"/>
                      <a:pt x="3749499" y="5286032"/>
                    </a:cubicBezTo>
                    <a:cubicBezTo>
                      <a:pt x="3797054" y="5373763"/>
                      <a:pt x="3855269" y="5454935"/>
                      <a:pt x="3911023" y="5537747"/>
                    </a:cubicBezTo>
                    <a:cubicBezTo>
                      <a:pt x="3988096" y="5652536"/>
                      <a:pt x="4055329" y="5773064"/>
                      <a:pt x="4116823" y="5896053"/>
                    </a:cubicBezTo>
                    <a:cubicBezTo>
                      <a:pt x="4127483" y="5918191"/>
                      <a:pt x="4135682" y="5939508"/>
                      <a:pt x="4126663" y="5964926"/>
                    </a:cubicBezTo>
                    <a:cubicBezTo>
                      <a:pt x="4102885" y="6033799"/>
                      <a:pt x="4117643" y="6095293"/>
                      <a:pt x="4166839" y="6146949"/>
                    </a:cubicBezTo>
                    <a:cubicBezTo>
                      <a:pt x="4206195" y="6187945"/>
                      <a:pt x="4232432" y="6236320"/>
                      <a:pt x="4254570" y="6287155"/>
                    </a:cubicBezTo>
                    <a:cubicBezTo>
                      <a:pt x="4261949" y="6302734"/>
                      <a:pt x="4268509" y="6319132"/>
                      <a:pt x="4276708" y="6334710"/>
                    </a:cubicBezTo>
                    <a:cubicBezTo>
                      <a:pt x="4295566" y="6368327"/>
                      <a:pt x="4346402" y="6391285"/>
                      <a:pt x="4378378" y="6381446"/>
                    </a:cubicBezTo>
                    <a:cubicBezTo>
                      <a:pt x="4464470" y="6355208"/>
                      <a:pt x="4532523" y="6301914"/>
                      <a:pt x="4594838" y="6239600"/>
                    </a:cubicBezTo>
                    <a:cubicBezTo>
                      <a:pt x="4602217" y="6232220"/>
                      <a:pt x="4607956" y="6224021"/>
                      <a:pt x="4609596" y="6214182"/>
                    </a:cubicBezTo>
                    <a:cubicBezTo>
                      <a:pt x="4613696" y="6176466"/>
                      <a:pt x="4639113" y="6160067"/>
                      <a:pt x="4671910" y="6153508"/>
                    </a:cubicBezTo>
                    <a:cubicBezTo>
                      <a:pt x="4718646" y="6144489"/>
                      <a:pt x="4756362" y="6119071"/>
                      <a:pt x="4793259" y="6092014"/>
                    </a:cubicBezTo>
                    <a:cubicBezTo>
                      <a:pt x="4853932" y="6047738"/>
                      <a:pt x="4909687" y="5998543"/>
                      <a:pt x="4964622" y="5947708"/>
                    </a:cubicBezTo>
                    <a:cubicBezTo>
                      <a:pt x="5025296" y="5891953"/>
                      <a:pt x="5053173" y="5820620"/>
                      <a:pt x="5070392" y="5743548"/>
                    </a:cubicBezTo>
                    <a:cubicBezTo>
                      <a:pt x="5082691" y="5695992"/>
                      <a:pt x="5074491" y="5654996"/>
                      <a:pt x="5056453" y="5614820"/>
                    </a:cubicBezTo>
                    <a:close/>
                    <a:moveTo>
                      <a:pt x="2626207" y="2308898"/>
                    </a:moveTo>
                    <a:cubicBezTo>
                      <a:pt x="2618008" y="2317097"/>
                      <a:pt x="2608989" y="2309718"/>
                      <a:pt x="2601610" y="2305618"/>
                    </a:cubicBezTo>
                    <a:cubicBezTo>
                      <a:pt x="2560613" y="2277741"/>
                      <a:pt x="2514698" y="2272821"/>
                      <a:pt x="2467962" y="2276101"/>
                    </a:cubicBezTo>
                    <a:cubicBezTo>
                      <a:pt x="2422047" y="2279381"/>
                      <a:pt x="2391710" y="2258063"/>
                      <a:pt x="2369572" y="2221986"/>
                    </a:cubicBezTo>
                    <a:cubicBezTo>
                      <a:pt x="2342514" y="2176891"/>
                      <a:pt x="2306438" y="2139174"/>
                      <a:pt x="2270361" y="2100638"/>
                    </a:cubicBezTo>
                    <a:cubicBezTo>
                      <a:pt x="2183450" y="2007987"/>
                      <a:pt x="2110477" y="1905497"/>
                      <a:pt x="2064561" y="1785788"/>
                    </a:cubicBezTo>
                    <a:cubicBezTo>
                      <a:pt x="2037504" y="1714455"/>
                      <a:pt x="2045703" y="1697237"/>
                      <a:pt x="2119496" y="1681658"/>
                    </a:cubicBezTo>
                    <a:cubicBezTo>
                      <a:pt x="2239204" y="1655421"/>
                      <a:pt x="2353173" y="1611965"/>
                      <a:pt x="2465503" y="1565229"/>
                    </a:cubicBezTo>
                    <a:cubicBezTo>
                      <a:pt x="2513058" y="1545551"/>
                      <a:pt x="2549135" y="1573429"/>
                      <a:pt x="2545855" y="1625904"/>
                    </a:cubicBezTo>
                    <a:cubicBezTo>
                      <a:pt x="2544215" y="1810386"/>
                      <a:pt x="2561433" y="1993228"/>
                      <a:pt x="2588491" y="2176071"/>
                    </a:cubicBezTo>
                    <a:cubicBezTo>
                      <a:pt x="2594230" y="2213787"/>
                      <a:pt x="2604069" y="2250684"/>
                      <a:pt x="2622928" y="2285120"/>
                    </a:cubicBezTo>
                    <a:cubicBezTo>
                      <a:pt x="2627847" y="2291680"/>
                      <a:pt x="2634406" y="2301519"/>
                      <a:pt x="2626207" y="2308898"/>
                    </a:cubicBezTo>
                    <a:close/>
                  </a:path>
                </a:pathLst>
              </a:custGeom>
              <a:solidFill>
                <a:schemeClr val="accent1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 rot="-404227">
                <a:off x="-326536" y="-2638725"/>
                <a:ext cx="4096813" cy="7203009"/>
              </a:xfrm>
              <a:custGeom>
                <a:rect b="b" l="l" r="r" t="t"/>
                <a:pathLst>
                  <a:path extrusionOk="0" h="3170327" w="1803170">
                    <a:moveTo>
                      <a:pt x="1778413" y="2671923"/>
                    </a:moveTo>
                    <a:cubicBezTo>
                      <a:pt x="1777305" y="2669706"/>
                      <a:pt x="1775827" y="2667859"/>
                      <a:pt x="1773979" y="2666011"/>
                    </a:cubicBezTo>
                    <a:cubicBezTo>
                      <a:pt x="1759199" y="2649753"/>
                      <a:pt x="1746636" y="2632017"/>
                      <a:pt x="1733704" y="2614281"/>
                    </a:cubicBezTo>
                    <a:cubicBezTo>
                      <a:pt x="1726314" y="2603935"/>
                      <a:pt x="1721880" y="2593589"/>
                      <a:pt x="1722619" y="2580287"/>
                    </a:cubicBezTo>
                    <a:cubicBezTo>
                      <a:pt x="1723358" y="2568832"/>
                      <a:pt x="1721880" y="2557008"/>
                      <a:pt x="1719663" y="2545923"/>
                    </a:cubicBezTo>
                    <a:cubicBezTo>
                      <a:pt x="1712273" y="2505278"/>
                      <a:pt x="1695645" y="2469805"/>
                      <a:pt x="1662390" y="2443201"/>
                    </a:cubicBezTo>
                    <a:cubicBezTo>
                      <a:pt x="1649088" y="2432855"/>
                      <a:pt x="1635786" y="2429530"/>
                      <a:pt x="1618789" y="2436181"/>
                    </a:cubicBezTo>
                    <a:cubicBezTo>
                      <a:pt x="1576296" y="2452808"/>
                      <a:pt x="1534912" y="2470914"/>
                      <a:pt x="1493527" y="2489389"/>
                    </a:cubicBezTo>
                    <a:cubicBezTo>
                      <a:pt x="1486507" y="2492715"/>
                      <a:pt x="1481334" y="2492715"/>
                      <a:pt x="1474313" y="2488280"/>
                    </a:cubicBezTo>
                    <a:cubicBezTo>
                      <a:pt x="1412976" y="2449113"/>
                      <a:pt x="1351639" y="2410316"/>
                      <a:pt x="1290301" y="2371518"/>
                    </a:cubicBezTo>
                    <a:cubicBezTo>
                      <a:pt x="1285867" y="2368562"/>
                      <a:pt x="1281064" y="2365606"/>
                      <a:pt x="1277369" y="2361911"/>
                    </a:cubicBezTo>
                    <a:cubicBezTo>
                      <a:pt x="1232289" y="2312028"/>
                      <a:pt x="1176125" y="2279142"/>
                      <a:pt x="1114788" y="2253647"/>
                    </a:cubicBezTo>
                    <a:cubicBezTo>
                      <a:pt x="1074512" y="2237019"/>
                      <a:pt x="1032389" y="2227042"/>
                      <a:pt x="989527" y="2221131"/>
                    </a:cubicBezTo>
                    <a:cubicBezTo>
                      <a:pt x="975485" y="2219283"/>
                      <a:pt x="964031" y="2214849"/>
                      <a:pt x="955163" y="2199699"/>
                    </a:cubicBezTo>
                    <a:cubicBezTo>
                      <a:pt x="938905" y="2171987"/>
                      <a:pt x="924864" y="2143904"/>
                      <a:pt x="914148" y="2113975"/>
                    </a:cubicBezTo>
                    <a:cubicBezTo>
                      <a:pt x="883479" y="2026403"/>
                      <a:pt x="866482" y="1935505"/>
                      <a:pt x="852072" y="1843869"/>
                    </a:cubicBezTo>
                    <a:cubicBezTo>
                      <a:pt x="849116" y="1823916"/>
                      <a:pt x="844682" y="1803963"/>
                      <a:pt x="842095" y="1784010"/>
                    </a:cubicBezTo>
                    <a:cubicBezTo>
                      <a:pt x="840248" y="1769968"/>
                      <a:pt x="842834" y="1768121"/>
                      <a:pt x="856506" y="1768121"/>
                    </a:cubicBezTo>
                    <a:cubicBezTo>
                      <a:pt x="877198" y="1767751"/>
                      <a:pt x="897890" y="1767382"/>
                      <a:pt x="918582" y="1767751"/>
                    </a:cubicBezTo>
                    <a:cubicBezTo>
                      <a:pt x="927081" y="1767751"/>
                      <a:pt x="930037" y="1764795"/>
                      <a:pt x="930406" y="1756666"/>
                    </a:cubicBezTo>
                    <a:cubicBezTo>
                      <a:pt x="931884" y="1734127"/>
                      <a:pt x="931515" y="1711218"/>
                      <a:pt x="936688" y="1689047"/>
                    </a:cubicBezTo>
                    <a:cubicBezTo>
                      <a:pt x="944817" y="1655053"/>
                      <a:pt x="947403" y="1620690"/>
                      <a:pt x="947034" y="1585587"/>
                    </a:cubicBezTo>
                    <a:cubicBezTo>
                      <a:pt x="945556" y="1462912"/>
                      <a:pt x="907867" y="1351323"/>
                      <a:pt x="847268" y="1246014"/>
                    </a:cubicBezTo>
                    <a:cubicBezTo>
                      <a:pt x="841726" y="1236407"/>
                      <a:pt x="841726" y="1233451"/>
                      <a:pt x="852811" y="1229387"/>
                    </a:cubicBezTo>
                    <a:cubicBezTo>
                      <a:pt x="978072" y="1185047"/>
                      <a:pt x="1096313" y="1125187"/>
                      <a:pt x="1209750" y="1056090"/>
                    </a:cubicBezTo>
                    <a:cubicBezTo>
                      <a:pt x="1227116" y="1045375"/>
                      <a:pt x="1243005" y="1032812"/>
                      <a:pt x="1253721" y="1015076"/>
                    </a:cubicBezTo>
                    <a:cubicBezTo>
                      <a:pt x="1261111" y="1002882"/>
                      <a:pt x="1264436" y="989580"/>
                      <a:pt x="1258894" y="975908"/>
                    </a:cubicBezTo>
                    <a:cubicBezTo>
                      <a:pt x="1248917" y="949674"/>
                      <a:pt x="1235984" y="924917"/>
                      <a:pt x="1217140" y="903486"/>
                    </a:cubicBezTo>
                    <a:cubicBezTo>
                      <a:pt x="1189058" y="870600"/>
                      <a:pt x="1158758" y="839932"/>
                      <a:pt x="1125503" y="812958"/>
                    </a:cubicBezTo>
                    <a:cubicBezTo>
                      <a:pt x="1053820" y="754577"/>
                      <a:pt x="988418" y="689914"/>
                      <a:pt x="925972" y="621925"/>
                    </a:cubicBezTo>
                    <a:cubicBezTo>
                      <a:pt x="921538" y="616752"/>
                      <a:pt x="915996" y="613427"/>
                      <a:pt x="910084" y="610471"/>
                    </a:cubicBezTo>
                    <a:cubicBezTo>
                      <a:pt x="834336" y="570195"/>
                      <a:pt x="758588" y="529180"/>
                      <a:pt x="682470" y="490013"/>
                    </a:cubicBezTo>
                    <a:cubicBezTo>
                      <a:pt x="664365" y="480776"/>
                      <a:pt x="654019" y="467473"/>
                      <a:pt x="647368" y="449368"/>
                    </a:cubicBezTo>
                    <a:cubicBezTo>
                      <a:pt x="630740" y="403550"/>
                      <a:pt x="645520" y="369925"/>
                      <a:pt x="691708" y="351080"/>
                    </a:cubicBezTo>
                    <a:cubicBezTo>
                      <a:pt x="692816" y="387661"/>
                      <a:pt x="707596" y="419069"/>
                      <a:pt x="729028" y="447890"/>
                    </a:cubicBezTo>
                    <a:cubicBezTo>
                      <a:pt x="766717" y="498142"/>
                      <a:pt x="816600" y="534353"/>
                      <a:pt x="869808" y="566870"/>
                    </a:cubicBezTo>
                    <a:cubicBezTo>
                      <a:pt x="872025" y="561327"/>
                      <a:pt x="868330" y="559480"/>
                      <a:pt x="865743" y="556893"/>
                    </a:cubicBezTo>
                    <a:cubicBezTo>
                      <a:pt x="806623" y="496295"/>
                      <a:pt x="812535" y="421655"/>
                      <a:pt x="855397" y="360318"/>
                    </a:cubicBezTo>
                    <a:cubicBezTo>
                      <a:pt x="864265" y="347755"/>
                      <a:pt x="872394" y="334822"/>
                      <a:pt x="879784" y="321520"/>
                    </a:cubicBezTo>
                    <a:cubicBezTo>
                      <a:pt x="908975" y="266834"/>
                      <a:pt x="922647" y="209191"/>
                      <a:pt x="910453" y="147115"/>
                    </a:cubicBezTo>
                    <a:cubicBezTo>
                      <a:pt x="892347" y="54370"/>
                      <a:pt x="802559" y="12986"/>
                      <a:pt x="724963" y="62130"/>
                    </a:cubicBezTo>
                    <a:cubicBezTo>
                      <a:pt x="717204" y="66933"/>
                      <a:pt x="708335" y="77649"/>
                      <a:pt x="703162" y="76171"/>
                    </a:cubicBezTo>
                    <a:cubicBezTo>
                      <a:pt x="695772" y="73954"/>
                      <a:pt x="690969" y="62869"/>
                      <a:pt x="685796" y="54740"/>
                    </a:cubicBezTo>
                    <a:cubicBezTo>
                      <a:pt x="672124" y="32939"/>
                      <a:pt x="652541" y="22223"/>
                      <a:pt x="627045" y="18898"/>
                    </a:cubicBezTo>
                    <a:cubicBezTo>
                      <a:pt x="585291" y="12986"/>
                      <a:pt x="543907" y="6704"/>
                      <a:pt x="502153" y="792"/>
                    </a:cubicBezTo>
                    <a:cubicBezTo>
                      <a:pt x="457074" y="-5489"/>
                      <a:pt x="411256" y="26288"/>
                      <a:pt x="402388" y="70998"/>
                    </a:cubicBezTo>
                    <a:cubicBezTo>
                      <a:pt x="400171" y="82452"/>
                      <a:pt x="399432" y="93907"/>
                      <a:pt x="400540" y="105361"/>
                    </a:cubicBezTo>
                    <a:cubicBezTo>
                      <a:pt x="400910" y="109056"/>
                      <a:pt x="401279" y="112382"/>
                      <a:pt x="397215" y="114968"/>
                    </a:cubicBezTo>
                    <a:cubicBezTo>
                      <a:pt x="384652" y="123467"/>
                      <a:pt x="380218" y="136769"/>
                      <a:pt x="377262" y="150810"/>
                    </a:cubicBezTo>
                    <a:cubicBezTo>
                      <a:pt x="372458" y="172611"/>
                      <a:pt x="370980" y="194781"/>
                      <a:pt x="375045" y="216212"/>
                    </a:cubicBezTo>
                    <a:cubicBezTo>
                      <a:pt x="380218" y="242077"/>
                      <a:pt x="372458" y="263139"/>
                      <a:pt x="357678" y="283092"/>
                    </a:cubicBezTo>
                    <a:cubicBezTo>
                      <a:pt x="356200" y="284939"/>
                      <a:pt x="355091" y="287156"/>
                      <a:pt x="353613" y="289373"/>
                    </a:cubicBezTo>
                    <a:cubicBezTo>
                      <a:pt x="339572" y="311913"/>
                      <a:pt x="339203" y="312283"/>
                      <a:pt x="363590" y="321151"/>
                    </a:cubicBezTo>
                    <a:cubicBezTo>
                      <a:pt x="372828" y="324476"/>
                      <a:pt x="375414" y="328541"/>
                      <a:pt x="374675" y="338148"/>
                    </a:cubicBezTo>
                    <a:cubicBezTo>
                      <a:pt x="372458" y="363643"/>
                      <a:pt x="371350" y="389509"/>
                      <a:pt x="376523" y="414635"/>
                    </a:cubicBezTo>
                    <a:cubicBezTo>
                      <a:pt x="380587" y="434218"/>
                      <a:pt x="385760" y="438652"/>
                      <a:pt x="405344" y="441239"/>
                    </a:cubicBezTo>
                    <a:cubicBezTo>
                      <a:pt x="422341" y="443456"/>
                      <a:pt x="438968" y="443456"/>
                      <a:pt x="455966" y="442717"/>
                    </a:cubicBezTo>
                    <a:cubicBezTo>
                      <a:pt x="460769" y="442347"/>
                      <a:pt x="464095" y="443086"/>
                      <a:pt x="467420" y="447890"/>
                    </a:cubicBezTo>
                    <a:cubicBezTo>
                      <a:pt x="486634" y="477820"/>
                      <a:pt x="478505" y="507749"/>
                      <a:pt x="446358" y="523268"/>
                    </a:cubicBezTo>
                    <a:cubicBezTo>
                      <a:pt x="438229" y="527333"/>
                      <a:pt x="429731" y="529919"/>
                      <a:pt x="420493" y="531028"/>
                    </a:cubicBezTo>
                    <a:cubicBezTo>
                      <a:pt x="345115" y="540635"/>
                      <a:pt x="293015" y="579433"/>
                      <a:pt x="267150" y="651855"/>
                    </a:cubicBezTo>
                    <a:cubicBezTo>
                      <a:pt x="260129" y="671808"/>
                      <a:pt x="256434" y="692500"/>
                      <a:pt x="254587" y="713562"/>
                    </a:cubicBezTo>
                    <a:cubicBezTo>
                      <a:pt x="254217" y="717626"/>
                      <a:pt x="255326" y="722060"/>
                      <a:pt x="247936" y="720582"/>
                    </a:cubicBezTo>
                    <a:cubicBezTo>
                      <a:pt x="226505" y="716148"/>
                      <a:pt x="208030" y="724647"/>
                      <a:pt x="190294" y="734623"/>
                    </a:cubicBezTo>
                    <a:cubicBezTo>
                      <a:pt x="170340" y="746448"/>
                      <a:pt x="152974" y="761597"/>
                      <a:pt x="136346" y="778225"/>
                    </a:cubicBezTo>
                    <a:cubicBezTo>
                      <a:pt x="130434" y="784137"/>
                      <a:pt x="128587" y="790049"/>
                      <a:pt x="128956" y="797808"/>
                    </a:cubicBezTo>
                    <a:cubicBezTo>
                      <a:pt x="133760" y="909768"/>
                      <a:pt x="137824" y="1021357"/>
                      <a:pt x="142258" y="1133316"/>
                    </a:cubicBezTo>
                    <a:cubicBezTo>
                      <a:pt x="142258" y="1137011"/>
                      <a:pt x="142628" y="1140706"/>
                      <a:pt x="144475" y="1144032"/>
                    </a:cubicBezTo>
                    <a:cubicBezTo>
                      <a:pt x="154082" y="1161398"/>
                      <a:pt x="164798" y="1178026"/>
                      <a:pt x="179948" y="1191328"/>
                    </a:cubicBezTo>
                    <a:cubicBezTo>
                      <a:pt x="204704" y="1213129"/>
                      <a:pt x="230200" y="1210912"/>
                      <a:pt x="250522" y="1184677"/>
                    </a:cubicBezTo>
                    <a:cubicBezTo>
                      <a:pt x="253848" y="1180613"/>
                      <a:pt x="256434" y="1175809"/>
                      <a:pt x="258651" y="1171005"/>
                    </a:cubicBezTo>
                    <a:cubicBezTo>
                      <a:pt x="288581" y="1111146"/>
                      <a:pt x="318141" y="1051287"/>
                      <a:pt x="347701" y="991427"/>
                    </a:cubicBezTo>
                    <a:cubicBezTo>
                      <a:pt x="349549" y="987732"/>
                      <a:pt x="351766" y="984037"/>
                      <a:pt x="353983" y="979973"/>
                    </a:cubicBezTo>
                    <a:cubicBezTo>
                      <a:pt x="355461" y="981451"/>
                      <a:pt x="356200" y="981820"/>
                      <a:pt x="356569" y="982559"/>
                    </a:cubicBezTo>
                    <a:cubicBezTo>
                      <a:pt x="359156" y="988471"/>
                      <a:pt x="362112" y="994383"/>
                      <a:pt x="364699" y="1000665"/>
                    </a:cubicBezTo>
                    <a:cubicBezTo>
                      <a:pt x="404974" y="1098583"/>
                      <a:pt x="421232" y="1201305"/>
                      <a:pt x="429731" y="1305874"/>
                    </a:cubicBezTo>
                    <a:cubicBezTo>
                      <a:pt x="433056" y="1346150"/>
                      <a:pt x="430100" y="1386795"/>
                      <a:pt x="433056" y="1427070"/>
                    </a:cubicBezTo>
                    <a:cubicBezTo>
                      <a:pt x="440446" y="1535704"/>
                      <a:pt x="462986" y="1641012"/>
                      <a:pt x="492177" y="1745581"/>
                    </a:cubicBezTo>
                    <a:cubicBezTo>
                      <a:pt x="494763" y="1754819"/>
                      <a:pt x="493655" y="1761839"/>
                      <a:pt x="488851" y="1769968"/>
                    </a:cubicBezTo>
                    <a:cubicBezTo>
                      <a:pt x="438599" y="1856062"/>
                      <a:pt x="389086" y="1942156"/>
                      <a:pt x="338833" y="2028250"/>
                    </a:cubicBezTo>
                    <a:cubicBezTo>
                      <a:pt x="324423" y="2052638"/>
                      <a:pt x="311121" y="2077764"/>
                      <a:pt x="294124" y="2101042"/>
                    </a:cubicBezTo>
                    <a:cubicBezTo>
                      <a:pt x="249044" y="2162380"/>
                      <a:pt x="247936" y="2226304"/>
                      <a:pt x="290059" y="2290967"/>
                    </a:cubicBezTo>
                    <a:cubicBezTo>
                      <a:pt x="293385" y="2296139"/>
                      <a:pt x="294124" y="2301682"/>
                      <a:pt x="294493" y="2307224"/>
                    </a:cubicBezTo>
                    <a:cubicBezTo>
                      <a:pt x="305948" y="2436550"/>
                      <a:pt x="309273" y="2566246"/>
                      <a:pt x="299666" y="2695941"/>
                    </a:cubicBezTo>
                    <a:cubicBezTo>
                      <a:pt x="294124" y="2771319"/>
                      <a:pt x="284517" y="2846328"/>
                      <a:pt x="266041" y="2919859"/>
                    </a:cubicBezTo>
                    <a:cubicBezTo>
                      <a:pt x="263824" y="2929096"/>
                      <a:pt x="259390" y="2933161"/>
                      <a:pt x="250153" y="2935748"/>
                    </a:cubicBezTo>
                    <a:cubicBezTo>
                      <a:pt x="241285" y="2938334"/>
                      <a:pt x="231308" y="2937965"/>
                      <a:pt x="225027" y="2947202"/>
                    </a:cubicBezTo>
                    <a:cubicBezTo>
                      <a:pt x="208769" y="2971959"/>
                      <a:pt x="185121" y="2987478"/>
                      <a:pt x="157777" y="2997454"/>
                    </a:cubicBezTo>
                    <a:cubicBezTo>
                      <a:pt x="127478" y="3008539"/>
                      <a:pt x="96440" y="3013343"/>
                      <a:pt x="64293" y="3011496"/>
                    </a:cubicBezTo>
                    <a:cubicBezTo>
                      <a:pt x="39167" y="3010387"/>
                      <a:pt x="15519" y="3012604"/>
                      <a:pt x="0" y="3036622"/>
                    </a:cubicBezTo>
                    <a:cubicBezTo>
                      <a:pt x="0" y="3044012"/>
                      <a:pt x="0" y="3051402"/>
                      <a:pt x="0" y="3058792"/>
                    </a:cubicBezTo>
                    <a:cubicBezTo>
                      <a:pt x="3326" y="3065812"/>
                      <a:pt x="2956" y="3074311"/>
                      <a:pt x="7760" y="3080962"/>
                    </a:cubicBezTo>
                    <a:cubicBezTo>
                      <a:pt x="22909" y="3100915"/>
                      <a:pt x="39906" y="3118282"/>
                      <a:pt x="62076" y="3130475"/>
                    </a:cubicBezTo>
                    <a:cubicBezTo>
                      <a:pt x="96071" y="3148581"/>
                      <a:pt x="131912" y="3154862"/>
                      <a:pt x="169232" y="3143408"/>
                    </a:cubicBezTo>
                    <a:cubicBezTo>
                      <a:pt x="191402" y="3136757"/>
                      <a:pt x="212464" y="3139713"/>
                      <a:pt x="229830" y="3154493"/>
                    </a:cubicBezTo>
                    <a:cubicBezTo>
                      <a:pt x="242763" y="3165578"/>
                      <a:pt x="256804" y="3169642"/>
                      <a:pt x="272693" y="3170751"/>
                    </a:cubicBezTo>
                    <a:cubicBezTo>
                      <a:pt x="276757" y="3171120"/>
                      <a:pt x="280822" y="3171120"/>
                      <a:pt x="284517" y="3172968"/>
                    </a:cubicBezTo>
                    <a:cubicBezTo>
                      <a:pt x="301883" y="3172968"/>
                      <a:pt x="319250" y="3172968"/>
                      <a:pt x="336616" y="3172968"/>
                    </a:cubicBezTo>
                    <a:cubicBezTo>
                      <a:pt x="342159" y="3168534"/>
                      <a:pt x="349549" y="3168534"/>
                      <a:pt x="356200" y="3166317"/>
                    </a:cubicBezTo>
                    <a:cubicBezTo>
                      <a:pt x="382804" y="3157079"/>
                      <a:pt x="399432" y="3140452"/>
                      <a:pt x="404235" y="3110892"/>
                    </a:cubicBezTo>
                    <a:cubicBezTo>
                      <a:pt x="410517" y="3069138"/>
                      <a:pt x="408300" y="3028493"/>
                      <a:pt x="396845" y="2988217"/>
                    </a:cubicBezTo>
                    <a:cubicBezTo>
                      <a:pt x="394628" y="2980827"/>
                      <a:pt x="394259" y="2973806"/>
                      <a:pt x="395367" y="2966416"/>
                    </a:cubicBezTo>
                    <a:cubicBezTo>
                      <a:pt x="404974" y="2905079"/>
                      <a:pt x="418646" y="2844481"/>
                      <a:pt x="437860" y="2785730"/>
                    </a:cubicBezTo>
                    <a:cubicBezTo>
                      <a:pt x="472593" y="2679313"/>
                      <a:pt x="481461" y="2570310"/>
                      <a:pt x="480722" y="2459459"/>
                    </a:cubicBezTo>
                    <a:cubicBezTo>
                      <a:pt x="480353" y="2384820"/>
                      <a:pt x="477397" y="2309811"/>
                      <a:pt x="472593" y="2235172"/>
                    </a:cubicBezTo>
                    <a:cubicBezTo>
                      <a:pt x="472224" y="2227412"/>
                      <a:pt x="474071" y="2222239"/>
                      <a:pt x="479614" y="2216696"/>
                    </a:cubicBezTo>
                    <a:cubicBezTo>
                      <a:pt x="520628" y="2177899"/>
                      <a:pt x="561643" y="2138732"/>
                      <a:pt x="602288" y="2099195"/>
                    </a:cubicBezTo>
                    <a:cubicBezTo>
                      <a:pt x="609309" y="2092544"/>
                      <a:pt x="611895" y="2092174"/>
                      <a:pt x="617068" y="2100673"/>
                    </a:cubicBezTo>
                    <a:cubicBezTo>
                      <a:pt x="654388" y="2160902"/>
                      <a:pt x="692447" y="2221131"/>
                      <a:pt x="730136" y="2281359"/>
                    </a:cubicBezTo>
                    <a:cubicBezTo>
                      <a:pt x="733092" y="2286163"/>
                      <a:pt x="735309" y="2291336"/>
                      <a:pt x="736418" y="2297248"/>
                    </a:cubicBezTo>
                    <a:cubicBezTo>
                      <a:pt x="747503" y="2346022"/>
                      <a:pt x="776693" y="2378538"/>
                      <a:pt x="823990" y="2394427"/>
                    </a:cubicBezTo>
                    <a:cubicBezTo>
                      <a:pt x="842834" y="2400708"/>
                      <a:pt x="862418" y="2403665"/>
                      <a:pt x="882371" y="2404034"/>
                    </a:cubicBezTo>
                    <a:cubicBezTo>
                      <a:pt x="887174" y="2404034"/>
                      <a:pt x="891978" y="2404034"/>
                      <a:pt x="896782" y="2406251"/>
                    </a:cubicBezTo>
                    <a:cubicBezTo>
                      <a:pt x="965139" y="2440615"/>
                      <a:pt x="1036823" y="2466849"/>
                      <a:pt x="1108506" y="2493823"/>
                    </a:cubicBezTo>
                    <a:cubicBezTo>
                      <a:pt x="1129937" y="2501952"/>
                      <a:pt x="1150999" y="2512668"/>
                      <a:pt x="1173908" y="2516363"/>
                    </a:cubicBezTo>
                    <a:cubicBezTo>
                      <a:pt x="1199404" y="2520797"/>
                      <a:pt x="1223791" y="2527817"/>
                      <a:pt x="1247439" y="2537424"/>
                    </a:cubicBezTo>
                    <a:cubicBezTo>
                      <a:pt x="1334272" y="2572158"/>
                      <a:pt x="1415932" y="2617606"/>
                      <a:pt x="1496483" y="2664164"/>
                    </a:cubicBezTo>
                    <a:cubicBezTo>
                      <a:pt x="1500178" y="2666381"/>
                      <a:pt x="1502765" y="2669337"/>
                      <a:pt x="1504982" y="2672662"/>
                    </a:cubicBezTo>
                    <a:cubicBezTo>
                      <a:pt x="1524566" y="2704070"/>
                      <a:pt x="1550800" y="2725131"/>
                      <a:pt x="1588489" y="2732522"/>
                    </a:cubicBezTo>
                    <a:cubicBezTo>
                      <a:pt x="1647610" y="2743976"/>
                      <a:pt x="1684929" y="2783513"/>
                      <a:pt x="1711164" y="2834873"/>
                    </a:cubicBezTo>
                    <a:cubicBezTo>
                      <a:pt x="1717446" y="2847437"/>
                      <a:pt x="1723727" y="2860000"/>
                      <a:pt x="1732226" y="2871085"/>
                    </a:cubicBezTo>
                    <a:cubicBezTo>
                      <a:pt x="1739246" y="2880322"/>
                      <a:pt x="1747375" y="2888821"/>
                      <a:pt x="1758830" y="2892885"/>
                    </a:cubicBezTo>
                    <a:cubicBezTo>
                      <a:pt x="1768437" y="2896211"/>
                      <a:pt x="1776196" y="2895102"/>
                      <a:pt x="1781739" y="2884756"/>
                    </a:cubicBezTo>
                    <a:cubicBezTo>
                      <a:pt x="1787651" y="2873302"/>
                      <a:pt x="1793194" y="2861847"/>
                      <a:pt x="1796519" y="2849653"/>
                    </a:cubicBezTo>
                    <a:cubicBezTo>
                      <a:pt x="1816103" y="2788316"/>
                      <a:pt x="1802431" y="2729565"/>
                      <a:pt x="1778413" y="2671923"/>
                    </a:cubicBezTo>
                    <a:close/>
                    <a:moveTo>
                      <a:pt x="743808" y="261661"/>
                    </a:moveTo>
                    <a:cubicBezTo>
                      <a:pt x="751937" y="217690"/>
                      <a:pt x="747503" y="174828"/>
                      <a:pt x="734940" y="130488"/>
                    </a:cubicBezTo>
                    <a:cubicBezTo>
                      <a:pt x="776324" y="154875"/>
                      <a:pt x="773737" y="213256"/>
                      <a:pt x="743808" y="261661"/>
                    </a:cubicBezTo>
                    <a:close/>
                    <a:moveTo>
                      <a:pt x="835814" y="1132208"/>
                    </a:moveTo>
                    <a:cubicBezTo>
                      <a:pt x="843573" y="1046114"/>
                      <a:pt x="851702" y="962237"/>
                      <a:pt x="877198" y="881316"/>
                    </a:cubicBezTo>
                    <a:cubicBezTo>
                      <a:pt x="882371" y="865058"/>
                      <a:pt x="889022" y="849539"/>
                      <a:pt x="898260" y="835498"/>
                    </a:cubicBezTo>
                    <a:cubicBezTo>
                      <a:pt x="901955" y="829955"/>
                      <a:pt x="904911" y="827738"/>
                      <a:pt x="911931" y="832542"/>
                    </a:cubicBezTo>
                    <a:cubicBezTo>
                      <a:pt x="971421" y="872448"/>
                      <a:pt x="1031650" y="911615"/>
                      <a:pt x="1091509" y="951152"/>
                    </a:cubicBezTo>
                    <a:cubicBezTo>
                      <a:pt x="1095574" y="954108"/>
                      <a:pt x="1100377" y="955586"/>
                      <a:pt x="1094465" y="961867"/>
                    </a:cubicBezTo>
                    <a:cubicBezTo>
                      <a:pt x="1034606" y="1026900"/>
                      <a:pt x="969943" y="1085651"/>
                      <a:pt x="887544" y="1122231"/>
                    </a:cubicBezTo>
                    <a:cubicBezTo>
                      <a:pt x="873503" y="1128513"/>
                      <a:pt x="859092" y="1132947"/>
                      <a:pt x="843943" y="1136272"/>
                    </a:cubicBezTo>
                    <a:cubicBezTo>
                      <a:pt x="837661" y="1138120"/>
                      <a:pt x="834336" y="1137381"/>
                      <a:pt x="835814" y="1132208"/>
                    </a:cubicBezTo>
                    <a:close/>
                  </a:path>
                </a:pathLst>
              </a:custGeom>
              <a:solidFill>
                <a:schemeClr val="accent3">
                  <a:alpha val="6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2" name="Google Shape;142;p1"/>
          <p:cNvSpPr txBox="1"/>
          <p:nvPr/>
        </p:nvSpPr>
        <p:spPr>
          <a:xfrm>
            <a:off x="5019705" y="5443761"/>
            <a:ext cx="3112131" cy="68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Race Results, 2016-2019</a:t>
            </a:r>
            <a:endParaRPr sz="2000">
              <a:solidFill>
                <a:srgbClr val="2F71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2F71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9835825" y="230225"/>
            <a:ext cx="2082300" cy="6804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GREEN TEAM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8cb28772e_4_27"/>
          <p:cNvSpPr txBox="1"/>
          <p:nvPr>
            <p:ph idx="1" type="body"/>
          </p:nvPr>
        </p:nvSpPr>
        <p:spPr>
          <a:xfrm>
            <a:off x="1938150" y="177375"/>
            <a:ext cx="3241200" cy="5406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BONUS METHOD</a:t>
            </a:r>
            <a:r>
              <a:rPr lang="en-US" sz="4600"/>
              <a:t> </a:t>
            </a:r>
            <a:endParaRPr sz="4600"/>
          </a:p>
        </p:txBody>
      </p:sp>
      <p:pic>
        <p:nvPicPr>
          <p:cNvPr id="245" name="Google Shape;245;g98cb28772e_4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275" y="109400"/>
            <a:ext cx="5136725" cy="3799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g98cb28772e_4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25" y="3052575"/>
            <a:ext cx="4045005" cy="51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g98cb28772e_4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2400" y="2899550"/>
            <a:ext cx="2611475" cy="780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g98cb28772e_4_27"/>
          <p:cNvSpPr txBox="1"/>
          <p:nvPr/>
        </p:nvSpPr>
        <p:spPr>
          <a:xfrm>
            <a:off x="288625" y="1171925"/>
            <a:ext cx="1087200" cy="51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Step 1</a:t>
            </a:r>
            <a:endParaRPr b="1" sz="2100"/>
          </a:p>
        </p:txBody>
      </p:sp>
      <p:sp>
        <p:nvSpPr>
          <p:cNvPr id="249" name="Google Shape;249;g98cb28772e_4_27"/>
          <p:cNvSpPr txBox="1"/>
          <p:nvPr/>
        </p:nvSpPr>
        <p:spPr>
          <a:xfrm>
            <a:off x="288625" y="1933550"/>
            <a:ext cx="1087200" cy="51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Step 2</a:t>
            </a:r>
            <a:endParaRPr b="1" sz="2100"/>
          </a:p>
        </p:txBody>
      </p:sp>
      <p:sp>
        <p:nvSpPr>
          <p:cNvPr id="250" name="Google Shape;250;g98cb28772e_4_27"/>
          <p:cNvSpPr txBox="1"/>
          <p:nvPr/>
        </p:nvSpPr>
        <p:spPr>
          <a:xfrm>
            <a:off x="355550" y="3765888"/>
            <a:ext cx="1087200" cy="51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Step 3</a:t>
            </a:r>
            <a:endParaRPr b="1" sz="2100"/>
          </a:p>
        </p:txBody>
      </p:sp>
      <p:pic>
        <p:nvPicPr>
          <p:cNvPr id="251" name="Google Shape;251;g98cb28772e_4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338" y="4479225"/>
            <a:ext cx="3943350" cy="2105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g98cb28772e_4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73113" y="4504787"/>
            <a:ext cx="3895725" cy="1285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g98cb28772e_4_27"/>
          <p:cNvSpPr txBox="1"/>
          <p:nvPr/>
        </p:nvSpPr>
        <p:spPr>
          <a:xfrm>
            <a:off x="1712275" y="1171925"/>
            <a:ext cx="4383600" cy="51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Reorder columns for VLOOKUP</a:t>
            </a:r>
            <a:endParaRPr b="1" sz="2100"/>
          </a:p>
        </p:txBody>
      </p:sp>
      <p:sp>
        <p:nvSpPr>
          <p:cNvPr id="254" name="Google Shape;254;g98cb28772e_4_27"/>
          <p:cNvSpPr txBox="1"/>
          <p:nvPr/>
        </p:nvSpPr>
        <p:spPr>
          <a:xfrm>
            <a:off x="1663050" y="2339238"/>
            <a:ext cx="4710900" cy="51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VLOOKUP with SMALL() function</a:t>
            </a:r>
            <a:endParaRPr b="1" sz="2100"/>
          </a:p>
        </p:txBody>
      </p:sp>
      <p:sp>
        <p:nvSpPr>
          <p:cNvPr id="255" name="Google Shape;255;g98cb28772e_4_27"/>
          <p:cNvSpPr txBox="1"/>
          <p:nvPr/>
        </p:nvSpPr>
        <p:spPr>
          <a:xfrm>
            <a:off x="1712275" y="3765888"/>
            <a:ext cx="2721300" cy="51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Remove Duplicates</a:t>
            </a:r>
            <a:endParaRPr b="1" sz="2100"/>
          </a:p>
        </p:txBody>
      </p:sp>
      <p:cxnSp>
        <p:nvCxnSpPr>
          <p:cNvPr id="256" name="Google Shape;256;g98cb28772e_4_27"/>
          <p:cNvCxnSpPr>
            <a:stCxn id="253" idx="3"/>
          </p:cNvCxnSpPr>
          <p:nvPr/>
        </p:nvCxnSpPr>
        <p:spPr>
          <a:xfrm flipH="1" rot="10800000">
            <a:off x="6095875" y="890675"/>
            <a:ext cx="1298700" cy="54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98cb28772e_4_27"/>
          <p:cNvCxnSpPr>
            <a:stCxn id="254" idx="3"/>
            <a:endCxn id="247" idx="3"/>
          </p:cNvCxnSpPr>
          <p:nvPr/>
        </p:nvCxnSpPr>
        <p:spPr>
          <a:xfrm>
            <a:off x="6373950" y="2598588"/>
            <a:ext cx="379800" cy="691200"/>
          </a:xfrm>
          <a:prstGeom prst="bentConnector3">
            <a:avLst>
              <a:gd fmla="val 16273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g98cb28772e_4_27"/>
          <p:cNvCxnSpPr>
            <a:stCxn id="254" idx="1"/>
            <a:endCxn id="246" idx="1"/>
          </p:cNvCxnSpPr>
          <p:nvPr/>
        </p:nvCxnSpPr>
        <p:spPr>
          <a:xfrm flipH="1">
            <a:off x="438450" y="2598588"/>
            <a:ext cx="1224600" cy="713400"/>
          </a:xfrm>
          <a:prstGeom prst="bentConnector3">
            <a:avLst>
              <a:gd fmla="val 11943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g98cb28772e_4_27"/>
          <p:cNvCxnSpPr>
            <a:stCxn id="255" idx="3"/>
          </p:cNvCxnSpPr>
          <p:nvPr/>
        </p:nvCxnSpPr>
        <p:spPr>
          <a:xfrm flipH="1">
            <a:off x="3012175" y="4025238"/>
            <a:ext cx="1421400" cy="1783200"/>
          </a:xfrm>
          <a:prstGeom prst="curvedConnector4">
            <a:avLst>
              <a:gd fmla="val -16753" name="adj1"/>
              <a:gd fmla="val 57272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g98cb28772e_4_27"/>
          <p:cNvCxnSpPr/>
          <p:nvPr/>
        </p:nvCxnSpPr>
        <p:spPr>
          <a:xfrm flipH="1" rot="10800000">
            <a:off x="4483525" y="5356850"/>
            <a:ext cx="2960700" cy="11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>
            <p:ph idx="1" type="body"/>
          </p:nvPr>
        </p:nvSpPr>
        <p:spPr>
          <a:xfrm>
            <a:off x="309404" y="578484"/>
            <a:ext cx="11573100" cy="724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3300"/>
              <a:t>Comparing Scott’s Time with Runner Up</a:t>
            </a:r>
            <a:endParaRPr sz="3300"/>
          </a:p>
        </p:txBody>
      </p:sp>
      <p:pic>
        <p:nvPicPr>
          <p:cNvPr id="266" name="Google Shape;2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4" y="2136725"/>
            <a:ext cx="2812000" cy="213643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300" y="1655792"/>
            <a:ext cx="6486250" cy="39097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98cb28772e_2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625" y="395176"/>
            <a:ext cx="10098750" cy="60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8cb28772e_4_6"/>
          <p:cNvSpPr txBox="1"/>
          <p:nvPr/>
        </p:nvSpPr>
        <p:spPr>
          <a:xfrm>
            <a:off x="-218567" y="4851886"/>
            <a:ext cx="857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2F717E"/>
                </a:solidFill>
              </a:rPr>
              <a:t>Questions?</a:t>
            </a:r>
            <a:r>
              <a:rPr b="0" i="0" lang="en-US" sz="7500" u="none" cap="none" strike="noStrike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900"/>
          </a:p>
        </p:txBody>
      </p:sp>
      <p:sp>
        <p:nvSpPr>
          <p:cNvPr id="278" name="Google Shape;278;g98cb28772e_4_6"/>
          <p:cNvSpPr txBox="1"/>
          <p:nvPr/>
        </p:nvSpPr>
        <p:spPr>
          <a:xfrm>
            <a:off x="4490169" y="6215543"/>
            <a:ext cx="7283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Presented by Heather, Jeff, Katie, Sreyas</a:t>
            </a:r>
            <a:endParaRPr b="0" i="0" sz="1867" u="none" cap="none" strike="noStrike">
              <a:solidFill>
                <a:srgbClr val="2F71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98cb28772e_4_6"/>
          <p:cNvGrpSpPr/>
          <p:nvPr/>
        </p:nvGrpSpPr>
        <p:grpSpPr>
          <a:xfrm>
            <a:off x="1111744" y="781026"/>
            <a:ext cx="10146107" cy="3879823"/>
            <a:chOff x="-3696255" y="-2995791"/>
            <a:chExt cx="15664825" cy="9391969"/>
          </a:xfrm>
        </p:grpSpPr>
        <p:sp>
          <p:nvSpPr>
            <p:cNvPr id="280" name="Google Shape;280;g98cb28772e_4_6"/>
            <p:cNvSpPr/>
            <p:nvPr/>
          </p:nvSpPr>
          <p:spPr>
            <a:xfrm>
              <a:off x="957401" y="-2490628"/>
              <a:ext cx="5084064" cy="7119676"/>
            </a:xfrm>
            <a:custGeom>
              <a:rect b="b" l="l" r="r" t="t"/>
              <a:pathLst>
                <a:path extrusionOk="0" h="6829425" w="4876800">
                  <a:moveTo>
                    <a:pt x="165148" y="6144578"/>
                  </a:moveTo>
                  <a:cubicBezTo>
                    <a:pt x="181340" y="6090285"/>
                    <a:pt x="217535" y="6074093"/>
                    <a:pt x="270875" y="6081713"/>
                  </a:cubicBezTo>
                  <a:cubicBezTo>
                    <a:pt x="303260" y="6086475"/>
                    <a:pt x="334693" y="6104573"/>
                    <a:pt x="367078" y="6114098"/>
                  </a:cubicBezTo>
                  <a:cubicBezTo>
                    <a:pt x="431848" y="6133148"/>
                    <a:pt x="493760" y="6159818"/>
                    <a:pt x="562341" y="6159818"/>
                  </a:cubicBezTo>
                  <a:cubicBezTo>
                    <a:pt x="651876" y="6159818"/>
                    <a:pt x="741410" y="6145530"/>
                    <a:pt x="830945" y="6143625"/>
                  </a:cubicBezTo>
                  <a:cubicBezTo>
                    <a:pt x="842376" y="6143625"/>
                    <a:pt x="852853" y="6140768"/>
                    <a:pt x="864283" y="6137910"/>
                  </a:cubicBezTo>
                  <a:cubicBezTo>
                    <a:pt x="897620" y="6128385"/>
                    <a:pt x="917623" y="6113145"/>
                    <a:pt x="925243" y="6078855"/>
                  </a:cubicBezTo>
                  <a:cubicBezTo>
                    <a:pt x="935720" y="6028373"/>
                    <a:pt x="945245" y="5978843"/>
                    <a:pt x="961438" y="5929313"/>
                  </a:cubicBezTo>
                  <a:cubicBezTo>
                    <a:pt x="990013" y="5842635"/>
                    <a:pt x="1008110" y="5754053"/>
                    <a:pt x="1013826" y="5662613"/>
                  </a:cubicBezTo>
                  <a:cubicBezTo>
                    <a:pt x="1026208" y="5473065"/>
                    <a:pt x="1049068" y="5292090"/>
                    <a:pt x="1094788" y="5106353"/>
                  </a:cubicBezTo>
                  <a:cubicBezTo>
                    <a:pt x="1113838" y="5032058"/>
                    <a:pt x="1107171" y="4959668"/>
                    <a:pt x="1086216" y="4885373"/>
                  </a:cubicBezTo>
                  <a:cubicBezTo>
                    <a:pt x="1057641" y="4784408"/>
                    <a:pt x="1060498" y="4696778"/>
                    <a:pt x="1105266" y="4601528"/>
                  </a:cubicBezTo>
                  <a:cubicBezTo>
                    <a:pt x="1144318" y="4519613"/>
                    <a:pt x="1175751" y="4436745"/>
                    <a:pt x="1197658" y="4349115"/>
                  </a:cubicBezTo>
                  <a:cubicBezTo>
                    <a:pt x="1236710" y="4195763"/>
                    <a:pt x="1273858" y="4042410"/>
                    <a:pt x="1314815" y="3890963"/>
                  </a:cubicBezTo>
                  <a:cubicBezTo>
                    <a:pt x="1355773" y="3739515"/>
                    <a:pt x="1407208" y="3596640"/>
                    <a:pt x="1484360" y="3458528"/>
                  </a:cubicBezTo>
                  <a:cubicBezTo>
                    <a:pt x="1497696" y="3433763"/>
                    <a:pt x="1511983" y="3409950"/>
                    <a:pt x="1520556" y="3383280"/>
                  </a:cubicBezTo>
                  <a:cubicBezTo>
                    <a:pt x="1530081" y="3353753"/>
                    <a:pt x="1532938" y="3325178"/>
                    <a:pt x="1525318" y="3293745"/>
                  </a:cubicBezTo>
                  <a:cubicBezTo>
                    <a:pt x="1512935" y="3245168"/>
                    <a:pt x="1484360" y="3207068"/>
                    <a:pt x="1455785" y="3166110"/>
                  </a:cubicBezTo>
                  <a:cubicBezTo>
                    <a:pt x="1387206" y="3065145"/>
                    <a:pt x="1335771" y="2962275"/>
                    <a:pt x="1307196" y="2843213"/>
                  </a:cubicBezTo>
                  <a:cubicBezTo>
                    <a:pt x="1290051" y="2770823"/>
                    <a:pt x="1276715" y="2697480"/>
                    <a:pt x="1248140" y="2627948"/>
                  </a:cubicBezTo>
                  <a:cubicBezTo>
                    <a:pt x="1190038" y="2487930"/>
                    <a:pt x="1136698" y="2346960"/>
                    <a:pt x="1079548" y="2206943"/>
                  </a:cubicBezTo>
                  <a:cubicBezTo>
                    <a:pt x="1074785" y="2194560"/>
                    <a:pt x="1068118" y="2183130"/>
                    <a:pt x="1058593" y="2174558"/>
                  </a:cubicBezTo>
                  <a:cubicBezTo>
                    <a:pt x="1035733" y="2152650"/>
                    <a:pt x="1021445" y="2155508"/>
                    <a:pt x="1010968" y="2185035"/>
                  </a:cubicBezTo>
                  <a:cubicBezTo>
                    <a:pt x="1005253" y="2201228"/>
                    <a:pt x="1004301" y="2219325"/>
                    <a:pt x="1000491" y="2236470"/>
                  </a:cubicBezTo>
                  <a:cubicBezTo>
                    <a:pt x="984298" y="2314575"/>
                    <a:pt x="964295" y="2391728"/>
                    <a:pt x="928101" y="2463165"/>
                  </a:cubicBezTo>
                  <a:cubicBezTo>
                    <a:pt x="897620" y="2523173"/>
                    <a:pt x="849995" y="2551748"/>
                    <a:pt x="787130" y="2567940"/>
                  </a:cubicBezTo>
                  <a:cubicBezTo>
                    <a:pt x="755698" y="2576513"/>
                    <a:pt x="727123" y="2570798"/>
                    <a:pt x="699501" y="2554605"/>
                  </a:cubicBezTo>
                  <a:cubicBezTo>
                    <a:pt x="663305" y="2533650"/>
                    <a:pt x="628063" y="2510790"/>
                    <a:pt x="591868" y="2489835"/>
                  </a:cubicBezTo>
                  <a:cubicBezTo>
                    <a:pt x="547100" y="2465070"/>
                    <a:pt x="511858" y="2432685"/>
                    <a:pt x="478520" y="2394585"/>
                  </a:cubicBezTo>
                  <a:cubicBezTo>
                    <a:pt x="405178" y="2309813"/>
                    <a:pt x="317548" y="2242185"/>
                    <a:pt x="228013" y="2178368"/>
                  </a:cubicBezTo>
                  <a:cubicBezTo>
                    <a:pt x="155623" y="2126933"/>
                    <a:pt x="88948" y="2073593"/>
                    <a:pt x="33703" y="2005013"/>
                  </a:cubicBezTo>
                  <a:cubicBezTo>
                    <a:pt x="-9160" y="1950720"/>
                    <a:pt x="-13922" y="1900238"/>
                    <a:pt x="35608" y="1847850"/>
                  </a:cubicBezTo>
                  <a:cubicBezTo>
                    <a:pt x="92758" y="1786890"/>
                    <a:pt x="156575" y="1745933"/>
                    <a:pt x="244205" y="1762125"/>
                  </a:cubicBezTo>
                  <a:cubicBezTo>
                    <a:pt x="291830" y="1770698"/>
                    <a:pt x="319453" y="1797368"/>
                    <a:pt x="314690" y="1846898"/>
                  </a:cubicBezTo>
                  <a:cubicBezTo>
                    <a:pt x="309928" y="1896428"/>
                    <a:pt x="314690" y="1944053"/>
                    <a:pt x="323263" y="1992630"/>
                  </a:cubicBezTo>
                  <a:cubicBezTo>
                    <a:pt x="330883" y="2035493"/>
                    <a:pt x="353743" y="2062163"/>
                    <a:pt x="387080" y="2086928"/>
                  </a:cubicBezTo>
                  <a:cubicBezTo>
                    <a:pt x="403273" y="2098358"/>
                    <a:pt x="420418" y="2105978"/>
                    <a:pt x="438515" y="2113598"/>
                  </a:cubicBezTo>
                  <a:cubicBezTo>
                    <a:pt x="481378" y="2131695"/>
                    <a:pt x="522335" y="2151698"/>
                    <a:pt x="561388" y="2176463"/>
                  </a:cubicBezTo>
                  <a:cubicBezTo>
                    <a:pt x="582343" y="2189798"/>
                    <a:pt x="604250" y="2201228"/>
                    <a:pt x="628063" y="2203133"/>
                  </a:cubicBezTo>
                  <a:cubicBezTo>
                    <a:pt x="668068" y="2207895"/>
                    <a:pt x="680451" y="2198370"/>
                    <a:pt x="691880" y="2160270"/>
                  </a:cubicBezTo>
                  <a:cubicBezTo>
                    <a:pt x="694738" y="2148840"/>
                    <a:pt x="697595" y="2136458"/>
                    <a:pt x="700453" y="2125028"/>
                  </a:cubicBezTo>
                  <a:cubicBezTo>
                    <a:pt x="738553" y="1958340"/>
                    <a:pt x="763318" y="1799273"/>
                    <a:pt x="788083" y="1627823"/>
                  </a:cubicBezTo>
                  <a:cubicBezTo>
                    <a:pt x="808085" y="1486853"/>
                    <a:pt x="865235" y="1381125"/>
                    <a:pt x="990966" y="1305878"/>
                  </a:cubicBezTo>
                  <a:cubicBezTo>
                    <a:pt x="1008110" y="1295400"/>
                    <a:pt x="1026208" y="1282065"/>
                    <a:pt x="1041448" y="1268730"/>
                  </a:cubicBezTo>
                  <a:cubicBezTo>
                    <a:pt x="1050021" y="1261110"/>
                    <a:pt x="1058593" y="1251585"/>
                    <a:pt x="1065260" y="1241108"/>
                  </a:cubicBezTo>
                  <a:cubicBezTo>
                    <a:pt x="1070023" y="1234440"/>
                    <a:pt x="1073833" y="1226820"/>
                    <a:pt x="1070023" y="1219200"/>
                  </a:cubicBezTo>
                  <a:cubicBezTo>
                    <a:pt x="1048116" y="1171575"/>
                    <a:pt x="1034780" y="1120140"/>
                    <a:pt x="1010968" y="1073468"/>
                  </a:cubicBezTo>
                  <a:cubicBezTo>
                    <a:pt x="993823" y="1041083"/>
                    <a:pt x="968105" y="1025843"/>
                    <a:pt x="931910" y="1022033"/>
                  </a:cubicBezTo>
                  <a:cubicBezTo>
                    <a:pt x="895716" y="1019175"/>
                    <a:pt x="857616" y="1025843"/>
                    <a:pt x="822373" y="1028700"/>
                  </a:cubicBezTo>
                  <a:cubicBezTo>
                    <a:pt x="775701" y="1031558"/>
                    <a:pt x="755698" y="1020128"/>
                    <a:pt x="740458" y="975360"/>
                  </a:cubicBezTo>
                  <a:cubicBezTo>
                    <a:pt x="729028" y="941070"/>
                    <a:pt x="713788" y="908685"/>
                    <a:pt x="705216" y="871538"/>
                  </a:cubicBezTo>
                  <a:cubicBezTo>
                    <a:pt x="701405" y="854393"/>
                    <a:pt x="687118" y="836295"/>
                    <a:pt x="684260" y="817245"/>
                  </a:cubicBezTo>
                  <a:cubicBezTo>
                    <a:pt x="680451" y="787718"/>
                    <a:pt x="667116" y="772478"/>
                    <a:pt x="636635" y="766763"/>
                  </a:cubicBezTo>
                  <a:cubicBezTo>
                    <a:pt x="606155" y="761048"/>
                    <a:pt x="600441" y="743903"/>
                    <a:pt x="607108" y="715328"/>
                  </a:cubicBezTo>
                  <a:cubicBezTo>
                    <a:pt x="609966" y="704850"/>
                    <a:pt x="613776" y="695325"/>
                    <a:pt x="618538" y="685800"/>
                  </a:cubicBezTo>
                  <a:cubicBezTo>
                    <a:pt x="644255" y="628650"/>
                    <a:pt x="641398" y="577215"/>
                    <a:pt x="621395" y="518160"/>
                  </a:cubicBezTo>
                  <a:cubicBezTo>
                    <a:pt x="608061" y="478155"/>
                    <a:pt x="605203" y="441008"/>
                    <a:pt x="616633" y="400050"/>
                  </a:cubicBezTo>
                  <a:cubicBezTo>
                    <a:pt x="633778" y="337185"/>
                    <a:pt x="648066" y="275273"/>
                    <a:pt x="664258" y="212408"/>
                  </a:cubicBezTo>
                  <a:cubicBezTo>
                    <a:pt x="669973" y="189548"/>
                    <a:pt x="682355" y="171450"/>
                    <a:pt x="699501" y="155258"/>
                  </a:cubicBezTo>
                  <a:cubicBezTo>
                    <a:pt x="738553" y="118110"/>
                    <a:pt x="782368" y="93345"/>
                    <a:pt x="831898" y="71438"/>
                  </a:cubicBezTo>
                  <a:cubicBezTo>
                    <a:pt x="854758" y="60960"/>
                    <a:pt x="879523" y="56198"/>
                    <a:pt x="900478" y="40958"/>
                  </a:cubicBezTo>
                  <a:cubicBezTo>
                    <a:pt x="965248" y="27623"/>
                    <a:pt x="1030018" y="13335"/>
                    <a:pt x="1095741" y="0"/>
                  </a:cubicBezTo>
                  <a:cubicBezTo>
                    <a:pt x="1099551" y="5715"/>
                    <a:pt x="1106218" y="3810"/>
                    <a:pt x="1111933" y="4763"/>
                  </a:cubicBezTo>
                  <a:cubicBezTo>
                    <a:pt x="1206231" y="8573"/>
                    <a:pt x="1280526" y="35243"/>
                    <a:pt x="1355773" y="91440"/>
                  </a:cubicBezTo>
                  <a:cubicBezTo>
                    <a:pt x="1374823" y="105728"/>
                    <a:pt x="1391968" y="111443"/>
                    <a:pt x="1415781" y="111443"/>
                  </a:cubicBezTo>
                  <a:cubicBezTo>
                    <a:pt x="1518651" y="110490"/>
                    <a:pt x="1590088" y="143828"/>
                    <a:pt x="1653906" y="224790"/>
                  </a:cubicBezTo>
                  <a:cubicBezTo>
                    <a:pt x="1687243" y="267653"/>
                    <a:pt x="1716771" y="308610"/>
                    <a:pt x="1752013" y="351473"/>
                  </a:cubicBezTo>
                  <a:cubicBezTo>
                    <a:pt x="1803448" y="414338"/>
                    <a:pt x="1856788" y="459105"/>
                    <a:pt x="1940608" y="470535"/>
                  </a:cubicBezTo>
                  <a:cubicBezTo>
                    <a:pt x="1951085" y="472440"/>
                    <a:pt x="1962515" y="477203"/>
                    <a:pt x="1972993" y="481965"/>
                  </a:cubicBezTo>
                  <a:cubicBezTo>
                    <a:pt x="2019665" y="502920"/>
                    <a:pt x="2044431" y="530543"/>
                    <a:pt x="2053003" y="581978"/>
                  </a:cubicBezTo>
                  <a:cubicBezTo>
                    <a:pt x="2059671" y="620078"/>
                    <a:pt x="2068243" y="657225"/>
                    <a:pt x="2076815" y="695325"/>
                  </a:cubicBezTo>
                  <a:cubicBezTo>
                    <a:pt x="2091103" y="753428"/>
                    <a:pt x="2123488" y="787718"/>
                    <a:pt x="2174923" y="818198"/>
                  </a:cubicBezTo>
                  <a:cubicBezTo>
                    <a:pt x="2184448" y="823913"/>
                    <a:pt x="2196831" y="828675"/>
                    <a:pt x="2203498" y="838200"/>
                  </a:cubicBezTo>
                  <a:cubicBezTo>
                    <a:pt x="2170161" y="836295"/>
                    <a:pt x="2138728" y="823913"/>
                    <a:pt x="2107296" y="815340"/>
                  </a:cubicBezTo>
                  <a:cubicBezTo>
                    <a:pt x="2084435" y="809625"/>
                    <a:pt x="2073006" y="818198"/>
                    <a:pt x="2071101" y="841058"/>
                  </a:cubicBezTo>
                  <a:cubicBezTo>
                    <a:pt x="2070148" y="853440"/>
                    <a:pt x="2073006" y="866775"/>
                    <a:pt x="2074910" y="880110"/>
                  </a:cubicBezTo>
                  <a:cubicBezTo>
                    <a:pt x="2075863" y="886778"/>
                    <a:pt x="2077768" y="894398"/>
                    <a:pt x="2071101" y="899160"/>
                  </a:cubicBezTo>
                  <a:cubicBezTo>
                    <a:pt x="2064433" y="903923"/>
                    <a:pt x="2056813" y="900113"/>
                    <a:pt x="2050146" y="896303"/>
                  </a:cubicBezTo>
                  <a:cubicBezTo>
                    <a:pt x="2030143" y="885825"/>
                    <a:pt x="2017760" y="870585"/>
                    <a:pt x="2009188" y="850583"/>
                  </a:cubicBezTo>
                  <a:cubicBezTo>
                    <a:pt x="1998710" y="823913"/>
                    <a:pt x="1980613" y="807720"/>
                    <a:pt x="1953943" y="800100"/>
                  </a:cubicBezTo>
                  <a:cubicBezTo>
                    <a:pt x="1895840" y="782003"/>
                    <a:pt x="1853931" y="752475"/>
                    <a:pt x="1813926" y="708660"/>
                  </a:cubicBezTo>
                  <a:cubicBezTo>
                    <a:pt x="1806306" y="700088"/>
                    <a:pt x="1799638" y="686753"/>
                    <a:pt x="1788208" y="690563"/>
                  </a:cubicBezTo>
                  <a:cubicBezTo>
                    <a:pt x="1776778" y="695325"/>
                    <a:pt x="1784398" y="711518"/>
                    <a:pt x="1785351" y="720090"/>
                  </a:cubicBezTo>
                  <a:cubicBezTo>
                    <a:pt x="1785351" y="724853"/>
                    <a:pt x="1787256" y="730568"/>
                    <a:pt x="1787256" y="735330"/>
                  </a:cubicBezTo>
                  <a:cubicBezTo>
                    <a:pt x="1788208" y="745808"/>
                    <a:pt x="1792971" y="758190"/>
                    <a:pt x="1779635" y="762000"/>
                  </a:cubicBezTo>
                  <a:cubicBezTo>
                    <a:pt x="1766301" y="765810"/>
                    <a:pt x="1760585" y="753428"/>
                    <a:pt x="1757728" y="742950"/>
                  </a:cubicBezTo>
                  <a:cubicBezTo>
                    <a:pt x="1750108" y="718185"/>
                    <a:pt x="1743440" y="694373"/>
                    <a:pt x="1735821" y="669608"/>
                  </a:cubicBezTo>
                  <a:cubicBezTo>
                    <a:pt x="1730106" y="650558"/>
                    <a:pt x="1720581" y="637223"/>
                    <a:pt x="1702483" y="627698"/>
                  </a:cubicBezTo>
                  <a:cubicBezTo>
                    <a:pt x="1695815" y="623888"/>
                    <a:pt x="1687243" y="621030"/>
                    <a:pt x="1680576" y="626745"/>
                  </a:cubicBezTo>
                  <a:cubicBezTo>
                    <a:pt x="1674860" y="632460"/>
                    <a:pt x="1676765" y="639128"/>
                    <a:pt x="1678671" y="645795"/>
                  </a:cubicBezTo>
                  <a:cubicBezTo>
                    <a:pt x="1690101" y="678180"/>
                    <a:pt x="1703435" y="708660"/>
                    <a:pt x="1720581" y="738188"/>
                  </a:cubicBezTo>
                  <a:cubicBezTo>
                    <a:pt x="1729153" y="752475"/>
                    <a:pt x="1739631" y="765810"/>
                    <a:pt x="1742488" y="783908"/>
                  </a:cubicBezTo>
                  <a:cubicBezTo>
                    <a:pt x="1722485" y="781050"/>
                    <a:pt x="1710103" y="769620"/>
                    <a:pt x="1699626" y="753428"/>
                  </a:cubicBezTo>
                  <a:cubicBezTo>
                    <a:pt x="1660573" y="695325"/>
                    <a:pt x="1623426" y="644843"/>
                    <a:pt x="1564371" y="606743"/>
                  </a:cubicBezTo>
                  <a:cubicBezTo>
                    <a:pt x="1552940" y="599123"/>
                    <a:pt x="1547226" y="588645"/>
                    <a:pt x="1544368" y="574358"/>
                  </a:cubicBezTo>
                  <a:cubicBezTo>
                    <a:pt x="1538653" y="544830"/>
                    <a:pt x="1538653" y="518160"/>
                    <a:pt x="1539606" y="487680"/>
                  </a:cubicBezTo>
                  <a:cubicBezTo>
                    <a:pt x="1540558" y="468630"/>
                    <a:pt x="1539606" y="451485"/>
                    <a:pt x="1518651" y="442913"/>
                  </a:cubicBezTo>
                  <a:cubicBezTo>
                    <a:pt x="1511031" y="440055"/>
                    <a:pt x="1511983" y="433388"/>
                    <a:pt x="1510078" y="424815"/>
                  </a:cubicBezTo>
                  <a:cubicBezTo>
                    <a:pt x="1509126" y="416243"/>
                    <a:pt x="1507221" y="404813"/>
                    <a:pt x="1498648" y="399098"/>
                  </a:cubicBezTo>
                  <a:cubicBezTo>
                    <a:pt x="1492933" y="410528"/>
                    <a:pt x="1493885" y="421005"/>
                    <a:pt x="1494838" y="433388"/>
                  </a:cubicBezTo>
                  <a:cubicBezTo>
                    <a:pt x="1496743" y="461963"/>
                    <a:pt x="1500553" y="487680"/>
                    <a:pt x="1500553" y="517208"/>
                  </a:cubicBezTo>
                  <a:cubicBezTo>
                    <a:pt x="1500553" y="595313"/>
                    <a:pt x="1483408" y="654368"/>
                    <a:pt x="1425306" y="709613"/>
                  </a:cubicBezTo>
                  <a:cubicBezTo>
                    <a:pt x="1396731" y="737235"/>
                    <a:pt x="1386253" y="768668"/>
                    <a:pt x="1391015" y="808673"/>
                  </a:cubicBezTo>
                  <a:cubicBezTo>
                    <a:pt x="1392921" y="822960"/>
                    <a:pt x="1394826" y="835343"/>
                    <a:pt x="1398635" y="850583"/>
                  </a:cubicBezTo>
                  <a:cubicBezTo>
                    <a:pt x="1416733" y="914400"/>
                    <a:pt x="1462453" y="954405"/>
                    <a:pt x="1527223" y="965835"/>
                  </a:cubicBezTo>
                  <a:cubicBezTo>
                    <a:pt x="1554846" y="970598"/>
                    <a:pt x="1579610" y="969645"/>
                    <a:pt x="1606281" y="970598"/>
                  </a:cubicBezTo>
                  <a:cubicBezTo>
                    <a:pt x="1810115" y="983933"/>
                    <a:pt x="1996806" y="1031558"/>
                    <a:pt x="2182543" y="1117283"/>
                  </a:cubicBezTo>
                  <a:cubicBezTo>
                    <a:pt x="2287318" y="1165860"/>
                    <a:pt x="2389236" y="1212533"/>
                    <a:pt x="2498773" y="1248728"/>
                  </a:cubicBezTo>
                  <a:cubicBezTo>
                    <a:pt x="2593071" y="1280160"/>
                    <a:pt x="2684511" y="1318260"/>
                    <a:pt x="2772141" y="1364933"/>
                  </a:cubicBezTo>
                  <a:cubicBezTo>
                    <a:pt x="2796906" y="1378268"/>
                    <a:pt x="2816908" y="1396365"/>
                    <a:pt x="2827386" y="1423035"/>
                  </a:cubicBezTo>
                  <a:cubicBezTo>
                    <a:pt x="2863581" y="1514475"/>
                    <a:pt x="2865486" y="1597343"/>
                    <a:pt x="2827386" y="1688783"/>
                  </a:cubicBezTo>
                  <a:cubicBezTo>
                    <a:pt x="2803573" y="1744980"/>
                    <a:pt x="2772141" y="1793558"/>
                    <a:pt x="2738803" y="1844040"/>
                  </a:cubicBezTo>
                  <a:cubicBezTo>
                    <a:pt x="2676891" y="1937385"/>
                    <a:pt x="2615931" y="2030730"/>
                    <a:pt x="2536873" y="2110740"/>
                  </a:cubicBezTo>
                  <a:cubicBezTo>
                    <a:pt x="2479723" y="2168843"/>
                    <a:pt x="2443528" y="2231708"/>
                    <a:pt x="2417811" y="2307908"/>
                  </a:cubicBezTo>
                  <a:cubicBezTo>
                    <a:pt x="2407333" y="2338388"/>
                    <a:pt x="2399713" y="2367915"/>
                    <a:pt x="2389236" y="2398395"/>
                  </a:cubicBezTo>
                  <a:cubicBezTo>
                    <a:pt x="2372091" y="2443163"/>
                    <a:pt x="2353993" y="2486025"/>
                    <a:pt x="2323513" y="2522220"/>
                  </a:cubicBezTo>
                  <a:cubicBezTo>
                    <a:pt x="2300653" y="2549843"/>
                    <a:pt x="2276841" y="2574608"/>
                    <a:pt x="2257791" y="2604135"/>
                  </a:cubicBezTo>
                  <a:cubicBezTo>
                    <a:pt x="2250171" y="2616518"/>
                    <a:pt x="2237788" y="2623185"/>
                    <a:pt x="2225406" y="2628900"/>
                  </a:cubicBezTo>
                  <a:cubicBezTo>
                    <a:pt x="2200641" y="2639378"/>
                    <a:pt x="2195878" y="2647950"/>
                    <a:pt x="2213976" y="2670810"/>
                  </a:cubicBezTo>
                  <a:cubicBezTo>
                    <a:pt x="2241598" y="2705100"/>
                    <a:pt x="2272078" y="2736533"/>
                    <a:pt x="2301606" y="2771775"/>
                  </a:cubicBezTo>
                  <a:cubicBezTo>
                    <a:pt x="2398761" y="2887980"/>
                    <a:pt x="2454006" y="3007995"/>
                    <a:pt x="2485438" y="3157538"/>
                  </a:cubicBezTo>
                  <a:cubicBezTo>
                    <a:pt x="2496868" y="3211830"/>
                    <a:pt x="2497821" y="3262313"/>
                    <a:pt x="2486391" y="3317558"/>
                  </a:cubicBezTo>
                  <a:cubicBezTo>
                    <a:pt x="2475913" y="3368040"/>
                    <a:pt x="2486391" y="3402330"/>
                    <a:pt x="2525443" y="3439478"/>
                  </a:cubicBezTo>
                  <a:cubicBezTo>
                    <a:pt x="2597833" y="3508058"/>
                    <a:pt x="2660698" y="3590925"/>
                    <a:pt x="2712133" y="3675698"/>
                  </a:cubicBezTo>
                  <a:cubicBezTo>
                    <a:pt x="2805478" y="3830955"/>
                    <a:pt x="2889298" y="3994785"/>
                    <a:pt x="2975975" y="4150043"/>
                  </a:cubicBezTo>
                  <a:cubicBezTo>
                    <a:pt x="3017886" y="4225290"/>
                    <a:pt x="3055033" y="4238625"/>
                    <a:pt x="3136948" y="4232910"/>
                  </a:cubicBezTo>
                  <a:cubicBezTo>
                    <a:pt x="3177906" y="4230053"/>
                    <a:pt x="3466513" y="4199573"/>
                    <a:pt x="3573193" y="4235768"/>
                  </a:cubicBezTo>
                  <a:cubicBezTo>
                    <a:pt x="3740833" y="4292918"/>
                    <a:pt x="3894186" y="4369118"/>
                    <a:pt x="4041823" y="4465320"/>
                  </a:cubicBezTo>
                  <a:cubicBezTo>
                    <a:pt x="4142788" y="4530090"/>
                    <a:pt x="4240896" y="4559618"/>
                    <a:pt x="4347576" y="4613910"/>
                  </a:cubicBezTo>
                  <a:cubicBezTo>
                    <a:pt x="4368531" y="4624388"/>
                    <a:pt x="4389486" y="4628198"/>
                    <a:pt x="4411393" y="4622483"/>
                  </a:cubicBezTo>
                  <a:cubicBezTo>
                    <a:pt x="4502833" y="4599623"/>
                    <a:pt x="4593321" y="4562475"/>
                    <a:pt x="4675236" y="4519613"/>
                  </a:cubicBezTo>
                  <a:cubicBezTo>
                    <a:pt x="4728576" y="4491990"/>
                    <a:pt x="4757151" y="4496753"/>
                    <a:pt x="4783821" y="4551998"/>
                  </a:cubicBezTo>
                  <a:cubicBezTo>
                    <a:pt x="4824778" y="4637723"/>
                    <a:pt x="4845733" y="4730115"/>
                    <a:pt x="4856211" y="4826318"/>
                  </a:cubicBezTo>
                  <a:cubicBezTo>
                    <a:pt x="4860021" y="4861560"/>
                    <a:pt x="4857163" y="4896803"/>
                    <a:pt x="4845733" y="4932045"/>
                  </a:cubicBezTo>
                  <a:cubicBezTo>
                    <a:pt x="4823826" y="4996815"/>
                    <a:pt x="4827636" y="5053013"/>
                    <a:pt x="4846686" y="5118735"/>
                  </a:cubicBezTo>
                  <a:cubicBezTo>
                    <a:pt x="4877166" y="5223510"/>
                    <a:pt x="4887643" y="5325428"/>
                    <a:pt x="4878118" y="5434013"/>
                  </a:cubicBezTo>
                  <a:cubicBezTo>
                    <a:pt x="4877166" y="5449253"/>
                    <a:pt x="4871451" y="5464493"/>
                    <a:pt x="4874308" y="5479733"/>
                  </a:cubicBezTo>
                  <a:cubicBezTo>
                    <a:pt x="4856211" y="5525453"/>
                    <a:pt x="4839066" y="5571173"/>
                    <a:pt x="4821921" y="5617845"/>
                  </a:cubicBezTo>
                  <a:cubicBezTo>
                    <a:pt x="4811443" y="5623560"/>
                    <a:pt x="4807633" y="5634990"/>
                    <a:pt x="4800966" y="5643563"/>
                  </a:cubicBezTo>
                  <a:cubicBezTo>
                    <a:pt x="4784773" y="5665470"/>
                    <a:pt x="4767628" y="5689283"/>
                    <a:pt x="4745721" y="5703570"/>
                  </a:cubicBezTo>
                  <a:cubicBezTo>
                    <a:pt x="4717146" y="5722620"/>
                    <a:pt x="4669521" y="5724525"/>
                    <a:pt x="4650471" y="5697855"/>
                  </a:cubicBezTo>
                  <a:cubicBezTo>
                    <a:pt x="4609513" y="5639753"/>
                    <a:pt x="4582843" y="5588318"/>
                    <a:pt x="4579986" y="5517833"/>
                  </a:cubicBezTo>
                  <a:cubicBezTo>
                    <a:pt x="4579033" y="5488305"/>
                    <a:pt x="4579986" y="5459730"/>
                    <a:pt x="4568556" y="5431155"/>
                  </a:cubicBezTo>
                  <a:cubicBezTo>
                    <a:pt x="4516168" y="5304473"/>
                    <a:pt x="4457113" y="5183505"/>
                    <a:pt x="4393296" y="5062538"/>
                  </a:cubicBezTo>
                  <a:cubicBezTo>
                    <a:pt x="4385676" y="5048250"/>
                    <a:pt x="4376151" y="5036820"/>
                    <a:pt x="4359006" y="5033963"/>
                  </a:cubicBezTo>
                  <a:cubicBezTo>
                    <a:pt x="4316143" y="5028248"/>
                    <a:pt x="4296141" y="5005388"/>
                    <a:pt x="4285663" y="4965383"/>
                  </a:cubicBezTo>
                  <a:cubicBezTo>
                    <a:pt x="4278043" y="4937760"/>
                    <a:pt x="4259946" y="4917758"/>
                    <a:pt x="4237086" y="4905375"/>
                  </a:cubicBezTo>
                  <a:cubicBezTo>
                    <a:pt x="4105641" y="4831080"/>
                    <a:pt x="3969433" y="4804410"/>
                    <a:pt x="3821796" y="4774883"/>
                  </a:cubicBezTo>
                  <a:cubicBezTo>
                    <a:pt x="3701781" y="4751070"/>
                    <a:pt x="3096943" y="4670108"/>
                    <a:pt x="3032173" y="4681538"/>
                  </a:cubicBezTo>
                  <a:cubicBezTo>
                    <a:pt x="2914063" y="4703445"/>
                    <a:pt x="2823575" y="4671060"/>
                    <a:pt x="2734993" y="4590098"/>
                  </a:cubicBezTo>
                  <a:cubicBezTo>
                    <a:pt x="2688321" y="4547235"/>
                    <a:pt x="2649268" y="4499610"/>
                    <a:pt x="2610216" y="4450080"/>
                  </a:cubicBezTo>
                  <a:cubicBezTo>
                    <a:pt x="2566400" y="4395788"/>
                    <a:pt x="2520681" y="4346258"/>
                    <a:pt x="2464483" y="4307205"/>
                  </a:cubicBezTo>
                  <a:cubicBezTo>
                    <a:pt x="2382568" y="4250055"/>
                    <a:pt x="2306368" y="4195763"/>
                    <a:pt x="2236836" y="4124325"/>
                  </a:cubicBezTo>
                  <a:cubicBezTo>
                    <a:pt x="2220643" y="4107180"/>
                    <a:pt x="2202546" y="4092893"/>
                    <a:pt x="2183496" y="4079558"/>
                  </a:cubicBezTo>
                  <a:cubicBezTo>
                    <a:pt x="2147301" y="4055745"/>
                    <a:pt x="2114916" y="4029075"/>
                    <a:pt x="2088246" y="3995738"/>
                  </a:cubicBezTo>
                  <a:cubicBezTo>
                    <a:pt x="2072053" y="3975735"/>
                    <a:pt x="2065385" y="3973830"/>
                    <a:pt x="2049193" y="3997643"/>
                  </a:cubicBezTo>
                  <a:cubicBezTo>
                    <a:pt x="1960610" y="4120515"/>
                    <a:pt x="1872028" y="4250055"/>
                    <a:pt x="1792971" y="4381500"/>
                  </a:cubicBezTo>
                  <a:cubicBezTo>
                    <a:pt x="1762490" y="4432935"/>
                    <a:pt x="1732963" y="4482465"/>
                    <a:pt x="1690101" y="4524375"/>
                  </a:cubicBezTo>
                  <a:cubicBezTo>
                    <a:pt x="1663431" y="4551045"/>
                    <a:pt x="1642476" y="4580573"/>
                    <a:pt x="1626283" y="4614863"/>
                  </a:cubicBezTo>
                  <a:cubicBezTo>
                    <a:pt x="1605328" y="4660583"/>
                    <a:pt x="1580563" y="4702493"/>
                    <a:pt x="1554846" y="4745355"/>
                  </a:cubicBezTo>
                  <a:cubicBezTo>
                    <a:pt x="1534843" y="4776788"/>
                    <a:pt x="1525318" y="4810125"/>
                    <a:pt x="1522460" y="4848225"/>
                  </a:cubicBezTo>
                  <a:cubicBezTo>
                    <a:pt x="1515793" y="4926330"/>
                    <a:pt x="1527223" y="5002530"/>
                    <a:pt x="1533890" y="5079683"/>
                  </a:cubicBezTo>
                  <a:cubicBezTo>
                    <a:pt x="1550083" y="5257800"/>
                    <a:pt x="1532938" y="5424488"/>
                    <a:pt x="1476740" y="5594033"/>
                  </a:cubicBezTo>
                  <a:cubicBezTo>
                    <a:pt x="1443403" y="5694998"/>
                    <a:pt x="1392921" y="5787390"/>
                    <a:pt x="1349106" y="5882640"/>
                  </a:cubicBezTo>
                  <a:cubicBezTo>
                    <a:pt x="1288146" y="6015038"/>
                    <a:pt x="1232901" y="6148388"/>
                    <a:pt x="1186228" y="6287453"/>
                  </a:cubicBezTo>
                  <a:cubicBezTo>
                    <a:pt x="1177656" y="6312218"/>
                    <a:pt x="1174798" y="6334125"/>
                    <a:pt x="1186228" y="6360795"/>
                  </a:cubicBezTo>
                  <a:cubicBezTo>
                    <a:pt x="1216708" y="6431280"/>
                    <a:pt x="1212898" y="6491288"/>
                    <a:pt x="1170988" y="6556058"/>
                  </a:cubicBezTo>
                  <a:cubicBezTo>
                    <a:pt x="1138603" y="6607493"/>
                    <a:pt x="1117648" y="6658928"/>
                    <a:pt x="1101456" y="6717030"/>
                  </a:cubicBezTo>
                  <a:cubicBezTo>
                    <a:pt x="1096693" y="6735128"/>
                    <a:pt x="1091931" y="6753225"/>
                    <a:pt x="1085263" y="6770370"/>
                  </a:cubicBezTo>
                  <a:cubicBezTo>
                    <a:pt x="1070976" y="6806565"/>
                    <a:pt x="1025255" y="6839903"/>
                    <a:pt x="989060" y="6834188"/>
                  </a:cubicBezTo>
                  <a:cubicBezTo>
                    <a:pt x="890001" y="6818948"/>
                    <a:pt x="819516" y="6775133"/>
                    <a:pt x="740458" y="6720840"/>
                  </a:cubicBezTo>
                  <a:cubicBezTo>
                    <a:pt x="730933" y="6714173"/>
                    <a:pt x="724266" y="6706553"/>
                    <a:pt x="721408" y="6697028"/>
                  </a:cubicBezTo>
                  <a:cubicBezTo>
                    <a:pt x="709026" y="6659880"/>
                    <a:pt x="683308" y="6646545"/>
                    <a:pt x="647113" y="6643688"/>
                  </a:cubicBezTo>
                  <a:cubicBezTo>
                    <a:pt x="596630" y="6638925"/>
                    <a:pt x="553768" y="6621780"/>
                    <a:pt x="510905" y="6598920"/>
                  </a:cubicBezTo>
                  <a:cubicBezTo>
                    <a:pt x="441373" y="6560820"/>
                    <a:pt x="373745" y="6520815"/>
                    <a:pt x="309928" y="6475095"/>
                  </a:cubicBezTo>
                  <a:cubicBezTo>
                    <a:pt x="240395" y="6424613"/>
                    <a:pt x="198485" y="6356033"/>
                    <a:pt x="168005" y="6278880"/>
                  </a:cubicBezTo>
                  <a:cubicBezTo>
                    <a:pt x="151813" y="6234113"/>
                    <a:pt x="151813" y="6191250"/>
                    <a:pt x="165148" y="6144578"/>
                  </a:cubicBezTo>
                  <a:cubicBezTo>
                    <a:pt x="163243" y="6143625"/>
                    <a:pt x="165148" y="6144578"/>
                    <a:pt x="165148" y="6144578"/>
                  </a:cubicBezTo>
                  <a:close/>
                  <a:moveTo>
                    <a:pt x="2017760" y="2294573"/>
                  </a:moveTo>
                  <a:cubicBezTo>
                    <a:pt x="2027285" y="2300288"/>
                    <a:pt x="2035858" y="2292668"/>
                    <a:pt x="2042526" y="2286000"/>
                  </a:cubicBezTo>
                  <a:cubicBezTo>
                    <a:pt x="2079673" y="2249805"/>
                    <a:pt x="2124441" y="2235518"/>
                    <a:pt x="2173018" y="2225993"/>
                  </a:cubicBezTo>
                  <a:cubicBezTo>
                    <a:pt x="2221596" y="2216468"/>
                    <a:pt x="2245408" y="2191703"/>
                    <a:pt x="2262553" y="2148840"/>
                  </a:cubicBezTo>
                  <a:cubicBezTo>
                    <a:pt x="2283508" y="2096453"/>
                    <a:pt x="2311131" y="2049780"/>
                    <a:pt x="2338753" y="2002155"/>
                  </a:cubicBezTo>
                  <a:cubicBezTo>
                    <a:pt x="2405428" y="1886903"/>
                    <a:pt x="2460673" y="1763078"/>
                    <a:pt x="2481628" y="1633538"/>
                  </a:cubicBezTo>
                  <a:cubicBezTo>
                    <a:pt x="2494011" y="1556385"/>
                    <a:pt x="2478771" y="1540193"/>
                    <a:pt x="2402571" y="1537335"/>
                  </a:cubicBezTo>
                  <a:cubicBezTo>
                    <a:pt x="2278746" y="1532573"/>
                    <a:pt x="2148253" y="1514475"/>
                    <a:pt x="2022523" y="1492568"/>
                  </a:cubicBezTo>
                  <a:cubicBezTo>
                    <a:pt x="1969183" y="1483995"/>
                    <a:pt x="1942513" y="1521143"/>
                    <a:pt x="1953943" y="1571625"/>
                  </a:cubicBezTo>
                  <a:cubicBezTo>
                    <a:pt x="1992043" y="1763078"/>
                    <a:pt x="2015856" y="1953578"/>
                    <a:pt x="2028238" y="2148840"/>
                  </a:cubicBezTo>
                  <a:cubicBezTo>
                    <a:pt x="2031096" y="2188845"/>
                    <a:pt x="2027285" y="2228850"/>
                    <a:pt x="2015856" y="2268855"/>
                  </a:cubicBezTo>
                  <a:cubicBezTo>
                    <a:pt x="2012998" y="2277428"/>
                    <a:pt x="2008235" y="2287905"/>
                    <a:pt x="2017760" y="2294573"/>
                  </a:cubicBezTo>
                  <a:cubicBezTo>
                    <a:pt x="2017760" y="2294573"/>
                    <a:pt x="2017760" y="2294573"/>
                    <a:pt x="2017760" y="2294573"/>
                  </a:cubicBezTo>
                  <a:close/>
                </a:path>
              </a:pathLst>
            </a:custGeom>
            <a:solidFill>
              <a:schemeClr val="accent6">
                <a:alpha val="69800"/>
              </a:schemeClr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" name="Google Shape;281;g98cb28772e_4_6"/>
            <p:cNvGrpSpPr/>
            <p:nvPr/>
          </p:nvGrpSpPr>
          <p:grpSpPr>
            <a:xfrm>
              <a:off x="-3696255" y="-2995791"/>
              <a:ext cx="15664825" cy="9391969"/>
              <a:chOff x="-3591480" y="-2855897"/>
              <a:chExt cx="15664825" cy="9391969"/>
            </a:xfrm>
          </p:grpSpPr>
          <p:sp>
            <p:nvSpPr>
              <p:cNvPr id="282" name="Google Shape;282;g98cb28772e_4_6"/>
              <p:cNvSpPr/>
              <p:nvPr/>
            </p:nvSpPr>
            <p:spPr>
              <a:xfrm flipH="1" rot="702701">
                <a:off x="4410841" y="-2242149"/>
                <a:ext cx="5920372" cy="6832410"/>
              </a:xfrm>
              <a:custGeom>
                <a:rect b="b" l="l" r="r" t="t"/>
                <a:pathLst>
                  <a:path extrusionOk="0" h="3152023" w="2731269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3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" name="Google Shape;283;g98cb28772e_4_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607891">
                <a:off x="5626059" y="-1892676"/>
                <a:ext cx="5948568" cy="6197515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284" name="Google Shape;284;g98cb28772e_4_6"/>
              <p:cNvSpPr/>
              <p:nvPr/>
            </p:nvSpPr>
            <p:spPr>
              <a:xfrm>
                <a:off x="-3591480" y="4440858"/>
                <a:ext cx="13091700" cy="662100"/>
              </a:xfrm>
              <a:prstGeom prst="ellipse">
                <a:avLst/>
              </a:prstGeom>
              <a:solidFill>
                <a:srgbClr val="A5A5A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98cb28772e_4_6"/>
              <p:cNvSpPr/>
              <p:nvPr/>
            </p:nvSpPr>
            <p:spPr>
              <a:xfrm>
                <a:off x="-48293" y="-2418678"/>
                <a:ext cx="5540082" cy="7114129"/>
              </a:xfrm>
              <a:custGeom>
                <a:rect b="b" l="l" r="r" t="t"/>
                <a:pathLst>
                  <a:path extrusionOk="0" h="2733575" w="2128754">
                    <a:moveTo>
                      <a:pt x="2029941" y="2268832"/>
                    </a:moveTo>
                    <a:cubicBezTo>
                      <a:pt x="2003529" y="2269889"/>
                      <a:pt x="1980816" y="2268040"/>
                      <a:pt x="1955197" y="2263814"/>
                    </a:cubicBezTo>
                    <a:cubicBezTo>
                      <a:pt x="1946481" y="2262229"/>
                      <a:pt x="1939878" y="2258532"/>
                      <a:pt x="1933803" y="2252457"/>
                    </a:cubicBezTo>
                    <a:cubicBezTo>
                      <a:pt x="1907920" y="2226310"/>
                      <a:pt x="1881509" y="2200427"/>
                      <a:pt x="1854833" y="2174808"/>
                    </a:cubicBezTo>
                    <a:cubicBezTo>
                      <a:pt x="1832120" y="2153150"/>
                      <a:pt x="1812311" y="2129116"/>
                      <a:pt x="1794351" y="2103233"/>
                    </a:cubicBezTo>
                    <a:cubicBezTo>
                      <a:pt x="1765299" y="2060975"/>
                      <a:pt x="1734398" y="2020037"/>
                      <a:pt x="1701383" y="1980948"/>
                    </a:cubicBezTo>
                    <a:cubicBezTo>
                      <a:pt x="1658597" y="1930503"/>
                      <a:pt x="1608151" y="1889301"/>
                      <a:pt x="1548990" y="1859192"/>
                    </a:cubicBezTo>
                    <a:cubicBezTo>
                      <a:pt x="1535520" y="1852325"/>
                      <a:pt x="1526540" y="1843081"/>
                      <a:pt x="1519937" y="1828555"/>
                    </a:cubicBezTo>
                    <a:cubicBezTo>
                      <a:pt x="1464474" y="1705742"/>
                      <a:pt x="1396860" y="1589268"/>
                      <a:pt x="1328983" y="1473058"/>
                    </a:cubicBezTo>
                    <a:cubicBezTo>
                      <a:pt x="1324758" y="1465927"/>
                      <a:pt x="1323965" y="1459852"/>
                      <a:pt x="1325550" y="1451929"/>
                    </a:cubicBezTo>
                    <a:cubicBezTo>
                      <a:pt x="1335322" y="1406501"/>
                      <a:pt x="1344830" y="1360810"/>
                      <a:pt x="1346943" y="1314062"/>
                    </a:cubicBezTo>
                    <a:cubicBezTo>
                      <a:pt x="1348792" y="1274180"/>
                      <a:pt x="1341397" y="1236412"/>
                      <a:pt x="1322116" y="1201021"/>
                    </a:cubicBezTo>
                    <a:cubicBezTo>
                      <a:pt x="1304949" y="1169591"/>
                      <a:pt x="1283556" y="1141331"/>
                      <a:pt x="1262955" y="1112543"/>
                    </a:cubicBezTo>
                    <a:cubicBezTo>
                      <a:pt x="1240505" y="1081378"/>
                      <a:pt x="1218320" y="1049948"/>
                      <a:pt x="1203001" y="1014293"/>
                    </a:cubicBezTo>
                    <a:cubicBezTo>
                      <a:pt x="1165233" y="925286"/>
                      <a:pt x="1146745" y="831526"/>
                      <a:pt x="1137765" y="736181"/>
                    </a:cubicBezTo>
                    <a:cubicBezTo>
                      <a:pt x="1129578" y="649816"/>
                      <a:pt x="1136709" y="562659"/>
                      <a:pt x="1138558" y="476029"/>
                    </a:cubicBezTo>
                    <a:cubicBezTo>
                      <a:pt x="1138558" y="471011"/>
                      <a:pt x="1140406" y="468898"/>
                      <a:pt x="1145160" y="468370"/>
                    </a:cubicBezTo>
                    <a:cubicBezTo>
                      <a:pt x="1183457" y="465729"/>
                      <a:pt x="1220961" y="455957"/>
                      <a:pt x="1258729" y="450410"/>
                    </a:cubicBezTo>
                    <a:cubicBezTo>
                      <a:pt x="1294649" y="445392"/>
                      <a:pt x="1330568" y="440902"/>
                      <a:pt x="1363054" y="422678"/>
                    </a:cubicBezTo>
                    <a:cubicBezTo>
                      <a:pt x="1368336" y="419773"/>
                      <a:pt x="1373883" y="419509"/>
                      <a:pt x="1379693" y="419773"/>
                    </a:cubicBezTo>
                    <a:cubicBezTo>
                      <a:pt x="1411651" y="420830"/>
                      <a:pt x="1442552" y="425584"/>
                      <a:pt x="1471869" y="439053"/>
                    </a:cubicBezTo>
                    <a:cubicBezTo>
                      <a:pt x="1508052" y="455693"/>
                      <a:pt x="1546613" y="463880"/>
                      <a:pt x="1586494" y="465729"/>
                    </a:cubicBezTo>
                    <a:cubicBezTo>
                      <a:pt x="1648297" y="468634"/>
                      <a:pt x="1708250" y="476557"/>
                      <a:pt x="1761601" y="511685"/>
                    </a:cubicBezTo>
                    <a:cubicBezTo>
                      <a:pt x="1769789" y="516967"/>
                      <a:pt x="1775863" y="522249"/>
                      <a:pt x="1779297" y="531757"/>
                    </a:cubicBezTo>
                    <a:cubicBezTo>
                      <a:pt x="1789069" y="559225"/>
                      <a:pt x="1806765" y="580618"/>
                      <a:pt x="1832384" y="594880"/>
                    </a:cubicBezTo>
                    <a:cubicBezTo>
                      <a:pt x="1843741" y="601219"/>
                      <a:pt x="1853777" y="608878"/>
                      <a:pt x="1861964" y="618915"/>
                    </a:cubicBezTo>
                    <a:cubicBezTo>
                      <a:pt x="1866190" y="624197"/>
                      <a:pt x="1870680" y="629215"/>
                      <a:pt x="1876755" y="632649"/>
                    </a:cubicBezTo>
                    <a:cubicBezTo>
                      <a:pt x="1889696" y="639780"/>
                      <a:pt x="1900261" y="634497"/>
                      <a:pt x="1901582" y="619971"/>
                    </a:cubicBezTo>
                    <a:cubicBezTo>
                      <a:pt x="1903430" y="602276"/>
                      <a:pt x="1888904" y="583788"/>
                      <a:pt x="1874906" y="572167"/>
                    </a:cubicBezTo>
                    <a:cubicBezTo>
                      <a:pt x="1880716" y="570846"/>
                      <a:pt x="1890224" y="579562"/>
                      <a:pt x="1893130" y="582203"/>
                    </a:cubicBezTo>
                    <a:cubicBezTo>
                      <a:pt x="1904487" y="592503"/>
                      <a:pt x="1913995" y="604653"/>
                      <a:pt x="1923767" y="616274"/>
                    </a:cubicBezTo>
                    <a:cubicBezTo>
                      <a:pt x="1927729" y="620764"/>
                      <a:pt x="1931690" y="625253"/>
                      <a:pt x="1936973" y="628423"/>
                    </a:cubicBezTo>
                    <a:cubicBezTo>
                      <a:pt x="1942519" y="631856"/>
                      <a:pt x="1947273" y="629479"/>
                      <a:pt x="1951235" y="625518"/>
                    </a:cubicBezTo>
                    <a:cubicBezTo>
                      <a:pt x="1955197" y="621556"/>
                      <a:pt x="1957838" y="617330"/>
                      <a:pt x="1954932" y="611255"/>
                    </a:cubicBezTo>
                    <a:cubicBezTo>
                      <a:pt x="1946217" y="593824"/>
                      <a:pt x="1925352" y="556584"/>
                      <a:pt x="1909769" y="543114"/>
                    </a:cubicBezTo>
                    <a:cubicBezTo>
                      <a:pt x="1909769" y="543114"/>
                      <a:pt x="1951499" y="578241"/>
                      <a:pt x="1964176" y="588013"/>
                    </a:cubicBezTo>
                    <a:cubicBezTo>
                      <a:pt x="1968402" y="591447"/>
                      <a:pt x="1972628" y="594616"/>
                      <a:pt x="1977910" y="596201"/>
                    </a:cubicBezTo>
                    <a:cubicBezTo>
                      <a:pt x="1989267" y="599899"/>
                      <a:pt x="1995870" y="595409"/>
                      <a:pt x="1996662" y="583259"/>
                    </a:cubicBezTo>
                    <a:cubicBezTo>
                      <a:pt x="1997455" y="572695"/>
                      <a:pt x="1992172" y="565036"/>
                      <a:pt x="1985041" y="557904"/>
                    </a:cubicBezTo>
                    <a:cubicBezTo>
                      <a:pt x="1979231" y="552358"/>
                      <a:pt x="1961799" y="535719"/>
                      <a:pt x="1955989" y="529644"/>
                    </a:cubicBezTo>
                    <a:cubicBezTo>
                      <a:pt x="1961271" y="528852"/>
                      <a:pt x="1975533" y="543378"/>
                      <a:pt x="1979231" y="544435"/>
                    </a:cubicBezTo>
                    <a:cubicBezTo>
                      <a:pt x="1986626" y="546548"/>
                      <a:pt x="1996134" y="541794"/>
                      <a:pt x="1995342" y="535983"/>
                    </a:cubicBezTo>
                    <a:cubicBezTo>
                      <a:pt x="1993757" y="522249"/>
                      <a:pt x="1985834" y="513005"/>
                      <a:pt x="1976061" y="501384"/>
                    </a:cubicBezTo>
                    <a:cubicBezTo>
                      <a:pt x="1959158" y="481840"/>
                      <a:pt x="1939085" y="469426"/>
                      <a:pt x="1924295" y="463088"/>
                    </a:cubicBezTo>
                    <a:cubicBezTo>
                      <a:pt x="1893130" y="449882"/>
                      <a:pt x="1873057" y="429281"/>
                      <a:pt x="1840571" y="420301"/>
                    </a:cubicBezTo>
                    <a:cubicBezTo>
                      <a:pt x="1833704" y="418453"/>
                      <a:pt x="1827894" y="414491"/>
                      <a:pt x="1821819" y="410793"/>
                    </a:cubicBezTo>
                    <a:cubicBezTo>
                      <a:pt x="1811255" y="404455"/>
                      <a:pt x="1800954" y="396267"/>
                      <a:pt x="1787748" y="397323"/>
                    </a:cubicBezTo>
                    <a:cubicBezTo>
                      <a:pt x="1776128" y="398116"/>
                      <a:pt x="1765035" y="396003"/>
                      <a:pt x="1754470" y="391777"/>
                    </a:cubicBezTo>
                    <a:cubicBezTo>
                      <a:pt x="1733605" y="383590"/>
                      <a:pt x="1712476" y="376194"/>
                      <a:pt x="1692404" y="366158"/>
                    </a:cubicBezTo>
                    <a:cubicBezTo>
                      <a:pt x="1661766" y="350839"/>
                      <a:pt x="1629016" y="341595"/>
                      <a:pt x="1596530" y="330767"/>
                    </a:cubicBezTo>
                    <a:cubicBezTo>
                      <a:pt x="1570383" y="322051"/>
                      <a:pt x="1543972" y="313335"/>
                      <a:pt x="1518089" y="303299"/>
                    </a:cubicBezTo>
                    <a:cubicBezTo>
                      <a:pt x="1486395" y="290886"/>
                      <a:pt x="1452853" y="283226"/>
                      <a:pt x="1419046" y="285075"/>
                    </a:cubicBezTo>
                    <a:cubicBezTo>
                      <a:pt x="1380485" y="287188"/>
                      <a:pt x="1342717" y="285868"/>
                      <a:pt x="1305741" y="275831"/>
                    </a:cubicBezTo>
                    <a:cubicBezTo>
                      <a:pt x="1258201" y="263154"/>
                      <a:pt x="1210660" y="259456"/>
                      <a:pt x="1162064" y="266851"/>
                    </a:cubicBezTo>
                    <a:cubicBezTo>
                      <a:pt x="1147009" y="269228"/>
                      <a:pt x="1132219" y="268172"/>
                      <a:pt x="1117693" y="264210"/>
                    </a:cubicBezTo>
                    <a:cubicBezTo>
                      <a:pt x="1102110" y="259984"/>
                      <a:pt x="1086527" y="256815"/>
                      <a:pt x="1070680" y="255230"/>
                    </a:cubicBezTo>
                    <a:cubicBezTo>
                      <a:pt x="1030007" y="251269"/>
                      <a:pt x="989862" y="250212"/>
                      <a:pt x="952357" y="272134"/>
                    </a:cubicBezTo>
                    <a:cubicBezTo>
                      <a:pt x="938624" y="280057"/>
                      <a:pt x="922777" y="284283"/>
                      <a:pt x="906930" y="287452"/>
                    </a:cubicBezTo>
                    <a:cubicBezTo>
                      <a:pt x="894781" y="289829"/>
                      <a:pt x="882103" y="295111"/>
                      <a:pt x="870218" y="291414"/>
                    </a:cubicBezTo>
                    <a:cubicBezTo>
                      <a:pt x="858333" y="287980"/>
                      <a:pt x="847240" y="287980"/>
                      <a:pt x="835883" y="291414"/>
                    </a:cubicBezTo>
                    <a:cubicBezTo>
                      <a:pt x="831129" y="292999"/>
                      <a:pt x="827696" y="292470"/>
                      <a:pt x="824791" y="288245"/>
                    </a:cubicBezTo>
                    <a:cubicBezTo>
                      <a:pt x="816603" y="275567"/>
                      <a:pt x="809736" y="262626"/>
                      <a:pt x="811585" y="246515"/>
                    </a:cubicBezTo>
                    <a:cubicBezTo>
                      <a:pt x="812377" y="240704"/>
                      <a:pt x="811849" y="234365"/>
                      <a:pt x="810528" y="228555"/>
                    </a:cubicBezTo>
                    <a:cubicBezTo>
                      <a:pt x="807095" y="210595"/>
                      <a:pt x="811849" y="194484"/>
                      <a:pt x="813434" y="176525"/>
                    </a:cubicBezTo>
                    <a:cubicBezTo>
                      <a:pt x="817924" y="117627"/>
                      <a:pt x="792833" y="85934"/>
                      <a:pt x="769327" y="48958"/>
                    </a:cubicBezTo>
                    <a:cubicBezTo>
                      <a:pt x="754272" y="25187"/>
                      <a:pt x="727597" y="13038"/>
                      <a:pt x="699865" y="5643"/>
                    </a:cubicBezTo>
                    <a:cubicBezTo>
                      <a:pt x="652060" y="-7298"/>
                      <a:pt x="606897" y="3266"/>
                      <a:pt x="564639" y="24659"/>
                    </a:cubicBezTo>
                    <a:cubicBezTo>
                      <a:pt x="536379" y="39714"/>
                      <a:pt x="509703" y="59786"/>
                      <a:pt x="493592" y="90688"/>
                    </a:cubicBezTo>
                    <a:cubicBezTo>
                      <a:pt x="486461" y="104422"/>
                      <a:pt x="478538" y="126079"/>
                      <a:pt x="485405" y="139813"/>
                    </a:cubicBezTo>
                    <a:cubicBezTo>
                      <a:pt x="490687" y="150377"/>
                      <a:pt x="495705" y="153283"/>
                      <a:pt x="494121" y="164904"/>
                    </a:cubicBezTo>
                    <a:cubicBezTo>
                      <a:pt x="492800" y="174148"/>
                      <a:pt x="492536" y="183656"/>
                      <a:pt x="493064" y="192900"/>
                    </a:cubicBezTo>
                    <a:cubicBezTo>
                      <a:pt x="494121" y="206633"/>
                      <a:pt x="490951" y="223273"/>
                      <a:pt x="499139" y="235422"/>
                    </a:cubicBezTo>
                    <a:cubicBezTo>
                      <a:pt x="510231" y="251797"/>
                      <a:pt x="511552" y="267115"/>
                      <a:pt x="503629" y="284811"/>
                    </a:cubicBezTo>
                    <a:cubicBezTo>
                      <a:pt x="500459" y="291414"/>
                      <a:pt x="492272" y="304355"/>
                      <a:pt x="506270" y="312279"/>
                    </a:cubicBezTo>
                    <a:cubicBezTo>
                      <a:pt x="515778" y="317561"/>
                      <a:pt x="522117" y="319938"/>
                      <a:pt x="530040" y="326541"/>
                    </a:cubicBezTo>
                    <a:cubicBezTo>
                      <a:pt x="536907" y="332087"/>
                      <a:pt x="534266" y="333936"/>
                      <a:pt x="536115" y="341595"/>
                    </a:cubicBezTo>
                    <a:cubicBezTo>
                      <a:pt x="536907" y="345557"/>
                      <a:pt x="558300" y="336841"/>
                      <a:pt x="559092" y="340803"/>
                    </a:cubicBezTo>
                    <a:cubicBezTo>
                      <a:pt x="559885" y="346085"/>
                      <a:pt x="536379" y="349783"/>
                      <a:pt x="540605" y="356650"/>
                    </a:cubicBezTo>
                    <a:cubicBezTo>
                      <a:pt x="553018" y="376458"/>
                      <a:pt x="546679" y="385967"/>
                      <a:pt x="547471" y="392305"/>
                    </a:cubicBezTo>
                    <a:cubicBezTo>
                      <a:pt x="549584" y="410529"/>
                      <a:pt x="560413" y="418981"/>
                      <a:pt x="578637" y="418453"/>
                    </a:cubicBezTo>
                    <a:cubicBezTo>
                      <a:pt x="586824" y="418188"/>
                      <a:pt x="594748" y="416076"/>
                      <a:pt x="602671" y="413434"/>
                    </a:cubicBezTo>
                    <a:cubicBezTo>
                      <a:pt x="616141" y="408944"/>
                      <a:pt x="629875" y="405775"/>
                      <a:pt x="644401" y="404983"/>
                    </a:cubicBezTo>
                    <a:cubicBezTo>
                      <a:pt x="657607" y="404190"/>
                      <a:pt x="666851" y="409473"/>
                      <a:pt x="673718" y="420301"/>
                    </a:cubicBezTo>
                    <a:cubicBezTo>
                      <a:pt x="682169" y="433771"/>
                      <a:pt x="687188" y="448297"/>
                      <a:pt x="689829" y="463880"/>
                    </a:cubicBezTo>
                    <a:cubicBezTo>
                      <a:pt x="691149" y="471803"/>
                      <a:pt x="689036" y="477086"/>
                      <a:pt x="682698" y="481312"/>
                    </a:cubicBezTo>
                    <a:cubicBezTo>
                      <a:pt x="677151" y="485009"/>
                      <a:pt x="671605" y="488971"/>
                      <a:pt x="665794" y="492140"/>
                    </a:cubicBezTo>
                    <a:cubicBezTo>
                      <a:pt x="601351" y="527531"/>
                      <a:pt x="560149" y="580618"/>
                      <a:pt x="544038" y="652457"/>
                    </a:cubicBezTo>
                    <a:cubicBezTo>
                      <a:pt x="538492" y="677812"/>
                      <a:pt x="530568" y="700790"/>
                      <a:pt x="509703" y="717693"/>
                    </a:cubicBezTo>
                    <a:cubicBezTo>
                      <a:pt x="503100" y="722975"/>
                      <a:pt x="500723" y="730106"/>
                      <a:pt x="502836" y="738822"/>
                    </a:cubicBezTo>
                    <a:cubicBezTo>
                      <a:pt x="503893" y="743576"/>
                      <a:pt x="502308" y="748066"/>
                      <a:pt x="499931" y="752028"/>
                    </a:cubicBezTo>
                    <a:cubicBezTo>
                      <a:pt x="489366" y="770252"/>
                      <a:pt x="478274" y="787947"/>
                      <a:pt x="468766" y="806699"/>
                    </a:cubicBezTo>
                    <a:cubicBezTo>
                      <a:pt x="463483" y="817000"/>
                      <a:pt x="457673" y="817528"/>
                      <a:pt x="448429" y="813831"/>
                    </a:cubicBezTo>
                    <a:cubicBezTo>
                      <a:pt x="418584" y="802210"/>
                      <a:pt x="388739" y="790853"/>
                      <a:pt x="358894" y="779760"/>
                    </a:cubicBezTo>
                    <a:cubicBezTo>
                      <a:pt x="346745" y="775270"/>
                      <a:pt x="335917" y="768667"/>
                      <a:pt x="326408" y="759951"/>
                    </a:cubicBezTo>
                    <a:cubicBezTo>
                      <a:pt x="297092" y="732483"/>
                      <a:pt x="269624" y="703167"/>
                      <a:pt x="243213" y="672794"/>
                    </a:cubicBezTo>
                    <a:cubicBezTo>
                      <a:pt x="237402" y="666191"/>
                      <a:pt x="235025" y="656947"/>
                      <a:pt x="237138" y="648231"/>
                    </a:cubicBezTo>
                    <a:cubicBezTo>
                      <a:pt x="242949" y="622612"/>
                      <a:pt x="248495" y="596993"/>
                      <a:pt x="246646" y="570318"/>
                    </a:cubicBezTo>
                    <a:cubicBezTo>
                      <a:pt x="245854" y="557376"/>
                      <a:pt x="249816" y="544171"/>
                      <a:pt x="259852" y="533606"/>
                    </a:cubicBezTo>
                    <a:cubicBezTo>
                      <a:pt x="263549" y="529644"/>
                      <a:pt x="267247" y="525419"/>
                      <a:pt x="264342" y="519344"/>
                    </a:cubicBezTo>
                    <a:cubicBezTo>
                      <a:pt x="261172" y="513005"/>
                      <a:pt x="255626" y="509572"/>
                      <a:pt x="248759" y="510100"/>
                    </a:cubicBezTo>
                    <a:cubicBezTo>
                      <a:pt x="227366" y="510892"/>
                      <a:pt x="209406" y="520664"/>
                      <a:pt x="204124" y="543906"/>
                    </a:cubicBezTo>
                    <a:cubicBezTo>
                      <a:pt x="203067" y="548925"/>
                      <a:pt x="202011" y="553679"/>
                      <a:pt x="200955" y="559225"/>
                    </a:cubicBezTo>
                    <a:cubicBezTo>
                      <a:pt x="184844" y="545755"/>
                      <a:pt x="177184" y="532021"/>
                      <a:pt x="165563" y="508251"/>
                    </a:cubicBezTo>
                    <a:cubicBezTo>
                      <a:pt x="154471" y="485801"/>
                      <a:pt x="143642" y="467842"/>
                      <a:pt x="130700" y="449882"/>
                    </a:cubicBezTo>
                    <a:cubicBezTo>
                      <a:pt x="125418" y="442487"/>
                      <a:pt x="114589" y="427696"/>
                      <a:pt x="105345" y="431394"/>
                    </a:cubicBezTo>
                    <a:cubicBezTo>
                      <a:pt x="95045" y="435356"/>
                      <a:pt x="92404" y="445920"/>
                      <a:pt x="94517" y="450410"/>
                    </a:cubicBezTo>
                    <a:cubicBezTo>
                      <a:pt x="94781" y="450938"/>
                      <a:pt x="110099" y="486330"/>
                      <a:pt x="113005" y="495045"/>
                    </a:cubicBezTo>
                    <a:cubicBezTo>
                      <a:pt x="109043" y="490556"/>
                      <a:pt x="84745" y="443015"/>
                      <a:pt x="80255" y="439053"/>
                    </a:cubicBezTo>
                    <a:cubicBezTo>
                      <a:pt x="73652" y="432715"/>
                      <a:pt x="65200" y="433507"/>
                      <a:pt x="58333" y="437205"/>
                    </a:cubicBezTo>
                    <a:cubicBezTo>
                      <a:pt x="51730" y="440638"/>
                      <a:pt x="51730" y="448826"/>
                      <a:pt x="53843" y="455428"/>
                    </a:cubicBezTo>
                    <a:cubicBezTo>
                      <a:pt x="55692" y="461767"/>
                      <a:pt x="58861" y="467842"/>
                      <a:pt x="61503" y="474180"/>
                    </a:cubicBezTo>
                    <a:cubicBezTo>
                      <a:pt x="62031" y="476822"/>
                      <a:pt x="79991" y="510892"/>
                      <a:pt x="81047" y="513269"/>
                    </a:cubicBezTo>
                    <a:cubicBezTo>
                      <a:pt x="79991" y="511421"/>
                      <a:pt x="58069" y="474709"/>
                      <a:pt x="57541" y="473916"/>
                    </a:cubicBezTo>
                    <a:cubicBezTo>
                      <a:pt x="53051" y="466785"/>
                      <a:pt x="47769" y="459654"/>
                      <a:pt x="37996" y="463352"/>
                    </a:cubicBezTo>
                    <a:cubicBezTo>
                      <a:pt x="27696" y="467314"/>
                      <a:pt x="30337" y="476822"/>
                      <a:pt x="31658" y="484745"/>
                    </a:cubicBezTo>
                    <a:cubicBezTo>
                      <a:pt x="34035" y="499799"/>
                      <a:pt x="41958" y="512477"/>
                      <a:pt x="49882" y="525154"/>
                    </a:cubicBezTo>
                    <a:cubicBezTo>
                      <a:pt x="58861" y="539681"/>
                      <a:pt x="67577" y="554207"/>
                      <a:pt x="76029" y="568997"/>
                    </a:cubicBezTo>
                    <a:cubicBezTo>
                      <a:pt x="78406" y="572959"/>
                      <a:pt x="80255" y="577977"/>
                      <a:pt x="76029" y="581939"/>
                    </a:cubicBezTo>
                    <a:cubicBezTo>
                      <a:pt x="71803" y="585901"/>
                      <a:pt x="67049" y="583259"/>
                      <a:pt x="63351" y="580618"/>
                    </a:cubicBezTo>
                    <a:cubicBezTo>
                      <a:pt x="57541" y="576657"/>
                      <a:pt x="32186" y="554735"/>
                      <a:pt x="25055" y="548396"/>
                    </a:cubicBezTo>
                    <a:cubicBezTo>
                      <a:pt x="18716" y="542850"/>
                      <a:pt x="11057" y="539945"/>
                      <a:pt x="3926" y="546548"/>
                    </a:cubicBezTo>
                    <a:cubicBezTo>
                      <a:pt x="-2941" y="552886"/>
                      <a:pt x="492" y="558697"/>
                      <a:pt x="4454" y="566092"/>
                    </a:cubicBezTo>
                    <a:cubicBezTo>
                      <a:pt x="6567" y="570054"/>
                      <a:pt x="67577" y="623141"/>
                      <a:pt x="71803" y="628951"/>
                    </a:cubicBezTo>
                    <a:cubicBezTo>
                      <a:pt x="83952" y="646118"/>
                      <a:pt x="95309" y="658268"/>
                      <a:pt x="106930" y="675699"/>
                    </a:cubicBezTo>
                    <a:cubicBezTo>
                      <a:pt x="113005" y="684679"/>
                      <a:pt x="119079" y="693395"/>
                      <a:pt x="127267" y="700262"/>
                    </a:cubicBezTo>
                    <a:cubicBezTo>
                      <a:pt x="158168" y="726673"/>
                      <a:pt x="181938" y="758631"/>
                      <a:pt x="203860" y="792701"/>
                    </a:cubicBezTo>
                    <a:cubicBezTo>
                      <a:pt x="244269" y="854768"/>
                      <a:pt x="294451" y="908383"/>
                      <a:pt x="347538" y="959621"/>
                    </a:cubicBezTo>
                    <a:cubicBezTo>
                      <a:pt x="371572" y="982599"/>
                      <a:pt x="398247" y="1001879"/>
                      <a:pt x="424659" y="1021688"/>
                    </a:cubicBezTo>
                    <a:cubicBezTo>
                      <a:pt x="450014" y="1040968"/>
                      <a:pt x="459522" y="1042289"/>
                      <a:pt x="484612" y="1023008"/>
                    </a:cubicBezTo>
                    <a:cubicBezTo>
                      <a:pt x="486725" y="1021424"/>
                      <a:pt x="488574" y="1020103"/>
                      <a:pt x="490423" y="1018518"/>
                    </a:cubicBezTo>
                    <a:cubicBezTo>
                      <a:pt x="509703" y="1002408"/>
                      <a:pt x="528984" y="986297"/>
                      <a:pt x="545887" y="967280"/>
                    </a:cubicBezTo>
                    <a:cubicBezTo>
                      <a:pt x="569921" y="940605"/>
                      <a:pt x="597917" y="917627"/>
                      <a:pt x="621687" y="890688"/>
                    </a:cubicBezTo>
                    <a:cubicBezTo>
                      <a:pt x="645986" y="863484"/>
                      <a:pt x="676887" y="842091"/>
                      <a:pt x="695903" y="810133"/>
                    </a:cubicBezTo>
                    <a:cubicBezTo>
                      <a:pt x="698809" y="805115"/>
                      <a:pt x="700921" y="808020"/>
                      <a:pt x="702506" y="811189"/>
                    </a:cubicBezTo>
                    <a:cubicBezTo>
                      <a:pt x="706732" y="819905"/>
                      <a:pt x="712278" y="827564"/>
                      <a:pt x="717825" y="835488"/>
                    </a:cubicBezTo>
                    <a:cubicBezTo>
                      <a:pt x="737369" y="863748"/>
                      <a:pt x="753216" y="894121"/>
                      <a:pt x="767214" y="925022"/>
                    </a:cubicBezTo>
                    <a:cubicBezTo>
                      <a:pt x="787815" y="969657"/>
                      <a:pt x="809208" y="1013764"/>
                      <a:pt x="835619" y="1055230"/>
                    </a:cubicBezTo>
                    <a:cubicBezTo>
                      <a:pt x="839053" y="1060777"/>
                      <a:pt x="843543" y="1070285"/>
                      <a:pt x="845391" y="1076623"/>
                    </a:cubicBezTo>
                    <a:cubicBezTo>
                      <a:pt x="853315" y="1104884"/>
                      <a:pt x="857012" y="1133936"/>
                      <a:pt x="859654" y="1163253"/>
                    </a:cubicBezTo>
                    <a:cubicBezTo>
                      <a:pt x="860446" y="1172497"/>
                      <a:pt x="856484" y="1176987"/>
                      <a:pt x="847504" y="1180156"/>
                    </a:cubicBezTo>
                    <a:cubicBezTo>
                      <a:pt x="818716" y="1189928"/>
                      <a:pt x="789135" y="1194946"/>
                      <a:pt x="759819" y="1202077"/>
                    </a:cubicBezTo>
                    <a:cubicBezTo>
                      <a:pt x="721522" y="1211586"/>
                      <a:pt x="685339" y="1227432"/>
                      <a:pt x="648891" y="1242487"/>
                    </a:cubicBezTo>
                    <a:cubicBezTo>
                      <a:pt x="612179" y="1257805"/>
                      <a:pt x="574675" y="1271275"/>
                      <a:pt x="538492" y="1287650"/>
                    </a:cubicBezTo>
                    <a:cubicBezTo>
                      <a:pt x="500195" y="1305082"/>
                      <a:pt x="462427" y="1323306"/>
                      <a:pt x="429413" y="1349981"/>
                    </a:cubicBezTo>
                    <a:cubicBezTo>
                      <a:pt x="391380" y="1380354"/>
                      <a:pt x="377118" y="1419443"/>
                      <a:pt x="387155" y="1467511"/>
                    </a:cubicBezTo>
                    <a:cubicBezTo>
                      <a:pt x="394550" y="1502639"/>
                      <a:pt x="409868" y="1534068"/>
                      <a:pt x="428884" y="1563649"/>
                    </a:cubicBezTo>
                    <a:cubicBezTo>
                      <a:pt x="499931" y="1673256"/>
                      <a:pt x="576788" y="1778637"/>
                      <a:pt x="659456" y="1879793"/>
                    </a:cubicBezTo>
                    <a:cubicBezTo>
                      <a:pt x="667115" y="1889037"/>
                      <a:pt x="674510" y="1898809"/>
                      <a:pt x="680321" y="1909373"/>
                    </a:cubicBezTo>
                    <a:cubicBezTo>
                      <a:pt x="695903" y="1938162"/>
                      <a:pt x="708581" y="1968271"/>
                      <a:pt x="721522" y="1998380"/>
                    </a:cubicBezTo>
                    <a:cubicBezTo>
                      <a:pt x="721786" y="1999172"/>
                      <a:pt x="721258" y="2000228"/>
                      <a:pt x="720994" y="2001021"/>
                    </a:cubicBezTo>
                    <a:cubicBezTo>
                      <a:pt x="718617" y="2001285"/>
                      <a:pt x="718353" y="1999700"/>
                      <a:pt x="717825" y="1998380"/>
                    </a:cubicBezTo>
                    <a:cubicBezTo>
                      <a:pt x="708317" y="1979364"/>
                      <a:pt x="694054" y="1965101"/>
                      <a:pt x="676359" y="1953745"/>
                    </a:cubicBezTo>
                    <a:cubicBezTo>
                      <a:pt x="672925" y="1951632"/>
                      <a:pt x="669756" y="1950575"/>
                      <a:pt x="666587" y="1952952"/>
                    </a:cubicBezTo>
                    <a:cubicBezTo>
                      <a:pt x="663153" y="1955593"/>
                      <a:pt x="664474" y="1959291"/>
                      <a:pt x="666058" y="1962724"/>
                    </a:cubicBezTo>
                    <a:cubicBezTo>
                      <a:pt x="667907" y="1966158"/>
                      <a:pt x="670284" y="1969327"/>
                      <a:pt x="673982" y="1971176"/>
                    </a:cubicBezTo>
                    <a:cubicBezTo>
                      <a:pt x="677679" y="1972761"/>
                      <a:pt x="680849" y="1975402"/>
                      <a:pt x="682962" y="1978571"/>
                    </a:cubicBezTo>
                    <a:cubicBezTo>
                      <a:pt x="691677" y="1992305"/>
                      <a:pt x="701450" y="2005511"/>
                      <a:pt x="707788" y="2020829"/>
                    </a:cubicBezTo>
                    <a:cubicBezTo>
                      <a:pt x="712278" y="2031394"/>
                      <a:pt x="710429" y="2041430"/>
                      <a:pt x="702770" y="2048297"/>
                    </a:cubicBezTo>
                    <a:cubicBezTo>
                      <a:pt x="692206" y="2057805"/>
                      <a:pt x="682962" y="2059390"/>
                      <a:pt x="671869" y="2054372"/>
                    </a:cubicBezTo>
                    <a:cubicBezTo>
                      <a:pt x="653645" y="2046184"/>
                      <a:pt x="634365" y="2041166"/>
                      <a:pt x="614556" y="2038789"/>
                    </a:cubicBezTo>
                    <a:cubicBezTo>
                      <a:pt x="610595" y="2038261"/>
                      <a:pt x="605048" y="2038261"/>
                      <a:pt x="604520" y="2041958"/>
                    </a:cubicBezTo>
                    <a:cubicBezTo>
                      <a:pt x="604256" y="2044599"/>
                      <a:pt x="605576" y="2050938"/>
                      <a:pt x="611387" y="2051731"/>
                    </a:cubicBezTo>
                    <a:cubicBezTo>
                      <a:pt x="638591" y="2055692"/>
                      <a:pt x="660776" y="2076029"/>
                      <a:pt x="690621" y="2074708"/>
                    </a:cubicBezTo>
                    <a:cubicBezTo>
                      <a:pt x="685867" y="2082632"/>
                      <a:pt x="681641" y="2089499"/>
                      <a:pt x="677415" y="2096630"/>
                    </a:cubicBezTo>
                    <a:cubicBezTo>
                      <a:pt x="673454" y="2102969"/>
                      <a:pt x="669756" y="2109836"/>
                      <a:pt x="669492" y="2117231"/>
                    </a:cubicBezTo>
                    <a:cubicBezTo>
                      <a:pt x="668435" y="2141529"/>
                      <a:pt x="653909" y="2157376"/>
                      <a:pt x="635157" y="2169261"/>
                    </a:cubicBezTo>
                    <a:cubicBezTo>
                      <a:pt x="609538" y="2185108"/>
                      <a:pt x="582863" y="2199634"/>
                      <a:pt x="552754" y="2205709"/>
                    </a:cubicBezTo>
                    <a:cubicBezTo>
                      <a:pt x="535322" y="2209406"/>
                      <a:pt x="527927" y="2224989"/>
                      <a:pt x="533738" y="2242157"/>
                    </a:cubicBezTo>
                    <a:cubicBezTo>
                      <a:pt x="538756" y="2256419"/>
                      <a:pt x="548792" y="2265134"/>
                      <a:pt x="563846" y="2267511"/>
                    </a:cubicBezTo>
                    <a:cubicBezTo>
                      <a:pt x="613764" y="2274643"/>
                      <a:pt x="662625" y="2274114"/>
                      <a:pt x="710429" y="2254042"/>
                    </a:cubicBezTo>
                    <a:cubicBezTo>
                      <a:pt x="730766" y="2245326"/>
                      <a:pt x="752159" y="2237667"/>
                      <a:pt x="773553" y="2231856"/>
                    </a:cubicBezTo>
                    <a:cubicBezTo>
                      <a:pt x="824262" y="2217594"/>
                      <a:pt x="871803" y="2194880"/>
                      <a:pt x="921984" y="2178769"/>
                    </a:cubicBezTo>
                    <a:cubicBezTo>
                      <a:pt x="940472" y="2172959"/>
                      <a:pt x="957111" y="2163715"/>
                      <a:pt x="972430" y="2151566"/>
                    </a:cubicBezTo>
                    <a:cubicBezTo>
                      <a:pt x="979033" y="2146283"/>
                      <a:pt x="984843" y="2141265"/>
                      <a:pt x="989333" y="2134398"/>
                    </a:cubicBezTo>
                    <a:cubicBezTo>
                      <a:pt x="994087" y="2127531"/>
                      <a:pt x="993295" y="2121721"/>
                      <a:pt x="987749" y="2115382"/>
                    </a:cubicBezTo>
                    <a:cubicBezTo>
                      <a:pt x="973751" y="2099535"/>
                      <a:pt x="962130" y="2082104"/>
                      <a:pt x="952093" y="2063616"/>
                    </a:cubicBezTo>
                    <a:cubicBezTo>
                      <a:pt x="944170" y="2049089"/>
                      <a:pt x="934662" y="2035356"/>
                      <a:pt x="923041" y="2023735"/>
                    </a:cubicBezTo>
                    <a:cubicBezTo>
                      <a:pt x="912212" y="2012642"/>
                      <a:pt x="903496" y="2000228"/>
                      <a:pt x="889763" y="1990984"/>
                    </a:cubicBezTo>
                    <a:cubicBezTo>
                      <a:pt x="874972" y="1981212"/>
                      <a:pt x="869426" y="1961668"/>
                      <a:pt x="858861" y="1947142"/>
                    </a:cubicBezTo>
                    <a:cubicBezTo>
                      <a:pt x="844071" y="1926805"/>
                      <a:pt x="833771" y="1903827"/>
                      <a:pt x="821093" y="1882170"/>
                    </a:cubicBezTo>
                    <a:cubicBezTo>
                      <a:pt x="799436" y="1845458"/>
                      <a:pt x="778571" y="1808218"/>
                      <a:pt x="759555" y="1770186"/>
                    </a:cubicBezTo>
                    <a:cubicBezTo>
                      <a:pt x="744236" y="1739548"/>
                      <a:pt x="729446" y="1709440"/>
                      <a:pt x="725748" y="1675105"/>
                    </a:cubicBezTo>
                    <a:cubicBezTo>
                      <a:pt x="723635" y="1656353"/>
                      <a:pt x="716504" y="1638393"/>
                      <a:pt x="709109" y="1620961"/>
                    </a:cubicBezTo>
                    <a:cubicBezTo>
                      <a:pt x="692734" y="1583193"/>
                      <a:pt x="670020" y="1548859"/>
                      <a:pt x="643609" y="1517165"/>
                    </a:cubicBezTo>
                    <a:cubicBezTo>
                      <a:pt x="641496" y="1514788"/>
                      <a:pt x="639647" y="1511883"/>
                      <a:pt x="635949" y="1507128"/>
                    </a:cubicBezTo>
                    <a:cubicBezTo>
                      <a:pt x="689036" y="1522711"/>
                      <a:pt x="740274" y="1525881"/>
                      <a:pt x="792041" y="1524560"/>
                    </a:cubicBezTo>
                    <a:cubicBezTo>
                      <a:pt x="858597" y="1522711"/>
                      <a:pt x="924626" y="1516372"/>
                      <a:pt x="990654" y="1507393"/>
                    </a:cubicBezTo>
                    <a:cubicBezTo>
                      <a:pt x="996464" y="1506600"/>
                      <a:pt x="999634" y="1507657"/>
                      <a:pt x="1002275" y="1512939"/>
                    </a:cubicBezTo>
                    <a:cubicBezTo>
                      <a:pt x="1012839" y="1534068"/>
                      <a:pt x="1026045" y="1553613"/>
                      <a:pt x="1039779" y="1572893"/>
                    </a:cubicBezTo>
                    <a:cubicBezTo>
                      <a:pt x="1086527" y="1637601"/>
                      <a:pt x="1139878" y="1696762"/>
                      <a:pt x="1190852" y="1758036"/>
                    </a:cubicBezTo>
                    <a:cubicBezTo>
                      <a:pt x="1218848" y="1791579"/>
                      <a:pt x="1249749" y="1823008"/>
                      <a:pt x="1274840" y="1858664"/>
                    </a:cubicBezTo>
                    <a:cubicBezTo>
                      <a:pt x="1291479" y="1882170"/>
                      <a:pt x="1305213" y="1907525"/>
                      <a:pt x="1320268" y="1932087"/>
                    </a:cubicBezTo>
                    <a:cubicBezTo>
                      <a:pt x="1339020" y="1962460"/>
                      <a:pt x="1362526" y="1987815"/>
                      <a:pt x="1398709" y="1997323"/>
                    </a:cubicBezTo>
                    <a:cubicBezTo>
                      <a:pt x="1416141" y="2001813"/>
                      <a:pt x="1430403" y="2011321"/>
                      <a:pt x="1443873" y="2022678"/>
                    </a:cubicBezTo>
                    <a:cubicBezTo>
                      <a:pt x="1528125" y="2096102"/>
                      <a:pt x="1614226" y="2167148"/>
                      <a:pt x="1702440" y="2235554"/>
                    </a:cubicBezTo>
                    <a:cubicBezTo>
                      <a:pt x="1756055" y="2277019"/>
                      <a:pt x="1802275" y="2325616"/>
                      <a:pt x="1842156" y="2380024"/>
                    </a:cubicBezTo>
                    <a:cubicBezTo>
                      <a:pt x="1844269" y="2382665"/>
                      <a:pt x="1847438" y="2385042"/>
                      <a:pt x="1847438" y="2389004"/>
                    </a:cubicBezTo>
                    <a:cubicBezTo>
                      <a:pt x="1846646" y="2389268"/>
                      <a:pt x="1846118" y="2390060"/>
                      <a:pt x="1845589" y="2389796"/>
                    </a:cubicBezTo>
                    <a:cubicBezTo>
                      <a:pt x="1833704" y="2387683"/>
                      <a:pt x="1822876" y="2392437"/>
                      <a:pt x="1818914" y="2401681"/>
                    </a:cubicBezTo>
                    <a:cubicBezTo>
                      <a:pt x="1815216" y="2409869"/>
                      <a:pt x="1818386" y="2418584"/>
                      <a:pt x="1828950" y="2426244"/>
                    </a:cubicBezTo>
                    <a:cubicBezTo>
                      <a:pt x="1836874" y="2432054"/>
                      <a:pt x="1843477" y="2438657"/>
                      <a:pt x="1847702" y="2447637"/>
                    </a:cubicBezTo>
                    <a:cubicBezTo>
                      <a:pt x="1848759" y="2449750"/>
                      <a:pt x="1850079" y="2452655"/>
                      <a:pt x="1852192" y="2453447"/>
                    </a:cubicBezTo>
                    <a:cubicBezTo>
                      <a:pt x="1869360" y="2460843"/>
                      <a:pt x="1870944" y="2475369"/>
                      <a:pt x="1872001" y="2491480"/>
                    </a:cubicBezTo>
                    <a:cubicBezTo>
                      <a:pt x="1873057" y="2507062"/>
                      <a:pt x="1874378" y="2522909"/>
                      <a:pt x="1882301" y="2536907"/>
                    </a:cubicBezTo>
                    <a:cubicBezTo>
                      <a:pt x="1889168" y="2549321"/>
                      <a:pt x="1898148" y="2551962"/>
                      <a:pt x="1910825" y="2545887"/>
                    </a:cubicBezTo>
                    <a:cubicBezTo>
                      <a:pt x="1912410" y="2545095"/>
                      <a:pt x="1913731" y="2544038"/>
                      <a:pt x="1916372" y="2544831"/>
                    </a:cubicBezTo>
                    <a:cubicBezTo>
                      <a:pt x="1915844" y="2554075"/>
                      <a:pt x="1916108" y="2564375"/>
                      <a:pt x="1922711" y="2571770"/>
                    </a:cubicBezTo>
                    <a:cubicBezTo>
                      <a:pt x="1932747" y="2583127"/>
                      <a:pt x="1933011" y="2596069"/>
                      <a:pt x="1931690" y="2609802"/>
                    </a:cubicBezTo>
                    <a:cubicBezTo>
                      <a:pt x="1930106" y="2627234"/>
                      <a:pt x="1927200" y="2644137"/>
                      <a:pt x="1919277" y="2660248"/>
                    </a:cubicBezTo>
                    <a:cubicBezTo>
                      <a:pt x="1913995" y="2670813"/>
                      <a:pt x="1911882" y="2682434"/>
                      <a:pt x="1909241" y="2693791"/>
                    </a:cubicBezTo>
                    <a:cubicBezTo>
                      <a:pt x="1905279" y="2711222"/>
                      <a:pt x="1910297" y="2724956"/>
                      <a:pt x="1925616" y="2734464"/>
                    </a:cubicBezTo>
                    <a:cubicBezTo>
                      <a:pt x="1934331" y="2734464"/>
                      <a:pt x="1941199" y="2734464"/>
                      <a:pt x="1949914" y="2734464"/>
                    </a:cubicBezTo>
                    <a:cubicBezTo>
                      <a:pt x="1954932" y="2731823"/>
                      <a:pt x="1961535" y="2732351"/>
                      <a:pt x="1965761" y="2728654"/>
                    </a:cubicBezTo>
                    <a:cubicBezTo>
                      <a:pt x="1981872" y="2713863"/>
                      <a:pt x="2000624" y="2701450"/>
                      <a:pt x="2012773" y="2682698"/>
                    </a:cubicBezTo>
                    <a:cubicBezTo>
                      <a:pt x="2025451" y="2662889"/>
                      <a:pt x="2036543" y="2642289"/>
                      <a:pt x="2044467" y="2620103"/>
                    </a:cubicBezTo>
                    <a:cubicBezTo>
                      <a:pt x="2053975" y="2593163"/>
                      <a:pt x="2065596" y="2566752"/>
                      <a:pt x="2072199" y="2538492"/>
                    </a:cubicBezTo>
                    <a:cubicBezTo>
                      <a:pt x="2082235" y="2495177"/>
                      <a:pt x="2093856" y="2452919"/>
                      <a:pt x="2104685" y="2409604"/>
                    </a:cubicBezTo>
                    <a:cubicBezTo>
                      <a:pt x="2114457" y="2369987"/>
                      <a:pt x="2137963" y="2331691"/>
                      <a:pt x="2128455" y="2306600"/>
                    </a:cubicBezTo>
                    <a:cubicBezTo>
                      <a:pt x="2118683" y="2279397"/>
                      <a:pt x="2076689" y="2267247"/>
                      <a:pt x="2029941" y="2268832"/>
                    </a:cubicBezTo>
                    <a:close/>
                    <a:moveTo>
                      <a:pt x="65200" y="483689"/>
                    </a:moveTo>
                    <a:cubicBezTo>
                      <a:pt x="65993" y="485273"/>
                      <a:pt x="67049" y="486858"/>
                      <a:pt x="67841" y="488179"/>
                    </a:cubicBezTo>
                    <a:cubicBezTo>
                      <a:pt x="66785" y="487122"/>
                      <a:pt x="65993" y="485537"/>
                      <a:pt x="65200" y="483689"/>
                    </a:cubicBezTo>
                    <a:close/>
                    <a:moveTo>
                      <a:pt x="1847966" y="2414094"/>
                    </a:moveTo>
                    <a:cubicBezTo>
                      <a:pt x="1843741" y="2412510"/>
                      <a:pt x="1838194" y="2413302"/>
                      <a:pt x="1835817" y="2408284"/>
                    </a:cubicBezTo>
                    <a:cubicBezTo>
                      <a:pt x="1835553" y="2408020"/>
                      <a:pt x="1836874" y="2406435"/>
                      <a:pt x="1837666" y="2406435"/>
                    </a:cubicBezTo>
                    <a:cubicBezTo>
                      <a:pt x="1842948" y="2406171"/>
                      <a:pt x="1846646" y="2409076"/>
                      <a:pt x="1849815" y="2413566"/>
                    </a:cubicBezTo>
                    <a:cubicBezTo>
                      <a:pt x="1848495" y="2413830"/>
                      <a:pt x="1848231" y="2414094"/>
                      <a:pt x="1847966" y="2414094"/>
                    </a:cubicBezTo>
                    <a:close/>
                    <a:moveTo>
                      <a:pt x="1891017" y="2500724"/>
                    </a:moveTo>
                    <a:cubicBezTo>
                      <a:pt x="1897092" y="2508647"/>
                      <a:pt x="1901582" y="2517363"/>
                      <a:pt x="1901846" y="2530833"/>
                    </a:cubicBezTo>
                    <a:cubicBezTo>
                      <a:pt x="1892338" y="2520796"/>
                      <a:pt x="1892602" y="2510232"/>
                      <a:pt x="1891017" y="2500724"/>
                    </a:cubicBez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98cb28772e_4_6"/>
              <p:cNvSpPr/>
              <p:nvPr/>
            </p:nvSpPr>
            <p:spPr>
              <a:xfrm flipH="1">
                <a:off x="-2574144" y="-1161654"/>
                <a:ext cx="6577942" cy="5940959"/>
              </a:xfrm>
              <a:custGeom>
                <a:rect b="b" l="l" r="r" t="t"/>
                <a:pathLst>
                  <a:path extrusionOk="0" h="2549768" w="2823151">
                    <a:moveTo>
                      <a:pt x="44313" y="2550154"/>
                    </a:moveTo>
                    <a:cubicBezTo>
                      <a:pt x="8584" y="2524711"/>
                      <a:pt x="3982" y="2485463"/>
                      <a:pt x="734" y="2446485"/>
                    </a:cubicBezTo>
                    <a:cubicBezTo>
                      <a:pt x="-1973" y="2414546"/>
                      <a:pt x="3170" y="2382606"/>
                      <a:pt x="10208" y="2351478"/>
                    </a:cubicBezTo>
                    <a:cubicBezTo>
                      <a:pt x="11832" y="2343629"/>
                      <a:pt x="12644" y="2335508"/>
                      <a:pt x="13185" y="2327388"/>
                    </a:cubicBezTo>
                    <a:cubicBezTo>
                      <a:pt x="18599" y="2259178"/>
                      <a:pt x="1005" y="2201794"/>
                      <a:pt x="1817" y="2133313"/>
                    </a:cubicBezTo>
                    <a:cubicBezTo>
                      <a:pt x="2087" y="2108411"/>
                      <a:pt x="3711" y="2083238"/>
                      <a:pt x="14268" y="2059960"/>
                    </a:cubicBezTo>
                    <a:cubicBezTo>
                      <a:pt x="24283" y="2037494"/>
                      <a:pt x="57847" y="2028562"/>
                      <a:pt x="74899" y="2046426"/>
                    </a:cubicBezTo>
                    <a:cubicBezTo>
                      <a:pt x="81125" y="2052923"/>
                      <a:pt x="92764" y="2051569"/>
                      <a:pt x="101967" y="2051840"/>
                    </a:cubicBezTo>
                    <a:cubicBezTo>
                      <a:pt x="110087" y="2052110"/>
                      <a:pt x="117937" y="2055088"/>
                      <a:pt x="125245" y="2058336"/>
                    </a:cubicBezTo>
                    <a:cubicBezTo>
                      <a:pt x="150147" y="2069163"/>
                      <a:pt x="173967" y="2064020"/>
                      <a:pt x="195079" y="2050486"/>
                    </a:cubicBezTo>
                    <a:cubicBezTo>
                      <a:pt x="245966" y="2018547"/>
                      <a:pt x="288733" y="1977133"/>
                      <a:pt x="328523" y="1931930"/>
                    </a:cubicBezTo>
                    <a:cubicBezTo>
                      <a:pt x="352613" y="1904592"/>
                      <a:pt x="376974" y="1877524"/>
                      <a:pt x="403771" y="1852893"/>
                    </a:cubicBezTo>
                    <a:cubicBezTo>
                      <a:pt x="429485" y="1829074"/>
                      <a:pt x="451410" y="1802006"/>
                      <a:pt x="473064" y="1774668"/>
                    </a:cubicBezTo>
                    <a:cubicBezTo>
                      <a:pt x="499049" y="1741916"/>
                      <a:pt x="530447" y="1716202"/>
                      <a:pt x="568071" y="1697796"/>
                    </a:cubicBezTo>
                    <a:cubicBezTo>
                      <a:pt x="595680" y="1684262"/>
                      <a:pt x="622206" y="1668563"/>
                      <a:pt x="649003" y="1653405"/>
                    </a:cubicBezTo>
                    <a:cubicBezTo>
                      <a:pt x="667950" y="1642578"/>
                      <a:pt x="689334" y="1635811"/>
                      <a:pt x="708823" y="1625255"/>
                    </a:cubicBezTo>
                    <a:cubicBezTo>
                      <a:pt x="715319" y="1621736"/>
                      <a:pt x="722356" y="1618758"/>
                      <a:pt x="727499" y="1613886"/>
                    </a:cubicBezTo>
                    <a:cubicBezTo>
                      <a:pt x="750236" y="1593585"/>
                      <a:pt x="774326" y="1574909"/>
                      <a:pt x="795168" y="1552713"/>
                    </a:cubicBezTo>
                    <a:cubicBezTo>
                      <a:pt x="805454" y="1541886"/>
                      <a:pt x="811950" y="1528082"/>
                      <a:pt x="820341" y="1515631"/>
                    </a:cubicBezTo>
                    <a:cubicBezTo>
                      <a:pt x="836582" y="1491811"/>
                      <a:pt x="852552" y="1467450"/>
                      <a:pt x="867439" y="1442819"/>
                    </a:cubicBezTo>
                    <a:cubicBezTo>
                      <a:pt x="899649" y="1389496"/>
                      <a:pt x="935108" y="1338879"/>
                      <a:pt x="981393" y="1296383"/>
                    </a:cubicBezTo>
                    <a:cubicBezTo>
                      <a:pt x="993303" y="1285556"/>
                      <a:pt x="1004671" y="1273917"/>
                      <a:pt x="1016581" y="1263090"/>
                    </a:cubicBezTo>
                    <a:cubicBezTo>
                      <a:pt x="1029303" y="1251451"/>
                      <a:pt x="1035258" y="1235210"/>
                      <a:pt x="1046356" y="1222759"/>
                    </a:cubicBezTo>
                    <a:cubicBezTo>
                      <a:pt x="1063137" y="1203812"/>
                      <a:pt x="1060431" y="1179722"/>
                      <a:pt x="1065303" y="1157797"/>
                    </a:cubicBezTo>
                    <a:cubicBezTo>
                      <a:pt x="1075859" y="1109617"/>
                      <a:pt x="1086686" y="1061707"/>
                      <a:pt x="1114566" y="1020023"/>
                    </a:cubicBezTo>
                    <a:cubicBezTo>
                      <a:pt x="1129182" y="998098"/>
                      <a:pt x="1147588" y="979963"/>
                      <a:pt x="1167618" y="962910"/>
                    </a:cubicBezTo>
                    <a:cubicBezTo>
                      <a:pt x="1180611" y="951813"/>
                      <a:pt x="1196851" y="945858"/>
                      <a:pt x="1210385" y="936113"/>
                    </a:cubicBezTo>
                    <a:cubicBezTo>
                      <a:pt x="1228250" y="923392"/>
                      <a:pt x="1248280" y="914189"/>
                      <a:pt x="1265603" y="900925"/>
                    </a:cubicBezTo>
                    <a:cubicBezTo>
                      <a:pt x="1268581" y="898760"/>
                      <a:pt x="1271558" y="896865"/>
                      <a:pt x="1275348" y="896053"/>
                    </a:cubicBezTo>
                    <a:cubicBezTo>
                      <a:pt x="1294565" y="892805"/>
                      <a:pt x="1305934" y="878459"/>
                      <a:pt x="1319738" y="866279"/>
                    </a:cubicBezTo>
                    <a:cubicBezTo>
                      <a:pt x="1335708" y="851933"/>
                      <a:pt x="1346806" y="831632"/>
                      <a:pt x="1368189" y="823783"/>
                    </a:cubicBezTo>
                    <a:cubicBezTo>
                      <a:pt x="1382265" y="818640"/>
                      <a:pt x="1391197" y="808084"/>
                      <a:pt x="1397152" y="795362"/>
                    </a:cubicBezTo>
                    <a:cubicBezTo>
                      <a:pt x="1403648" y="781557"/>
                      <a:pt x="1412310" y="770189"/>
                      <a:pt x="1426926" y="764505"/>
                    </a:cubicBezTo>
                    <a:cubicBezTo>
                      <a:pt x="1432610" y="762339"/>
                      <a:pt x="1436400" y="757467"/>
                      <a:pt x="1438565" y="753136"/>
                    </a:cubicBezTo>
                    <a:cubicBezTo>
                      <a:pt x="1447497" y="735272"/>
                      <a:pt x="1462926" y="723091"/>
                      <a:pt x="1474294" y="707121"/>
                    </a:cubicBezTo>
                    <a:cubicBezTo>
                      <a:pt x="1485663" y="691422"/>
                      <a:pt x="1494324" y="673828"/>
                      <a:pt x="1506234" y="658400"/>
                    </a:cubicBezTo>
                    <a:cubicBezTo>
                      <a:pt x="1512189" y="650550"/>
                      <a:pt x="1517332" y="642159"/>
                      <a:pt x="1524369" y="635122"/>
                    </a:cubicBezTo>
                    <a:cubicBezTo>
                      <a:pt x="1566053" y="592084"/>
                      <a:pt x="1603136" y="544986"/>
                      <a:pt x="1642384" y="499784"/>
                    </a:cubicBezTo>
                    <a:cubicBezTo>
                      <a:pt x="1655377" y="484626"/>
                      <a:pt x="1669452" y="470551"/>
                      <a:pt x="1685151" y="458370"/>
                    </a:cubicBezTo>
                    <a:cubicBezTo>
                      <a:pt x="1710595" y="438340"/>
                      <a:pt x="1727647" y="411814"/>
                      <a:pt x="1744429" y="385017"/>
                    </a:cubicBezTo>
                    <a:cubicBezTo>
                      <a:pt x="1750655" y="374731"/>
                      <a:pt x="1748760" y="368506"/>
                      <a:pt x="1738745" y="361739"/>
                    </a:cubicBezTo>
                    <a:cubicBezTo>
                      <a:pt x="1703557" y="338731"/>
                      <a:pt x="1671076" y="312746"/>
                      <a:pt x="1641031" y="283513"/>
                    </a:cubicBezTo>
                    <a:cubicBezTo>
                      <a:pt x="1628850" y="271333"/>
                      <a:pt x="1615046" y="260777"/>
                      <a:pt x="1602595" y="248867"/>
                    </a:cubicBezTo>
                    <a:cubicBezTo>
                      <a:pt x="1597723" y="244265"/>
                      <a:pt x="1592580" y="242641"/>
                      <a:pt x="1585813" y="242912"/>
                    </a:cubicBezTo>
                    <a:cubicBezTo>
                      <a:pt x="1542234" y="244536"/>
                      <a:pt x="1498384" y="246701"/>
                      <a:pt x="1455076" y="238311"/>
                    </a:cubicBezTo>
                    <a:cubicBezTo>
                      <a:pt x="1424761" y="232356"/>
                      <a:pt x="1394716" y="224235"/>
                      <a:pt x="1364129" y="221258"/>
                    </a:cubicBezTo>
                    <a:cubicBezTo>
                      <a:pt x="1303769" y="215574"/>
                      <a:pt x="1243137" y="216656"/>
                      <a:pt x="1182776" y="226401"/>
                    </a:cubicBezTo>
                    <a:cubicBezTo>
                      <a:pt x="1167077" y="228837"/>
                      <a:pt x="1152190" y="230732"/>
                      <a:pt x="1140010" y="243724"/>
                    </a:cubicBezTo>
                    <a:cubicBezTo>
                      <a:pt x="1132972" y="251303"/>
                      <a:pt x="1119979" y="252386"/>
                      <a:pt x="1109694" y="255904"/>
                    </a:cubicBezTo>
                    <a:cubicBezTo>
                      <a:pt x="1080190" y="266461"/>
                      <a:pt x="1055559" y="283513"/>
                      <a:pt x="1039318" y="310852"/>
                    </a:cubicBezTo>
                    <a:cubicBezTo>
                      <a:pt x="1034716" y="318431"/>
                      <a:pt x="1036070" y="327904"/>
                      <a:pt x="1035258" y="336837"/>
                    </a:cubicBezTo>
                    <a:cubicBezTo>
                      <a:pt x="1034716" y="341167"/>
                      <a:pt x="1038777" y="348476"/>
                      <a:pt x="1030115" y="348746"/>
                    </a:cubicBezTo>
                    <a:cubicBezTo>
                      <a:pt x="1021724" y="349017"/>
                      <a:pt x="1010356" y="353077"/>
                      <a:pt x="1007378" y="341438"/>
                    </a:cubicBezTo>
                    <a:cubicBezTo>
                      <a:pt x="1001423" y="317348"/>
                      <a:pt x="993574" y="292716"/>
                      <a:pt x="1014686" y="271062"/>
                    </a:cubicBezTo>
                    <a:cubicBezTo>
                      <a:pt x="1020100" y="265378"/>
                      <a:pt x="1021453" y="257258"/>
                      <a:pt x="1023348" y="249950"/>
                    </a:cubicBezTo>
                    <a:cubicBezTo>
                      <a:pt x="1024972" y="244536"/>
                      <a:pt x="1020912" y="242912"/>
                      <a:pt x="1017393" y="241017"/>
                    </a:cubicBezTo>
                    <a:cubicBezTo>
                      <a:pt x="998987" y="231002"/>
                      <a:pt x="979228" y="231544"/>
                      <a:pt x="960551" y="236957"/>
                    </a:cubicBezTo>
                    <a:cubicBezTo>
                      <a:pt x="928882" y="246160"/>
                      <a:pt x="896942" y="246701"/>
                      <a:pt x="864461" y="246431"/>
                    </a:cubicBezTo>
                    <a:cubicBezTo>
                      <a:pt x="854988" y="246431"/>
                      <a:pt x="850386" y="241288"/>
                      <a:pt x="850115" y="232085"/>
                    </a:cubicBezTo>
                    <a:cubicBezTo>
                      <a:pt x="849845" y="222882"/>
                      <a:pt x="849845" y="213408"/>
                      <a:pt x="862296" y="212326"/>
                    </a:cubicBezTo>
                    <a:cubicBezTo>
                      <a:pt x="891800" y="209619"/>
                      <a:pt x="919679" y="200416"/>
                      <a:pt x="948371" y="194461"/>
                    </a:cubicBezTo>
                    <a:cubicBezTo>
                      <a:pt x="954326" y="193378"/>
                      <a:pt x="960822" y="191754"/>
                      <a:pt x="962987" y="184446"/>
                    </a:cubicBezTo>
                    <a:cubicBezTo>
                      <a:pt x="960551" y="181198"/>
                      <a:pt x="956762" y="182551"/>
                      <a:pt x="953784" y="182551"/>
                    </a:cubicBezTo>
                    <a:cubicBezTo>
                      <a:pt x="920221" y="182822"/>
                      <a:pt x="886927" y="180115"/>
                      <a:pt x="853634" y="176867"/>
                    </a:cubicBezTo>
                    <a:cubicBezTo>
                      <a:pt x="837123" y="175243"/>
                      <a:pt x="828461" y="158190"/>
                      <a:pt x="836852" y="144115"/>
                    </a:cubicBezTo>
                    <a:cubicBezTo>
                      <a:pt x="840642" y="137890"/>
                      <a:pt x="847138" y="138702"/>
                      <a:pt x="852822" y="138702"/>
                    </a:cubicBezTo>
                    <a:cubicBezTo>
                      <a:pt x="888010" y="138972"/>
                      <a:pt x="923469" y="138972"/>
                      <a:pt x="958657" y="141409"/>
                    </a:cubicBezTo>
                    <a:cubicBezTo>
                      <a:pt x="962446" y="141679"/>
                      <a:pt x="966777" y="143574"/>
                      <a:pt x="970566" y="137890"/>
                    </a:cubicBezTo>
                    <a:cubicBezTo>
                      <a:pt x="959739" y="133288"/>
                      <a:pt x="948641" y="132206"/>
                      <a:pt x="938356" y="128416"/>
                    </a:cubicBezTo>
                    <a:cubicBezTo>
                      <a:pt x="918867" y="121108"/>
                      <a:pt x="898025" y="117318"/>
                      <a:pt x="879078" y="108386"/>
                    </a:cubicBezTo>
                    <a:cubicBezTo>
                      <a:pt x="867168" y="102702"/>
                      <a:pt x="864461" y="94852"/>
                      <a:pt x="869604" y="82130"/>
                    </a:cubicBezTo>
                    <a:cubicBezTo>
                      <a:pt x="873935" y="71303"/>
                      <a:pt x="880702" y="67514"/>
                      <a:pt x="892612" y="72927"/>
                    </a:cubicBezTo>
                    <a:cubicBezTo>
                      <a:pt x="922657" y="86732"/>
                      <a:pt x="956762" y="86191"/>
                      <a:pt x="986536" y="100536"/>
                    </a:cubicBezTo>
                    <a:cubicBezTo>
                      <a:pt x="991408" y="102973"/>
                      <a:pt x="993032" y="99454"/>
                      <a:pt x="995468" y="96747"/>
                    </a:cubicBezTo>
                    <a:cubicBezTo>
                      <a:pt x="998446" y="93499"/>
                      <a:pt x="998175" y="90792"/>
                      <a:pt x="995468" y="87003"/>
                    </a:cubicBezTo>
                    <a:cubicBezTo>
                      <a:pt x="983829" y="71303"/>
                      <a:pt x="970837" y="56958"/>
                      <a:pt x="957574" y="43153"/>
                    </a:cubicBezTo>
                    <a:cubicBezTo>
                      <a:pt x="952972" y="38281"/>
                      <a:pt x="947829" y="34221"/>
                      <a:pt x="943228" y="29619"/>
                    </a:cubicBezTo>
                    <a:cubicBezTo>
                      <a:pt x="936190" y="22852"/>
                      <a:pt x="935108" y="14191"/>
                      <a:pt x="940251" y="6612"/>
                    </a:cubicBezTo>
                    <a:cubicBezTo>
                      <a:pt x="945935" y="-1508"/>
                      <a:pt x="954867" y="-1238"/>
                      <a:pt x="962987" y="2552"/>
                    </a:cubicBezTo>
                    <a:cubicBezTo>
                      <a:pt x="967589" y="4717"/>
                      <a:pt x="971649" y="8236"/>
                      <a:pt x="975438" y="11484"/>
                    </a:cubicBezTo>
                    <a:cubicBezTo>
                      <a:pt x="982476" y="17439"/>
                      <a:pt x="988972" y="23935"/>
                      <a:pt x="995739" y="29890"/>
                    </a:cubicBezTo>
                    <a:cubicBezTo>
                      <a:pt x="1040942" y="70221"/>
                      <a:pt x="1040942" y="69950"/>
                      <a:pt x="1100491" y="81318"/>
                    </a:cubicBezTo>
                    <a:cubicBezTo>
                      <a:pt x="1121062" y="85108"/>
                      <a:pt x="1141092" y="91063"/>
                      <a:pt x="1159498" y="101890"/>
                    </a:cubicBezTo>
                    <a:cubicBezTo>
                      <a:pt x="1175468" y="111363"/>
                      <a:pt x="1193603" y="109469"/>
                      <a:pt x="1211197" y="106762"/>
                    </a:cubicBezTo>
                    <a:cubicBezTo>
                      <a:pt x="1273723" y="97559"/>
                      <a:pt x="1336250" y="88356"/>
                      <a:pt x="1399047" y="83484"/>
                    </a:cubicBezTo>
                    <a:cubicBezTo>
                      <a:pt x="1459949" y="78882"/>
                      <a:pt x="1521121" y="82401"/>
                      <a:pt x="1581753" y="88897"/>
                    </a:cubicBezTo>
                    <a:cubicBezTo>
                      <a:pt x="1588790" y="89709"/>
                      <a:pt x="1595557" y="90521"/>
                      <a:pt x="1602595" y="90521"/>
                    </a:cubicBezTo>
                    <a:cubicBezTo>
                      <a:pt x="1617753" y="90251"/>
                      <a:pt x="1631287" y="94311"/>
                      <a:pt x="1643467" y="104055"/>
                    </a:cubicBezTo>
                    <a:cubicBezTo>
                      <a:pt x="1666204" y="122461"/>
                      <a:pt x="1694354" y="131393"/>
                      <a:pt x="1720610" y="143033"/>
                    </a:cubicBezTo>
                    <a:cubicBezTo>
                      <a:pt x="1741993" y="152506"/>
                      <a:pt x="1762835" y="163604"/>
                      <a:pt x="1783948" y="173890"/>
                    </a:cubicBezTo>
                    <a:cubicBezTo>
                      <a:pt x="1787737" y="175784"/>
                      <a:pt x="1791797" y="178220"/>
                      <a:pt x="1796128" y="179032"/>
                    </a:cubicBezTo>
                    <a:cubicBezTo>
                      <a:pt x="1830775" y="186611"/>
                      <a:pt x="1861632" y="202852"/>
                      <a:pt x="1891135" y="221258"/>
                    </a:cubicBezTo>
                    <a:cubicBezTo>
                      <a:pt x="1918203" y="238040"/>
                      <a:pt x="1948248" y="248055"/>
                      <a:pt x="1976940" y="261047"/>
                    </a:cubicBezTo>
                    <a:cubicBezTo>
                      <a:pt x="2003737" y="273228"/>
                      <a:pt x="2027015" y="290280"/>
                      <a:pt x="2044338" y="314370"/>
                    </a:cubicBezTo>
                    <a:cubicBezTo>
                      <a:pt x="2048398" y="320055"/>
                      <a:pt x="2053000" y="325198"/>
                      <a:pt x="2058955" y="328987"/>
                    </a:cubicBezTo>
                    <a:cubicBezTo>
                      <a:pt x="2065992" y="333859"/>
                      <a:pt x="2077902" y="329799"/>
                      <a:pt x="2077631" y="321408"/>
                    </a:cubicBezTo>
                    <a:cubicBezTo>
                      <a:pt x="2077090" y="297859"/>
                      <a:pt x="2089270" y="281889"/>
                      <a:pt x="2105782" y="267002"/>
                    </a:cubicBezTo>
                    <a:cubicBezTo>
                      <a:pt x="2116067" y="257799"/>
                      <a:pt x="2124458" y="246972"/>
                      <a:pt x="2135556" y="238311"/>
                    </a:cubicBezTo>
                    <a:cubicBezTo>
                      <a:pt x="2151526" y="226130"/>
                      <a:pt x="2169390" y="219634"/>
                      <a:pt x="2188067" y="213679"/>
                    </a:cubicBezTo>
                    <a:cubicBezTo>
                      <a:pt x="2233541" y="198521"/>
                      <a:pt x="2279826" y="200687"/>
                      <a:pt x="2326112" y="207724"/>
                    </a:cubicBezTo>
                    <a:cubicBezTo>
                      <a:pt x="2340187" y="209890"/>
                      <a:pt x="2353180" y="215574"/>
                      <a:pt x="2362382" y="229649"/>
                    </a:cubicBezTo>
                    <a:cubicBezTo>
                      <a:pt x="2367525" y="237769"/>
                      <a:pt x="2378352" y="244536"/>
                      <a:pt x="2390533" y="244536"/>
                    </a:cubicBezTo>
                    <a:cubicBezTo>
                      <a:pt x="2398924" y="244536"/>
                      <a:pt x="2406773" y="245348"/>
                      <a:pt x="2411916" y="253198"/>
                    </a:cubicBezTo>
                    <a:cubicBezTo>
                      <a:pt x="2413811" y="255904"/>
                      <a:pt x="2417330" y="257799"/>
                      <a:pt x="2420578" y="257529"/>
                    </a:cubicBezTo>
                    <a:cubicBezTo>
                      <a:pt x="2437089" y="256446"/>
                      <a:pt x="2441149" y="269168"/>
                      <a:pt x="2445751" y="280536"/>
                    </a:cubicBezTo>
                    <a:cubicBezTo>
                      <a:pt x="2448728" y="287574"/>
                      <a:pt x="2452518" y="292175"/>
                      <a:pt x="2459284" y="295423"/>
                    </a:cubicBezTo>
                    <a:cubicBezTo>
                      <a:pt x="2496096" y="313829"/>
                      <a:pt x="2517751" y="351453"/>
                      <a:pt x="2512608" y="393949"/>
                    </a:cubicBezTo>
                    <a:cubicBezTo>
                      <a:pt x="2512066" y="397468"/>
                      <a:pt x="2512878" y="400445"/>
                      <a:pt x="2513420" y="403694"/>
                    </a:cubicBezTo>
                    <a:cubicBezTo>
                      <a:pt x="2516939" y="419393"/>
                      <a:pt x="2510442" y="432927"/>
                      <a:pt x="2502322" y="445107"/>
                    </a:cubicBezTo>
                    <a:cubicBezTo>
                      <a:pt x="2497720" y="452145"/>
                      <a:pt x="2487976" y="452686"/>
                      <a:pt x="2479856" y="450250"/>
                    </a:cubicBezTo>
                    <a:cubicBezTo>
                      <a:pt x="2466864" y="446460"/>
                      <a:pt x="2453600" y="447272"/>
                      <a:pt x="2440608" y="445107"/>
                    </a:cubicBezTo>
                    <a:cubicBezTo>
                      <a:pt x="2435736" y="444295"/>
                      <a:pt x="2434112" y="446460"/>
                      <a:pt x="2433029" y="450520"/>
                    </a:cubicBezTo>
                    <a:cubicBezTo>
                      <a:pt x="2429781" y="463513"/>
                      <a:pt x="2422473" y="475423"/>
                      <a:pt x="2421931" y="489227"/>
                    </a:cubicBezTo>
                    <a:cubicBezTo>
                      <a:pt x="2421661" y="496535"/>
                      <a:pt x="2415435" y="499513"/>
                      <a:pt x="2408939" y="500866"/>
                    </a:cubicBezTo>
                    <a:cubicBezTo>
                      <a:pt x="2400277" y="502761"/>
                      <a:pt x="2397300" y="507904"/>
                      <a:pt x="2397570" y="516836"/>
                    </a:cubicBezTo>
                    <a:cubicBezTo>
                      <a:pt x="2398112" y="539032"/>
                      <a:pt x="2392157" y="560415"/>
                      <a:pt x="2387826" y="582069"/>
                    </a:cubicBezTo>
                    <a:cubicBezTo>
                      <a:pt x="2386202" y="589919"/>
                      <a:pt x="2381871" y="593437"/>
                      <a:pt x="2374021" y="593167"/>
                    </a:cubicBezTo>
                    <a:cubicBezTo>
                      <a:pt x="2370774" y="593167"/>
                      <a:pt x="2367255" y="593437"/>
                      <a:pt x="2364277" y="592625"/>
                    </a:cubicBezTo>
                    <a:cubicBezTo>
                      <a:pt x="2352909" y="589107"/>
                      <a:pt x="2345059" y="591813"/>
                      <a:pt x="2341811" y="603723"/>
                    </a:cubicBezTo>
                    <a:cubicBezTo>
                      <a:pt x="2341811" y="603994"/>
                      <a:pt x="2341540" y="604535"/>
                      <a:pt x="2341270" y="604535"/>
                    </a:cubicBezTo>
                    <a:cubicBezTo>
                      <a:pt x="2326653" y="612655"/>
                      <a:pt x="2318533" y="630791"/>
                      <a:pt x="2299315" y="631873"/>
                    </a:cubicBezTo>
                    <a:cubicBezTo>
                      <a:pt x="2294984" y="632144"/>
                      <a:pt x="2291736" y="634580"/>
                      <a:pt x="2289300" y="638099"/>
                    </a:cubicBezTo>
                    <a:cubicBezTo>
                      <a:pt x="2286864" y="641618"/>
                      <a:pt x="2287135" y="644595"/>
                      <a:pt x="2291736" y="645678"/>
                    </a:cubicBezTo>
                    <a:cubicBezTo>
                      <a:pt x="2302563" y="647843"/>
                      <a:pt x="2311766" y="651903"/>
                      <a:pt x="2317992" y="661648"/>
                    </a:cubicBezTo>
                    <a:cubicBezTo>
                      <a:pt x="2318804" y="663001"/>
                      <a:pt x="2322052" y="663272"/>
                      <a:pt x="2323946" y="664084"/>
                    </a:cubicBezTo>
                    <a:cubicBezTo>
                      <a:pt x="2352367" y="676264"/>
                      <a:pt x="2380247" y="688986"/>
                      <a:pt x="2402713" y="711452"/>
                    </a:cubicBezTo>
                    <a:cubicBezTo>
                      <a:pt x="2411646" y="720385"/>
                      <a:pt x="2423285" y="726881"/>
                      <a:pt x="2434382" y="733106"/>
                    </a:cubicBezTo>
                    <a:cubicBezTo>
                      <a:pt x="2443856" y="738520"/>
                      <a:pt x="2453600" y="735813"/>
                      <a:pt x="2462803" y="730670"/>
                    </a:cubicBezTo>
                    <a:cubicBezTo>
                      <a:pt x="2469570" y="726881"/>
                      <a:pt x="2475254" y="721467"/>
                      <a:pt x="2480127" y="715512"/>
                    </a:cubicBezTo>
                    <a:cubicBezTo>
                      <a:pt x="2506924" y="683573"/>
                      <a:pt x="2539134" y="655693"/>
                      <a:pt x="2562141" y="620505"/>
                    </a:cubicBezTo>
                    <a:cubicBezTo>
                      <a:pt x="2592186" y="574761"/>
                      <a:pt x="2618171" y="526580"/>
                      <a:pt x="2633870" y="473799"/>
                    </a:cubicBezTo>
                    <a:cubicBezTo>
                      <a:pt x="2637119" y="463242"/>
                      <a:pt x="2637119" y="452145"/>
                      <a:pt x="2630893" y="441859"/>
                    </a:cubicBezTo>
                    <a:cubicBezTo>
                      <a:pt x="2627645" y="436716"/>
                      <a:pt x="2624938" y="430490"/>
                      <a:pt x="2624126" y="424536"/>
                    </a:cubicBezTo>
                    <a:cubicBezTo>
                      <a:pt x="2621961" y="406942"/>
                      <a:pt x="2614111" y="391513"/>
                      <a:pt x="2606262" y="376355"/>
                    </a:cubicBezTo>
                    <a:cubicBezTo>
                      <a:pt x="2595705" y="355513"/>
                      <a:pt x="2579194" y="339002"/>
                      <a:pt x="2556728" y="330070"/>
                    </a:cubicBezTo>
                    <a:cubicBezTo>
                      <a:pt x="2550232" y="327634"/>
                      <a:pt x="2545360" y="324927"/>
                      <a:pt x="2546442" y="317077"/>
                    </a:cubicBezTo>
                    <a:cubicBezTo>
                      <a:pt x="2547525" y="308957"/>
                      <a:pt x="2553750" y="308686"/>
                      <a:pt x="2559705" y="308416"/>
                    </a:cubicBezTo>
                    <a:cubicBezTo>
                      <a:pt x="2570803" y="307874"/>
                      <a:pt x="2581901" y="307333"/>
                      <a:pt x="2592728" y="309769"/>
                    </a:cubicBezTo>
                    <a:cubicBezTo>
                      <a:pt x="2603826" y="312205"/>
                      <a:pt x="2613029" y="317077"/>
                      <a:pt x="2619795" y="326822"/>
                    </a:cubicBezTo>
                    <a:cubicBezTo>
                      <a:pt x="2634953" y="348476"/>
                      <a:pt x="2647404" y="347664"/>
                      <a:pt x="2658502" y="324386"/>
                    </a:cubicBezTo>
                    <a:cubicBezTo>
                      <a:pt x="2666893" y="307333"/>
                      <a:pt x="2673389" y="289468"/>
                      <a:pt x="2674201" y="269709"/>
                    </a:cubicBezTo>
                    <a:cubicBezTo>
                      <a:pt x="2675284" y="249950"/>
                      <a:pt x="2682051" y="231002"/>
                      <a:pt x="2688006" y="212055"/>
                    </a:cubicBezTo>
                    <a:cubicBezTo>
                      <a:pt x="2691254" y="202311"/>
                      <a:pt x="2700998" y="198792"/>
                      <a:pt x="2711555" y="201769"/>
                    </a:cubicBezTo>
                    <a:cubicBezTo>
                      <a:pt x="2721299" y="204476"/>
                      <a:pt x="2720758" y="212596"/>
                      <a:pt x="2719675" y="219634"/>
                    </a:cubicBezTo>
                    <a:cubicBezTo>
                      <a:pt x="2718051" y="231002"/>
                      <a:pt x="2715073" y="242371"/>
                      <a:pt x="2712096" y="257258"/>
                    </a:cubicBezTo>
                    <a:cubicBezTo>
                      <a:pt x="2719133" y="247514"/>
                      <a:pt x="2721840" y="239123"/>
                      <a:pt x="2724006" y="230732"/>
                    </a:cubicBezTo>
                    <a:cubicBezTo>
                      <a:pt x="2726442" y="220446"/>
                      <a:pt x="2729419" y="210160"/>
                      <a:pt x="2734833" y="200687"/>
                    </a:cubicBezTo>
                    <a:cubicBezTo>
                      <a:pt x="2739705" y="192025"/>
                      <a:pt x="2747825" y="189318"/>
                      <a:pt x="2757299" y="193378"/>
                    </a:cubicBezTo>
                    <a:cubicBezTo>
                      <a:pt x="2765961" y="196897"/>
                      <a:pt x="2768667" y="203393"/>
                      <a:pt x="2765419" y="212055"/>
                    </a:cubicBezTo>
                    <a:cubicBezTo>
                      <a:pt x="2763524" y="216927"/>
                      <a:pt x="2764607" y="218551"/>
                      <a:pt x="2769479" y="219363"/>
                    </a:cubicBezTo>
                    <a:cubicBezTo>
                      <a:pt x="2780306" y="220987"/>
                      <a:pt x="2783825" y="228296"/>
                      <a:pt x="2782742" y="238581"/>
                    </a:cubicBezTo>
                    <a:cubicBezTo>
                      <a:pt x="2779765" y="266190"/>
                      <a:pt x="2778682" y="294340"/>
                      <a:pt x="2770291" y="321137"/>
                    </a:cubicBezTo>
                    <a:cubicBezTo>
                      <a:pt x="2768667" y="326280"/>
                      <a:pt x="2766773" y="331694"/>
                      <a:pt x="2773269" y="337378"/>
                    </a:cubicBezTo>
                    <a:cubicBezTo>
                      <a:pt x="2776788" y="320055"/>
                      <a:pt x="2789239" y="307333"/>
                      <a:pt x="2792216" y="290551"/>
                    </a:cubicBezTo>
                    <a:cubicBezTo>
                      <a:pt x="2793299" y="284867"/>
                      <a:pt x="2795464" y="279183"/>
                      <a:pt x="2798442" y="274310"/>
                    </a:cubicBezTo>
                    <a:cubicBezTo>
                      <a:pt x="2803585" y="265649"/>
                      <a:pt x="2813870" y="266190"/>
                      <a:pt x="2823885" y="275122"/>
                    </a:cubicBezTo>
                    <a:cubicBezTo>
                      <a:pt x="2823885" y="282431"/>
                      <a:pt x="2823885" y="289739"/>
                      <a:pt x="2823885" y="297047"/>
                    </a:cubicBezTo>
                    <a:cubicBezTo>
                      <a:pt x="2815765" y="318431"/>
                      <a:pt x="2807645" y="340085"/>
                      <a:pt x="2799253" y="361468"/>
                    </a:cubicBezTo>
                    <a:cubicBezTo>
                      <a:pt x="2797359" y="366611"/>
                      <a:pt x="2798712" y="371754"/>
                      <a:pt x="2798171" y="376897"/>
                    </a:cubicBezTo>
                    <a:cubicBezTo>
                      <a:pt x="2796276" y="398280"/>
                      <a:pt x="2788156" y="418039"/>
                      <a:pt x="2780848" y="438069"/>
                    </a:cubicBezTo>
                    <a:cubicBezTo>
                      <a:pt x="2772998" y="459453"/>
                      <a:pt x="2759464" y="477047"/>
                      <a:pt x="2745660" y="494641"/>
                    </a:cubicBezTo>
                    <a:cubicBezTo>
                      <a:pt x="2725088" y="520626"/>
                      <a:pt x="2716156" y="552295"/>
                      <a:pt x="2707224" y="583964"/>
                    </a:cubicBezTo>
                    <a:cubicBezTo>
                      <a:pt x="2698292" y="614821"/>
                      <a:pt x="2686923" y="645137"/>
                      <a:pt x="2675555" y="675182"/>
                    </a:cubicBezTo>
                    <a:cubicBezTo>
                      <a:pt x="2660126" y="715242"/>
                      <a:pt x="2639013" y="752054"/>
                      <a:pt x="2616277" y="788054"/>
                    </a:cubicBezTo>
                    <a:cubicBezTo>
                      <a:pt x="2600307" y="813226"/>
                      <a:pt x="2584878" y="839211"/>
                      <a:pt x="2565389" y="862219"/>
                    </a:cubicBezTo>
                    <a:cubicBezTo>
                      <a:pt x="2557540" y="871422"/>
                      <a:pt x="2550502" y="881437"/>
                      <a:pt x="2543735" y="891452"/>
                    </a:cubicBezTo>
                    <a:cubicBezTo>
                      <a:pt x="2531284" y="910128"/>
                      <a:pt x="2516939" y="916895"/>
                      <a:pt x="2494743" y="911752"/>
                    </a:cubicBezTo>
                    <a:cubicBezTo>
                      <a:pt x="2477149" y="907692"/>
                      <a:pt x="2459555" y="903362"/>
                      <a:pt x="2442773" y="897136"/>
                    </a:cubicBezTo>
                    <a:cubicBezTo>
                      <a:pt x="2396488" y="880625"/>
                      <a:pt x="2348849" y="867903"/>
                      <a:pt x="2302563" y="851392"/>
                    </a:cubicBezTo>
                    <a:cubicBezTo>
                      <a:pt x="2264668" y="837858"/>
                      <a:pt x="2227315" y="821888"/>
                      <a:pt x="2193481" y="799693"/>
                    </a:cubicBezTo>
                    <a:cubicBezTo>
                      <a:pt x="2189691" y="797256"/>
                      <a:pt x="2185360" y="795903"/>
                      <a:pt x="2180759" y="797527"/>
                    </a:cubicBezTo>
                    <a:cubicBezTo>
                      <a:pt x="2171014" y="801046"/>
                      <a:pt x="2164789" y="796444"/>
                      <a:pt x="2158834" y="789678"/>
                    </a:cubicBezTo>
                    <a:cubicBezTo>
                      <a:pt x="2145030" y="774520"/>
                      <a:pt x="2131225" y="759091"/>
                      <a:pt x="2109571" y="754490"/>
                    </a:cubicBezTo>
                    <a:cubicBezTo>
                      <a:pt x="2100368" y="752595"/>
                      <a:pt x="2093331" y="753407"/>
                      <a:pt x="2085481" y="760174"/>
                    </a:cubicBezTo>
                    <a:cubicBezTo>
                      <a:pt x="2060579" y="781828"/>
                      <a:pt x="2035406" y="803753"/>
                      <a:pt x="2005631" y="818099"/>
                    </a:cubicBezTo>
                    <a:cubicBezTo>
                      <a:pt x="1980188" y="830550"/>
                      <a:pt x="1953120" y="838941"/>
                      <a:pt x="1927406" y="850850"/>
                    </a:cubicBezTo>
                    <a:cubicBezTo>
                      <a:pt x="1896008" y="865737"/>
                      <a:pt x="1865421" y="882519"/>
                      <a:pt x="1841331" y="908775"/>
                    </a:cubicBezTo>
                    <a:cubicBezTo>
                      <a:pt x="1829692" y="921497"/>
                      <a:pt x="1814805" y="929888"/>
                      <a:pt x="1799376" y="936925"/>
                    </a:cubicBezTo>
                    <a:cubicBezTo>
                      <a:pt x="1772579" y="949376"/>
                      <a:pt x="1748219" y="965346"/>
                      <a:pt x="1723858" y="981858"/>
                    </a:cubicBezTo>
                    <a:cubicBezTo>
                      <a:pt x="1697602" y="999722"/>
                      <a:pt x="1672159" y="1019211"/>
                      <a:pt x="1646444" y="1037887"/>
                    </a:cubicBezTo>
                    <a:cubicBezTo>
                      <a:pt x="1643738" y="1039782"/>
                      <a:pt x="1639948" y="1041677"/>
                      <a:pt x="1640219" y="1044925"/>
                    </a:cubicBezTo>
                    <a:cubicBezTo>
                      <a:pt x="1640760" y="1049256"/>
                      <a:pt x="1645632" y="1047090"/>
                      <a:pt x="1648339" y="1048444"/>
                    </a:cubicBezTo>
                    <a:cubicBezTo>
                      <a:pt x="1680279" y="1061707"/>
                      <a:pt x="1714925" y="1068203"/>
                      <a:pt x="1745512" y="1085256"/>
                    </a:cubicBezTo>
                    <a:cubicBezTo>
                      <a:pt x="1749031" y="1087151"/>
                      <a:pt x="1753091" y="1088233"/>
                      <a:pt x="1756339" y="1090669"/>
                    </a:cubicBezTo>
                    <a:cubicBezTo>
                      <a:pt x="1785572" y="1113677"/>
                      <a:pt x="1819406" y="1127752"/>
                      <a:pt x="1852429" y="1143722"/>
                    </a:cubicBezTo>
                    <a:cubicBezTo>
                      <a:pt x="1890324" y="1161857"/>
                      <a:pt x="1927135" y="1182699"/>
                      <a:pt x="1962865" y="1205165"/>
                    </a:cubicBezTo>
                    <a:cubicBezTo>
                      <a:pt x="2007255" y="1233316"/>
                      <a:pt x="2052188" y="1260383"/>
                      <a:pt x="2099827" y="1282849"/>
                    </a:cubicBezTo>
                    <a:cubicBezTo>
                      <a:pt x="2117150" y="1290970"/>
                      <a:pt x="2132308" y="1302609"/>
                      <a:pt x="2145571" y="1316413"/>
                    </a:cubicBezTo>
                    <a:cubicBezTo>
                      <a:pt x="2153691" y="1325075"/>
                      <a:pt x="2156939" y="1335631"/>
                      <a:pt x="2157751" y="1347541"/>
                    </a:cubicBezTo>
                    <a:cubicBezTo>
                      <a:pt x="2160458" y="1380293"/>
                      <a:pt x="2149902" y="1407360"/>
                      <a:pt x="2130954" y="1434428"/>
                    </a:cubicBezTo>
                    <a:cubicBezTo>
                      <a:pt x="2102533" y="1475300"/>
                      <a:pt x="2066263" y="1508593"/>
                      <a:pt x="2034052" y="1545405"/>
                    </a:cubicBezTo>
                    <a:cubicBezTo>
                      <a:pt x="1991015" y="1594397"/>
                      <a:pt x="1945541" y="1640683"/>
                      <a:pt x="1898985" y="1686157"/>
                    </a:cubicBezTo>
                    <a:cubicBezTo>
                      <a:pt x="1874624" y="1709976"/>
                      <a:pt x="1847557" y="1731089"/>
                      <a:pt x="1822654" y="1754367"/>
                    </a:cubicBezTo>
                    <a:cubicBezTo>
                      <a:pt x="1793421" y="1781976"/>
                      <a:pt x="1766083" y="1811480"/>
                      <a:pt x="1742264" y="1844231"/>
                    </a:cubicBezTo>
                    <a:cubicBezTo>
                      <a:pt x="1720880" y="1873194"/>
                      <a:pt x="1707076" y="1905945"/>
                      <a:pt x="1693813" y="1938968"/>
                    </a:cubicBezTo>
                    <a:cubicBezTo>
                      <a:pt x="1688670" y="1951960"/>
                      <a:pt x="1698956" y="1961705"/>
                      <a:pt x="1701933" y="1973073"/>
                    </a:cubicBezTo>
                    <a:cubicBezTo>
                      <a:pt x="1703557" y="1979028"/>
                      <a:pt x="1704640" y="1984441"/>
                      <a:pt x="1698685" y="1987419"/>
                    </a:cubicBezTo>
                    <a:cubicBezTo>
                      <a:pt x="1691647" y="1990667"/>
                      <a:pt x="1694625" y="1993915"/>
                      <a:pt x="1697602" y="1997434"/>
                    </a:cubicBezTo>
                    <a:cubicBezTo>
                      <a:pt x="1714113" y="2017464"/>
                      <a:pt x="1732249" y="2035599"/>
                      <a:pt x="1748489" y="2055629"/>
                    </a:cubicBezTo>
                    <a:cubicBezTo>
                      <a:pt x="1760128" y="2069975"/>
                      <a:pt x="1773121" y="2078095"/>
                      <a:pt x="1790444" y="2082697"/>
                    </a:cubicBezTo>
                    <a:cubicBezTo>
                      <a:pt x="1798023" y="2084592"/>
                      <a:pt x="1800459" y="2094336"/>
                      <a:pt x="1806143" y="2100020"/>
                    </a:cubicBezTo>
                    <a:cubicBezTo>
                      <a:pt x="1810203" y="2104080"/>
                      <a:pt x="1813722" y="2105975"/>
                      <a:pt x="1818865" y="2107058"/>
                    </a:cubicBezTo>
                    <a:cubicBezTo>
                      <a:pt x="1838354" y="2110577"/>
                      <a:pt x="1857842" y="2114366"/>
                      <a:pt x="1877331" y="2117885"/>
                    </a:cubicBezTo>
                    <a:cubicBezTo>
                      <a:pt x="1896008" y="2121404"/>
                      <a:pt x="1909000" y="2136832"/>
                      <a:pt x="1909541" y="2160652"/>
                    </a:cubicBezTo>
                    <a:cubicBezTo>
                      <a:pt x="1910083" y="2177704"/>
                      <a:pt x="1901692" y="2190155"/>
                      <a:pt x="1883015" y="2198005"/>
                    </a:cubicBezTo>
                    <a:cubicBezTo>
                      <a:pt x="1862444" y="2206667"/>
                      <a:pt x="1840519" y="2209644"/>
                      <a:pt x="1818594" y="2210997"/>
                    </a:cubicBezTo>
                    <a:cubicBezTo>
                      <a:pt x="1797752" y="2212351"/>
                      <a:pt x="1776640" y="2211539"/>
                      <a:pt x="1755797" y="2209373"/>
                    </a:cubicBezTo>
                    <a:cubicBezTo>
                      <a:pt x="1731166" y="2206937"/>
                      <a:pt x="1707617" y="2200441"/>
                      <a:pt x="1685422" y="2189614"/>
                    </a:cubicBezTo>
                    <a:cubicBezTo>
                      <a:pt x="1640219" y="2167419"/>
                      <a:pt x="1594204" y="2147388"/>
                      <a:pt x="1546294" y="2131960"/>
                    </a:cubicBezTo>
                    <a:cubicBezTo>
                      <a:pt x="1521121" y="2123840"/>
                      <a:pt x="1495136" y="2117614"/>
                      <a:pt x="1471588" y="2105975"/>
                    </a:cubicBezTo>
                    <a:cubicBezTo>
                      <a:pt x="1451287" y="2096231"/>
                      <a:pt x="1428550" y="2090546"/>
                      <a:pt x="1412310" y="2073223"/>
                    </a:cubicBezTo>
                    <a:cubicBezTo>
                      <a:pt x="1406625" y="2066998"/>
                      <a:pt x="1400670" y="2060772"/>
                      <a:pt x="1397964" y="2052652"/>
                    </a:cubicBezTo>
                    <a:cubicBezTo>
                      <a:pt x="1394986" y="2043990"/>
                      <a:pt x="1396610" y="2036682"/>
                      <a:pt x="1405813" y="2032622"/>
                    </a:cubicBezTo>
                    <a:cubicBezTo>
                      <a:pt x="1422866" y="2025043"/>
                      <a:pt x="1430986" y="2009344"/>
                      <a:pt x="1437482" y="1993644"/>
                    </a:cubicBezTo>
                    <a:cubicBezTo>
                      <a:pt x="1443708" y="1978757"/>
                      <a:pt x="1449122" y="1963600"/>
                      <a:pt x="1459407" y="1950878"/>
                    </a:cubicBezTo>
                    <a:cubicBezTo>
                      <a:pt x="1468340" y="1939780"/>
                      <a:pt x="1474565" y="1926517"/>
                      <a:pt x="1481061" y="1913795"/>
                    </a:cubicBezTo>
                    <a:cubicBezTo>
                      <a:pt x="1485663" y="1904592"/>
                      <a:pt x="1492700" y="1901073"/>
                      <a:pt x="1501633" y="1904863"/>
                    </a:cubicBezTo>
                    <a:cubicBezTo>
                      <a:pt x="1507588" y="1907299"/>
                      <a:pt x="1510565" y="1904863"/>
                      <a:pt x="1514084" y="1901344"/>
                    </a:cubicBezTo>
                    <a:cubicBezTo>
                      <a:pt x="1521121" y="1894306"/>
                      <a:pt x="1527076" y="1886998"/>
                      <a:pt x="1532219" y="1878066"/>
                    </a:cubicBezTo>
                    <a:cubicBezTo>
                      <a:pt x="1539527" y="1864803"/>
                      <a:pt x="1551437" y="1853976"/>
                      <a:pt x="1558475" y="1840171"/>
                    </a:cubicBezTo>
                    <a:cubicBezTo>
                      <a:pt x="1571467" y="1814728"/>
                      <a:pt x="1595016" y="1797946"/>
                      <a:pt x="1610174" y="1774126"/>
                    </a:cubicBezTo>
                    <a:cubicBezTo>
                      <a:pt x="1629392" y="1743811"/>
                      <a:pt x="1649422" y="1714036"/>
                      <a:pt x="1668369" y="1683720"/>
                    </a:cubicBezTo>
                    <a:cubicBezTo>
                      <a:pt x="1682986" y="1660442"/>
                      <a:pt x="1696519" y="1636352"/>
                      <a:pt x="1711407" y="1613345"/>
                    </a:cubicBezTo>
                    <a:cubicBezTo>
                      <a:pt x="1724940" y="1592232"/>
                      <a:pt x="1734685" y="1569225"/>
                      <a:pt x="1746594" y="1547300"/>
                    </a:cubicBezTo>
                    <a:cubicBezTo>
                      <a:pt x="1755256" y="1531601"/>
                      <a:pt x="1764459" y="1515901"/>
                      <a:pt x="1775557" y="1502097"/>
                    </a:cubicBezTo>
                    <a:cubicBezTo>
                      <a:pt x="1796669" y="1475300"/>
                      <a:pt x="1819406" y="1449586"/>
                      <a:pt x="1844309" y="1426037"/>
                    </a:cubicBezTo>
                    <a:cubicBezTo>
                      <a:pt x="1852699" y="1418187"/>
                      <a:pt x="1852158" y="1417917"/>
                      <a:pt x="1841060" y="1414668"/>
                    </a:cubicBezTo>
                    <a:cubicBezTo>
                      <a:pt x="1797752" y="1402217"/>
                      <a:pt x="1752820" y="1399511"/>
                      <a:pt x="1708700" y="1392744"/>
                    </a:cubicBezTo>
                    <a:cubicBezTo>
                      <a:pt x="1669452" y="1386789"/>
                      <a:pt x="1629933" y="1382458"/>
                      <a:pt x="1590685" y="1377315"/>
                    </a:cubicBezTo>
                    <a:cubicBezTo>
                      <a:pt x="1578505" y="1375691"/>
                      <a:pt x="1567136" y="1371360"/>
                      <a:pt x="1555497" y="1368383"/>
                    </a:cubicBezTo>
                    <a:cubicBezTo>
                      <a:pt x="1517332" y="1357827"/>
                      <a:pt x="1479437" y="1346458"/>
                      <a:pt x="1440460" y="1338067"/>
                    </a:cubicBezTo>
                    <a:cubicBezTo>
                      <a:pt x="1431257" y="1336172"/>
                      <a:pt x="1422054" y="1332654"/>
                      <a:pt x="1413122" y="1329406"/>
                    </a:cubicBezTo>
                    <a:cubicBezTo>
                      <a:pt x="1407708" y="1327511"/>
                      <a:pt x="1403377" y="1327782"/>
                      <a:pt x="1398505" y="1331030"/>
                    </a:cubicBezTo>
                    <a:cubicBezTo>
                      <a:pt x="1363588" y="1353766"/>
                      <a:pt x="1330295" y="1378127"/>
                      <a:pt x="1299438" y="1406007"/>
                    </a:cubicBezTo>
                    <a:cubicBezTo>
                      <a:pt x="1272911" y="1430097"/>
                      <a:pt x="1248280" y="1456353"/>
                      <a:pt x="1222024" y="1480713"/>
                    </a:cubicBezTo>
                    <a:cubicBezTo>
                      <a:pt x="1202265" y="1498578"/>
                      <a:pt x="1184130" y="1518337"/>
                      <a:pt x="1162476" y="1534578"/>
                    </a:cubicBezTo>
                    <a:cubicBezTo>
                      <a:pt x="1137303" y="1552984"/>
                      <a:pt x="1113213" y="1573285"/>
                      <a:pt x="1090746" y="1594668"/>
                    </a:cubicBezTo>
                    <a:cubicBezTo>
                      <a:pt x="1044731" y="1638518"/>
                      <a:pt x="995468" y="1677495"/>
                      <a:pt x="939168" y="1706999"/>
                    </a:cubicBezTo>
                    <a:cubicBezTo>
                      <a:pt x="919138" y="1717555"/>
                      <a:pt x="903168" y="1733525"/>
                      <a:pt x="886386" y="1748141"/>
                    </a:cubicBezTo>
                    <a:cubicBezTo>
                      <a:pt x="850657" y="1779269"/>
                      <a:pt x="814657" y="1809314"/>
                      <a:pt x="768642" y="1825284"/>
                    </a:cubicBezTo>
                    <a:cubicBezTo>
                      <a:pt x="748341" y="1832322"/>
                      <a:pt x="730747" y="1845855"/>
                      <a:pt x="711259" y="1855058"/>
                    </a:cubicBezTo>
                    <a:cubicBezTo>
                      <a:pt x="682026" y="1868863"/>
                      <a:pt x="657123" y="1888351"/>
                      <a:pt x="632221" y="1908111"/>
                    </a:cubicBezTo>
                    <a:cubicBezTo>
                      <a:pt x="617605" y="1919479"/>
                      <a:pt x="601093" y="1928953"/>
                      <a:pt x="586477" y="1940592"/>
                    </a:cubicBezTo>
                    <a:cubicBezTo>
                      <a:pt x="561033" y="1961163"/>
                      <a:pt x="533154" y="1978216"/>
                      <a:pt x="505815" y="1995539"/>
                    </a:cubicBezTo>
                    <a:cubicBezTo>
                      <a:pt x="475770" y="2014757"/>
                      <a:pt x="446808" y="2035329"/>
                      <a:pt x="418387" y="2056712"/>
                    </a:cubicBezTo>
                    <a:cubicBezTo>
                      <a:pt x="381034" y="2084321"/>
                      <a:pt x="347470" y="2115990"/>
                      <a:pt x="321214" y="2154697"/>
                    </a:cubicBezTo>
                    <a:cubicBezTo>
                      <a:pt x="313094" y="2166607"/>
                      <a:pt x="300372" y="2174185"/>
                      <a:pt x="290357" y="2183930"/>
                    </a:cubicBezTo>
                    <a:cubicBezTo>
                      <a:pt x="285215" y="2189073"/>
                      <a:pt x="281154" y="2195298"/>
                      <a:pt x="275741" y="2200170"/>
                    </a:cubicBezTo>
                    <a:cubicBezTo>
                      <a:pt x="261395" y="2213163"/>
                      <a:pt x="248403" y="2227509"/>
                      <a:pt x="237034" y="2243208"/>
                    </a:cubicBezTo>
                    <a:cubicBezTo>
                      <a:pt x="233786" y="2247809"/>
                      <a:pt x="232162" y="2251328"/>
                      <a:pt x="233786" y="2257283"/>
                    </a:cubicBezTo>
                    <a:cubicBezTo>
                      <a:pt x="237034" y="2268110"/>
                      <a:pt x="229997" y="2282456"/>
                      <a:pt x="219170" y="2286516"/>
                    </a:cubicBezTo>
                    <a:cubicBezTo>
                      <a:pt x="209967" y="2289764"/>
                      <a:pt x="205636" y="2296531"/>
                      <a:pt x="201034" y="2304381"/>
                    </a:cubicBezTo>
                    <a:cubicBezTo>
                      <a:pt x="193997" y="2316832"/>
                      <a:pt x="186147" y="2328741"/>
                      <a:pt x="177756" y="2340110"/>
                    </a:cubicBezTo>
                    <a:cubicBezTo>
                      <a:pt x="173155" y="2346335"/>
                      <a:pt x="168012" y="2352020"/>
                      <a:pt x="165576" y="2359328"/>
                    </a:cubicBezTo>
                    <a:cubicBezTo>
                      <a:pt x="165034" y="2360952"/>
                      <a:pt x="163952" y="2363388"/>
                      <a:pt x="162869" y="2363929"/>
                    </a:cubicBezTo>
                    <a:cubicBezTo>
                      <a:pt x="147711" y="2369072"/>
                      <a:pt x="149335" y="2383147"/>
                      <a:pt x="148252" y="2394516"/>
                    </a:cubicBezTo>
                    <a:cubicBezTo>
                      <a:pt x="147170" y="2406155"/>
                      <a:pt x="143651" y="2415899"/>
                      <a:pt x="136884" y="2424831"/>
                    </a:cubicBezTo>
                    <a:cubicBezTo>
                      <a:pt x="118749" y="2448651"/>
                      <a:pt x="107922" y="2475448"/>
                      <a:pt x="101155" y="2504139"/>
                    </a:cubicBezTo>
                    <a:cubicBezTo>
                      <a:pt x="100613" y="2506576"/>
                      <a:pt x="99801" y="2509012"/>
                      <a:pt x="99260" y="2511718"/>
                    </a:cubicBezTo>
                    <a:cubicBezTo>
                      <a:pt x="95471" y="2528500"/>
                      <a:pt x="87892" y="2542575"/>
                      <a:pt x="70298" y="2548530"/>
                    </a:cubicBezTo>
                    <a:cubicBezTo>
                      <a:pt x="60553" y="2550154"/>
                      <a:pt x="52433" y="2550154"/>
                      <a:pt x="44313" y="2550154"/>
                    </a:cubicBezTo>
                    <a:close/>
                  </a:path>
                </a:pathLst>
              </a:custGeom>
              <a:solidFill>
                <a:schemeClr val="accent4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98cb28772e_4_6"/>
              <p:cNvSpPr/>
              <p:nvPr/>
            </p:nvSpPr>
            <p:spPr>
              <a:xfrm flipH="1" rot="702988">
                <a:off x="-2251631" y="-2032157"/>
                <a:ext cx="5850740" cy="6752051"/>
              </a:xfrm>
              <a:custGeom>
                <a:rect b="b" l="l" r="r" t="t"/>
                <a:pathLst>
                  <a:path extrusionOk="0" h="3152023" w="2731269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2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98cb28772e_4_6"/>
              <p:cNvSpPr/>
              <p:nvPr/>
            </p:nvSpPr>
            <p:spPr>
              <a:xfrm flipH="1">
                <a:off x="2452147" y="-1993949"/>
                <a:ext cx="5937689" cy="6656603"/>
              </a:xfrm>
              <a:custGeom>
                <a:rect b="b" l="l" r="r" t="t"/>
                <a:pathLst>
                  <a:path extrusionOk="0" h="3383280" w="3017885">
                    <a:moveTo>
                      <a:pt x="3002233" y="604118"/>
                    </a:moveTo>
                    <a:cubicBezTo>
                      <a:pt x="2989376" y="604794"/>
                      <a:pt x="2970430" y="594644"/>
                      <a:pt x="2957573" y="595321"/>
                    </a:cubicBezTo>
                    <a:cubicBezTo>
                      <a:pt x="2957573" y="595321"/>
                      <a:pt x="2930507" y="593291"/>
                      <a:pt x="2930507" y="593291"/>
                    </a:cubicBezTo>
                    <a:cubicBezTo>
                      <a:pt x="2880435" y="577728"/>
                      <a:pt x="2856752" y="665017"/>
                      <a:pt x="2852692" y="682610"/>
                    </a:cubicBezTo>
                    <a:cubicBezTo>
                      <a:pt x="2852692" y="682610"/>
                      <a:pt x="2852692" y="726592"/>
                      <a:pt x="2849308" y="734036"/>
                    </a:cubicBezTo>
                    <a:cubicBezTo>
                      <a:pt x="2826979" y="719149"/>
                      <a:pt x="2844572" y="681256"/>
                      <a:pt x="2806002" y="671107"/>
                    </a:cubicBezTo>
                    <a:cubicBezTo>
                      <a:pt x="2800589" y="731329"/>
                      <a:pt x="2806002" y="776665"/>
                      <a:pt x="2851338" y="815234"/>
                    </a:cubicBezTo>
                    <a:cubicBezTo>
                      <a:pt x="2872991" y="836211"/>
                      <a:pt x="2831715" y="925529"/>
                      <a:pt x="2824272" y="947182"/>
                    </a:cubicBezTo>
                    <a:cubicBezTo>
                      <a:pt x="2793823" y="1037177"/>
                      <a:pt x="2762697" y="1102813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688264" y="1186718"/>
                      <a:pt x="2679468" y="1173185"/>
                      <a:pt x="2668641" y="1163035"/>
                    </a:cubicBezTo>
                    <a:cubicBezTo>
                      <a:pt x="2569173" y="1071687"/>
                      <a:pt x="2469704" y="990488"/>
                      <a:pt x="2389182" y="878840"/>
                    </a:cubicBezTo>
                    <a:lnTo>
                      <a:pt x="2363470" y="845007"/>
                    </a:lnTo>
                    <a:cubicBezTo>
                      <a:pt x="2307307" y="743509"/>
                      <a:pt x="2199042" y="713059"/>
                      <a:pt x="2327607" y="706293"/>
                    </a:cubicBezTo>
                    <a:cubicBezTo>
                      <a:pt x="2328960" y="706293"/>
                      <a:pt x="2358733" y="756365"/>
                      <a:pt x="2380386" y="775988"/>
                    </a:cubicBezTo>
                    <a:cubicBezTo>
                      <a:pt x="2387829" y="782078"/>
                      <a:pt x="2412189" y="785461"/>
                      <a:pt x="2415572" y="784785"/>
                    </a:cubicBezTo>
                    <a:cubicBezTo>
                      <a:pt x="2431135" y="782755"/>
                      <a:pt x="2464291" y="736065"/>
                      <a:pt x="2477824" y="738772"/>
                    </a:cubicBezTo>
                    <a:cubicBezTo>
                      <a:pt x="2488651" y="740125"/>
                      <a:pt x="2477148" y="729976"/>
                      <a:pt x="2477824" y="725916"/>
                    </a:cubicBezTo>
                    <a:cubicBezTo>
                      <a:pt x="2479854" y="721856"/>
                      <a:pt x="2484591" y="725239"/>
                      <a:pt x="2488651" y="726592"/>
                    </a:cubicBezTo>
                    <a:cubicBezTo>
                      <a:pt x="2494741" y="729299"/>
                      <a:pt x="2496094" y="726592"/>
                      <a:pt x="2495417" y="723886"/>
                    </a:cubicBezTo>
                    <a:cubicBezTo>
                      <a:pt x="2498801" y="715089"/>
                      <a:pt x="2506920" y="708999"/>
                      <a:pt x="2518424" y="708999"/>
                    </a:cubicBezTo>
                    <a:cubicBezTo>
                      <a:pt x="2525867" y="708999"/>
                      <a:pt x="2531280" y="704939"/>
                      <a:pt x="2533987" y="697496"/>
                    </a:cubicBezTo>
                    <a:cubicBezTo>
                      <a:pt x="2536017" y="683286"/>
                      <a:pt x="2533987" y="668400"/>
                      <a:pt x="2542783" y="655543"/>
                    </a:cubicBezTo>
                    <a:cubicBezTo>
                      <a:pt x="2547520" y="647424"/>
                      <a:pt x="2556993" y="640657"/>
                      <a:pt x="2561730" y="639304"/>
                    </a:cubicBezTo>
                    <a:cubicBezTo>
                      <a:pt x="2594886" y="628477"/>
                      <a:pt x="2612479" y="597351"/>
                      <a:pt x="2617892" y="590584"/>
                    </a:cubicBezTo>
                    <a:cubicBezTo>
                      <a:pt x="2623982" y="583141"/>
                      <a:pt x="2640898" y="556075"/>
                      <a:pt x="2642252" y="552015"/>
                    </a:cubicBezTo>
                    <a:cubicBezTo>
                      <a:pt x="2661875" y="522242"/>
                      <a:pt x="2642928" y="445780"/>
                      <a:pt x="2642928" y="445780"/>
                    </a:cubicBezTo>
                    <a:cubicBezTo>
                      <a:pt x="2642928" y="445780"/>
                      <a:pt x="2642928" y="445780"/>
                      <a:pt x="2642928" y="445780"/>
                    </a:cubicBezTo>
                    <a:cubicBezTo>
                      <a:pt x="2622629" y="409241"/>
                      <a:pt x="2621952" y="360521"/>
                      <a:pt x="2575263" y="341575"/>
                    </a:cubicBezTo>
                    <a:lnTo>
                      <a:pt x="2575263" y="341575"/>
                    </a:lnTo>
                    <a:cubicBezTo>
                      <a:pt x="2552933" y="323982"/>
                      <a:pt x="2571203" y="334132"/>
                      <a:pt x="2548873" y="316539"/>
                    </a:cubicBezTo>
                    <a:cubicBezTo>
                      <a:pt x="2540753" y="309096"/>
                      <a:pt x="2525867" y="307066"/>
                      <a:pt x="2525867" y="307066"/>
                    </a:cubicBezTo>
                    <a:cubicBezTo>
                      <a:pt x="2510980" y="210980"/>
                      <a:pt x="2424369" y="157525"/>
                      <a:pt x="2330990" y="236017"/>
                    </a:cubicBezTo>
                    <a:cubicBezTo>
                      <a:pt x="2287007" y="272556"/>
                      <a:pt x="2220695" y="232633"/>
                      <a:pt x="2171299" y="257670"/>
                    </a:cubicBezTo>
                    <a:cubicBezTo>
                      <a:pt x="2109724" y="270526"/>
                      <a:pt x="2076567" y="330749"/>
                      <a:pt x="2012285" y="332778"/>
                    </a:cubicBezTo>
                    <a:cubicBezTo>
                      <a:pt x="1976422" y="333455"/>
                      <a:pt x="1904697" y="313155"/>
                      <a:pt x="1904697" y="313155"/>
                    </a:cubicBezTo>
                    <a:cubicBezTo>
                      <a:pt x="1904697" y="313155"/>
                      <a:pt x="1904697" y="313155"/>
                      <a:pt x="1904697" y="313155"/>
                    </a:cubicBezTo>
                    <a:cubicBezTo>
                      <a:pt x="1871541" y="300299"/>
                      <a:pt x="1797108" y="283383"/>
                      <a:pt x="1782222" y="250903"/>
                    </a:cubicBezTo>
                    <a:cubicBezTo>
                      <a:pt x="1782222" y="250903"/>
                      <a:pt x="1762599" y="208274"/>
                      <a:pt x="1762599" y="208274"/>
                    </a:cubicBezTo>
                    <a:cubicBezTo>
                      <a:pt x="1727413" y="154141"/>
                      <a:pt x="1663130" y="169028"/>
                      <a:pt x="1639448" y="164291"/>
                    </a:cubicBezTo>
                    <a:cubicBezTo>
                      <a:pt x="1684783" y="189327"/>
                      <a:pt x="1686813" y="208274"/>
                      <a:pt x="1705083" y="234663"/>
                    </a:cubicBezTo>
                    <a:cubicBezTo>
                      <a:pt x="1713880" y="254963"/>
                      <a:pt x="1724706" y="271879"/>
                      <a:pt x="1731473" y="295562"/>
                    </a:cubicBezTo>
                    <a:cubicBezTo>
                      <a:pt x="1743653" y="314509"/>
                      <a:pt x="1776809" y="354431"/>
                      <a:pt x="1797108" y="376761"/>
                    </a:cubicBezTo>
                    <a:cubicBezTo>
                      <a:pt x="1865451" y="426157"/>
                      <a:pt x="2044088" y="491793"/>
                      <a:pt x="2019051" y="523596"/>
                    </a:cubicBezTo>
                    <a:cubicBezTo>
                      <a:pt x="1976422" y="488409"/>
                      <a:pt x="1754479" y="395031"/>
                      <a:pt x="1754479" y="395031"/>
                    </a:cubicBezTo>
                    <a:cubicBezTo>
                      <a:pt x="1667867" y="358491"/>
                      <a:pt x="1580578" y="322629"/>
                      <a:pt x="1493966" y="286089"/>
                    </a:cubicBezTo>
                    <a:cubicBezTo>
                      <a:pt x="1345779" y="237370"/>
                      <a:pt x="1197591" y="187974"/>
                      <a:pt x="1044667" y="152788"/>
                    </a:cubicBezTo>
                    <a:cubicBezTo>
                      <a:pt x="991888" y="135872"/>
                      <a:pt x="875503" y="119632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69413" y="111512"/>
                      <a:pt x="865353" y="107452"/>
                      <a:pt x="861970" y="102715"/>
                    </a:cubicBezTo>
                    <a:cubicBezTo>
                      <a:pt x="793628" y="100685"/>
                      <a:pt x="733405" y="75649"/>
                      <a:pt x="677243" y="38433"/>
                    </a:cubicBezTo>
                    <a:cubicBezTo>
                      <a:pt x="658296" y="28960"/>
                      <a:pt x="639350" y="19487"/>
                      <a:pt x="619727" y="9337"/>
                    </a:cubicBezTo>
                    <a:cubicBezTo>
                      <a:pt x="598751" y="-1490"/>
                      <a:pt x="578451" y="-9609"/>
                      <a:pt x="571008" y="24900"/>
                    </a:cubicBezTo>
                    <a:cubicBezTo>
                      <a:pt x="571008" y="24900"/>
                      <a:pt x="571008" y="24900"/>
                      <a:pt x="571008" y="24900"/>
                    </a:cubicBezTo>
                    <a:cubicBezTo>
                      <a:pt x="566948" y="28283"/>
                      <a:pt x="562888" y="31667"/>
                      <a:pt x="559505" y="35727"/>
                    </a:cubicBezTo>
                    <a:cubicBezTo>
                      <a:pt x="559505" y="35727"/>
                      <a:pt x="559505" y="35727"/>
                      <a:pt x="559505" y="35727"/>
                    </a:cubicBezTo>
                    <a:cubicBezTo>
                      <a:pt x="503342" y="24900"/>
                      <a:pt x="499959" y="66176"/>
                      <a:pt x="493192" y="104069"/>
                    </a:cubicBezTo>
                    <a:lnTo>
                      <a:pt x="493192" y="104069"/>
                    </a:lnTo>
                    <a:cubicBezTo>
                      <a:pt x="459360" y="108129"/>
                      <a:pt x="464096" y="124368"/>
                      <a:pt x="485072" y="139255"/>
                    </a:cubicBezTo>
                    <a:cubicBezTo>
                      <a:pt x="504019" y="152111"/>
                      <a:pt x="526348" y="159555"/>
                      <a:pt x="547325" y="169704"/>
                    </a:cubicBezTo>
                    <a:cubicBezTo>
                      <a:pt x="568978" y="177148"/>
                      <a:pt x="591308" y="183914"/>
                      <a:pt x="612960" y="192034"/>
                    </a:cubicBezTo>
                    <a:cubicBezTo>
                      <a:pt x="644087" y="204214"/>
                      <a:pt x="614990" y="210980"/>
                      <a:pt x="610254" y="220454"/>
                    </a:cubicBezTo>
                    <a:cubicBezTo>
                      <a:pt x="597397" y="223837"/>
                      <a:pt x="583864" y="229250"/>
                      <a:pt x="586571" y="244813"/>
                    </a:cubicBezTo>
                    <a:cubicBezTo>
                      <a:pt x="589278" y="259023"/>
                      <a:pt x="603487" y="254963"/>
                      <a:pt x="612960" y="254286"/>
                    </a:cubicBezTo>
                    <a:cubicBezTo>
                      <a:pt x="652883" y="249550"/>
                      <a:pt x="694159" y="255640"/>
                      <a:pt x="732052" y="236693"/>
                    </a:cubicBezTo>
                    <a:cubicBezTo>
                      <a:pt x="847083" y="204214"/>
                      <a:pt x="916779" y="256993"/>
                      <a:pt x="1008127" y="273909"/>
                    </a:cubicBezTo>
                    <a:lnTo>
                      <a:pt x="1008127" y="273909"/>
                    </a:lnTo>
                    <a:cubicBezTo>
                      <a:pt x="1108273" y="313832"/>
                      <a:pt x="1209771" y="349695"/>
                      <a:pt x="1313299" y="379468"/>
                    </a:cubicBezTo>
                    <a:cubicBezTo>
                      <a:pt x="1315329" y="384204"/>
                      <a:pt x="1383672" y="404504"/>
                      <a:pt x="1410738" y="421420"/>
                    </a:cubicBezTo>
                    <a:cubicBezTo>
                      <a:pt x="1498026" y="478260"/>
                      <a:pt x="1782222" y="578405"/>
                      <a:pt x="1777485" y="609531"/>
                    </a:cubicBezTo>
                    <a:cubicBezTo>
                      <a:pt x="1746359" y="681933"/>
                      <a:pt x="1708466" y="706293"/>
                      <a:pt x="1704407" y="711029"/>
                    </a:cubicBezTo>
                    <a:cubicBezTo>
                      <a:pt x="1673280" y="750952"/>
                      <a:pt x="1623208" y="775988"/>
                      <a:pt x="1612381" y="831474"/>
                    </a:cubicBezTo>
                    <a:cubicBezTo>
                      <a:pt x="1612381" y="831474"/>
                      <a:pt x="1581932" y="869367"/>
                      <a:pt x="1571105" y="891020"/>
                    </a:cubicBezTo>
                    <a:cubicBezTo>
                      <a:pt x="1531183" y="964775"/>
                      <a:pt x="1489230" y="1037177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18858" y="1125819"/>
                      <a:pt x="1376228" y="1130556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9762" y="1177922"/>
                      <a:pt x="1390438" y="1180628"/>
                      <a:pt x="1390438" y="1183335"/>
                    </a:cubicBezTo>
                    <a:cubicBezTo>
                      <a:pt x="1385025" y="1189425"/>
                      <a:pt x="1376228" y="1197545"/>
                      <a:pt x="1374875" y="1200252"/>
                    </a:cubicBezTo>
                    <a:cubicBezTo>
                      <a:pt x="1364049" y="1222581"/>
                      <a:pt x="1349162" y="1207018"/>
                      <a:pt x="1324126" y="1236791"/>
                    </a:cubicBezTo>
                    <a:cubicBezTo>
                      <a:pt x="1293000" y="1278744"/>
                      <a:pt x="1251047" y="1307163"/>
                      <a:pt x="1203681" y="1327463"/>
                    </a:cubicBezTo>
                    <a:cubicBezTo>
                      <a:pt x="1130602" y="1360619"/>
                      <a:pt x="1102859" y="1425578"/>
                      <a:pt x="1085266" y="1497304"/>
                    </a:cubicBezTo>
                    <a:cubicBezTo>
                      <a:pt x="1067673" y="1560909"/>
                      <a:pt x="1065643" y="1701654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987828" y="1793002"/>
                      <a:pt x="970911" y="1811949"/>
                      <a:pt x="952642" y="1830218"/>
                    </a:cubicBezTo>
                    <a:cubicBezTo>
                      <a:pt x="893096" y="1889764"/>
                      <a:pt x="859263" y="1970286"/>
                      <a:pt x="794981" y="2026448"/>
                    </a:cubicBezTo>
                    <a:cubicBezTo>
                      <a:pt x="776035" y="2040658"/>
                      <a:pt x="759118" y="2056898"/>
                      <a:pt x="734759" y="2065695"/>
                    </a:cubicBezTo>
                    <a:cubicBezTo>
                      <a:pt x="696866" y="2079228"/>
                      <a:pt x="667770" y="2105617"/>
                      <a:pt x="650853" y="2144187"/>
                    </a:cubicBezTo>
                    <a:cubicBezTo>
                      <a:pt x="637320" y="2153660"/>
                      <a:pt x="624464" y="2163133"/>
                      <a:pt x="610930" y="2171930"/>
                    </a:cubicBezTo>
                    <a:cubicBezTo>
                      <a:pt x="589954" y="2187493"/>
                      <a:pt x="583188" y="2190876"/>
                      <a:pt x="566271" y="2206439"/>
                    </a:cubicBezTo>
                    <a:cubicBezTo>
                      <a:pt x="516199" y="2252452"/>
                      <a:pt x="462066" y="2314704"/>
                      <a:pt x="430263" y="2381693"/>
                    </a:cubicBezTo>
                    <a:cubicBezTo>
                      <a:pt x="395754" y="2443945"/>
                      <a:pt x="368011" y="2504168"/>
                      <a:pt x="333502" y="2566420"/>
                    </a:cubicBezTo>
                    <a:cubicBezTo>
                      <a:pt x="303052" y="2635439"/>
                      <a:pt x="213733" y="2811370"/>
                      <a:pt x="174487" y="2816106"/>
                    </a:cubicBezTo>
                    <a:cubicBezTo>
                      <a:pt x="174487" y="2816106"/>
                      <a:pt x="160278" y="2815429"/>
                      <a:pt x="128475" y="2819489"/>
                    </a:cubicBezTo>
                    <a:cubicBezTo>
                      <a:pt x="94642" y="2824226"/>
                      <a:pt x="58103" y="2807986"/>
                      <a:pt x="29006" y="2834376"/>
                    </a:cubicBezTo>
                    <a:cubicBezTo>
                      <a:pt x="29006" y="2834376"/>
                      <a:pt x="17503" y="2836406"/>
                      <a:pt x="17503" y="2836406"/>
                    </a:cubicBezTo>
                    <a:cubicBezTo>
                      <a:pt x="9383" y="2837759"/>
                      <a:pt x="3970" y="2835052"/>
                      <a:pt x="1940" y="2841142"/>
                    </a:cubicBezTo>
                    <a:cubicBezTo>
                      <a:pt x="-8886" y="2959557"/>
                      <a:pt x="29006" y="3048199"/>
                      <a:pt x="31713" y="3159171"/>
                    </a:cubicBezTo>
                    <a:cubicBezTo>
                      <a:pt x="33066" y="3167967"/>
                      <a:pt x="43216" y="3249166"/>
                      <a:pt x="60809" y="3276909"/>
                    </a:cubicBezTo>
                    <a:cubicBezTo>
                      <a:pt x="60809" y="3276909"/>
                      <a:pt x="60809" y="3276909"/>
                      <a:pt x="60809" y="3276909"/>
                    </a:cubicBezTo>
                    <a:cubicBezTo>
                      <a:pt x="81786" y="3320215"/>
                      <a:pt x="112235" y="3356078"/>
                      <a:pt x="123738" y="3372317"/>
                    </a:cubicBezTo>
                    <a:cubicBezTo>
                      <a:pt x="136595" y="3387204"/>
                      <a:pt x="168397" y="3389910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219823" y="3312095"/>
                      <a:pt x="196817" y="3243076"/>
                      <a:pt x="229297" y="3186237"/>
                    </a:cubicBezTo>
                    <a:cubicBezTo>
                      <a:pt x="250950" y="3172704"/>
                      <a:pt x="250950" y="3153757"/>
                      <a:pt x="242830" y="3132781"/>
                    </a:cubicBezTo>
                    <a:cubicBezTo>
                      <a:pt x="263129" y="3018426"/>
                      <a:pt x="273279" y="3007600"/>
                      <a:pt x="374778" y="2987977"/>
                    </a:cubicBezTo>
                    <a:cubicBezTo>
                      <a:pt x="374778" y="2987977"/>
                      <a:pt x="374778" y="2987977"/>
                      <a:pt x="374778" y="2987977"/>
                    </a:cubicBezTo>
                    <a:cubicBezTo>
                      <a:pt x="379514" y="2988653"/>
                      <a:pt x="383574" y="2990007"/>
                      <a:pt x="388311" y="2990683"/>
                    </a:cubicBezTo>
                    <a:cubicBezTo>
                      <a:pt x="396431" y="2991360"/>
                      <a:pt x="384927" y="2947377"/>
                      <a:pt x="367334" y="2945348"/>
                    </a:cubicBezTo>
                    <a:cubicBezTo>
                      <a:pt x="296285" y="2938581"/>
                      <a:pt x="331472" y="2906778"/>
                      <a:pt x="346358" y="2874975"/>
                    </a:cubicBezTo>
                    <a:cubicBezTo>
                      <a:pt x="369364" y="2822873"/>
                      <a:pt x="409287" y="2781597"/>
                      <a:pt x="439060" y="2734231"/>
                    </a:cubicBezTo>
                    <a:lnTo>
                      <a:pt x="439060" y="2734231"/>
                    </a:lnTo>
                    <a:cubicBezTo>
                      <a:pt x="478983" y="2682805"/>
                      <a:pt x="518905" y="2630702"/>
                      <a:pt x="558828" y="2578600"/>
                    </a:cubicBezTo>
                    <a:cubicBezTo>
                      <a:pt x="558828" y="2578600"/>
                      <a:pt x="707016" y="2394549"/>
                      <a:pt x="808514" y="2329591"/>
                    </a:cubicBezTo>
                    <a:cubicBezTo>
                      <a:pt x="862647" y="2313351"/>
                      <a:pt x="917456" y="2276135"/>
                      <a:pt x="953995" y="2247715"/>
                    </a:cubicBezTo>
                    <a:cubicBezTo>
                      <a:pt x="1031810" y="2211176"/>
                      <a:pt x="1098123" y="2159073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258490" y="1998029"/>
                      <a:pt x="1364725" y="1903974"/>
                      <a:pt x="1443894" y="1784206"/>
                    </a:cubicBezTo>
                    <a:cubicBezTo>
                      <a:pt x="1462840" y="1755786"/>
                      <a:pt x="1483817" y="1746313"/>
                      <a:pt x="1519003" y="1746990"/>
                    </a:cubicBezTo>
                    <a:cubicBezTo>
                      <a:pt x="1651627" y="1751050"/>
                      <a:pt x="1784929" y="1759169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16877" y="1736840"/>
                      <a:pt x="1916877" y="1736840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49356" y="1736840"/>
                      <a:pt x="1981835" y="1736840"/>
                      <a:pt x="2014992" y="1736840"/>
                    </a:cubicBezTo>
                    <a:cubicBezTo>
                      <a:pt x="2044764" y="1736840"/>
                      <a:pt x="2049501" y="1749696"/>
                      <a:pt x="2033938" y="1772702"/>
                    </a:cubicBezTo>
                    <a:cubicBezTo>
                      <a:pt x="1959506" y="1882321"/>
                      <a:pt x="1939206" y="2014945"/>
                      <a:pt x="1876277" y="2129300"/>
                    </a:cubicBezTo>
                    <a:cubicBezTo>
                      <a:pt x="1847858" y="2186139"/>
                      <a:pt x="1807258" y="2235535"/>
                      <a:pt x="1803875" y="2301171"/>
                    </a:cubicBezTo>
                    <a:cubicBezTo>
                      <a:pt x="1803875" y="2301171"/>
                      <a:pt x="1803875" y="2301171"/>
                      <a:pt x="1803875" y="2301171"/>
                    </a:cubicBezTo>
                    <a:cubicBezTo>
                      <a:pt x="1745682" y="2314027"/>
                      <a:pt x="1697640" y="2355303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2004" y="2355303"/>
                      <a:pt x="1595465" y="2362747"/>
                      <a:pt x="1598172" y="2383046"/>
                    </a:cubicBezTo>
                    <a:cubicBezTo>
                      <a:pt x="1599525" y="2395903"/>
                      <a:pt x="1634711" y="2448682"/>
                      <a:pt x="1651627" y="2462892"/>
                    </a:cubicBezTo>
                    <a:cubicBezTo>
                      <a:pt x="1651627" y="2462892"/>
                      <a:pt x="1656364" y="2458832"/>
                      <a:pt x="1656364" y="2458832"/>
                    </a:cubicBezTo>
                    <a:cubicBezTo>
                      <a:pt x="1656364" y="2458832"/>
                      <a:pt x="1657041" y="2458832"/>
                      <a:pt x="1657041" y="2458832"/>
                    </a:cubicBezTo>
                    <a:cubicBezTo>
                      <a:pt x="1655011" y="2460185"/>
                      <a:pt x="1653657" y="2461538"/>
                      <a:pt x="1651627" y="2462215"/>
                    </a:cubicBezTo>
                    <a:cubicBezTo>
                      <a:pt x="1659747" y="2504844"/>
                      <a:pt x="1688843" y="2533264"/>
                      <a:pt x="1718616" y="2561683"/>
                    </a:cubicBezTo>
                    <a:cubicBezTo>
                      <a:pt x="1718616" y="2561683"/>
                      <a:pt x="1718616" y="2561683"/>
                      <a:pt x="1718616" y="2561683"/>
                    </a:cubicBezTo>
                    <a:cubicBezTo>
                      <a:pt x="1744329" y="2594840"/>
                      <a:pt x="1769365" y="2627319"/>
                      <a:pt x="1795078" y="2660475"/>
                    </a:cubicBezTo>
                    <a:cubicBezTo>
                      <a:pt x="1837031" y="2728141"/>
                      <a:pt x="1874247" y="279986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64919" y="2828286"/>
                      <a:pt x="1973716" y="2828286"/>
                      <a:pt x="1981835" y="2828286"/>
                    </a:cubicBezTo>
                    <a:cubicBezTo>
                      <a:pt x="1987249" y="2762650"/>
                      <a:pt x="1952739" y="2705135"/>
                      <a:pt x="1942589" y="2642882"/>
                    </a:cubicBezTo>
                    <a:cubicBezTo>
                      <a:pt x="1949356" y="2612433"/>
                      <a:pt x="1940560" y="2584013"/>
                      <a:pt x="1930410" y="2555594"/>
                    </a:cubicBezTo>
                    <a:cubicBezTo>
                      <a:pt x="1930410" y="2555594"/>
                      <a:pt x="1930410" y="2555594"/>
                      <a:pt x="1930410" y="2555594"/>
                    </a:cubicBezTo>
                    <a:cubicBezTo>
                      <a:pt x="1927703" y="2484545"/>
                      <a:pt x="1941236" y="2420939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25142" y="2366807"/>
                      <a:pt x="2029201" y="2347860"/>
                      <a:pt x="2004165" y="2344477"/>
                    </a:cubicBezTo>
                    <a:cubicBezTo>
                      <a:pt x="1938529" y="2336357"/>
                      <a:pt x="1967626" y="2306584"/>
                      <a:pt x="1985219" y="2277488"/>
                    </a:cubicBezTo>
                    <a:cubicBezTo>
                      <a:pt x="1996045" y="2259218"/>
                      <a:pt x="2009578" y="2242302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97544" y="2106294"/>
                      <a:pt x="2193629" y="1998706"/>
                      <a:pt x="2270091" y="1875554"/>
                    </a:cubicBezTo>
                    <a:cubicBezTo>
                      <a:pt x="2284977" y="1828865"/>
                      <a:pt x="2322870" y="1797739"/>
                      <a:pt x="2349936" y="1759169"/>
                    </a:cubicBezTo>
                    <a:cubicBezTo>
                      <a:pt x="2437225" y="1633311"/>
                      <a:pt x="2416249" y="1561586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68738" y="1500687"/>
                      <a:pt x="2054914" y="1406632"/>
                      <a:pt x="1945296" y="1388362"/>
                    </a:cubicBezTo>
                    <a:cubicBezTo>
                      <a:pt x="1874247" y="1376859"/>
                      <a:pt x="1799815" y="1380919"/>
                      <a:pt x="1732149" y="1349792"/>
                    </a:cubicBezTo>
                    <a:cubicBezTo>
                      <a:pt x="1733503" y="1315960"/>
                      <a:pt x="1763276" y="1312576"/>
                      <a:pt x="1784252" y="1299720"/>
                    </a:cubicBezTo>
                    <a:cubicBezTo>
                      <a:pt x="1818085" y="1278744"/>
                      <a:pt x="1864097" y="1272654"/>
                      <a:pt x="1879660" y="1227318"/>
                    </a:cubicBezTo>
                    <a:cubicBezTo>
                      <a:pt x="1879660" y="1227318"/>
                      <a:pt x="1879660" y="1227318"/>
                      <a:pt x="1879660" y="1227318"/>
                    </a:cubicBezTo>
                    <a:cubicBezTo>
                      <a:pt x="1891164" y="1217845"/>
                      <a:pt x="1902667" y="1207695"/>
                      <a:pt x="1914170" y="1197545"/>
                    </a:cubicBezTo>
                    <a:cubicBezTo>
                      <a:pt x="1914170" y="1197545"/>
                      <a:pt x="1914170" y="1197545"/>
                      <a:pt x="1914170" y="1197545"/>
                    </a:cubicBezTo>
                    <a:cubicBezTo>
                      <a:pt x="1962889" y="1181305"/>
                      <a:pt x="2016345" y="1188748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111753" y="1158299"/>
                      <a:pt x="2138143" y="1125819"/>
                      <a:pt x="2155736" y="1083867"/>
                    </a:cubicBezTo>
                    <a:cubicBezTo>
                      <a:pt x="2169946" y="1050034"/>
                      <a:pt x="2190246" y="1028381"/>
                      <a:pt x="2230845" y="1037854"/>
                    </a:cubicBezTo>
                    <a:cubicBezTo>
                      <a:pt x="2280917" y="1065597"/>
                      <a:pt x="2324223" y="1100783"/>
                      <a:pt x="2364146" y="1141383"/>
                    </a:cubicBezTo>
                    <a:cubicBezTo>
                      <a:pt x="2459555" y="1240851"/>
                      <a:pt x="2573233" y="1313930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758637" y="1407308"/>
                      <a:pt x="2795853" y="1394452"/>
                      <a:pt x="2827655" y="1326786"/>
                    </a:cubicBezTo>
                    <a:cubicBezTo>
                      <a:pt x="2837129" y="1271977"/>
                      <a:pt x="2919004" y="1056124"/>
                      <a:pt x="2931184" y="997255"/>
                    </a:cubicBezTo>
                    <a:lnTo>
                      <a:pt x="2931184" y="997255"/>
                    </a:lnTo>
                    <a:lnTo>
                      <a:pt x="2931184" y="997255"/>
                    </a:lnTo>
                    <a:cubicBezTo>
                      <a:pt x="2946070" y="942446"/>
                      <a:pt x="2969753" y="824031"/>
                      <a:pt x="2969753" y="824031"/>
                    </a:cubicBezTo>
                    <a:cubicBezTo>
                      <a:pt x="2979226" y="790198"/>
                      <a:pt x="3013059" y="728622"/>
                      <a:pt x="3015766" y="692083"/>
                    </a:cubicBezTo>
                    <a:cubicBezTo>
                      <a:pt x="3022532" y="664340"/>
                      <a:pt x="3023209" y="646070"/>
                      <a:pt x="3023209" y="632537"/>
                    </a:cubicBezTo>
                    <a:cubicBezTo>
                      <a:pt x="3023886" y="616974"/>
                      <a:pt x="3002233" y="604118"/>
                      <a:pt x="3002233" y="604118"/>
                    </a:cubicBezTo>
                    <a:close/>
                    <a:moveTo>
                      <a:pt x="1985219" y="1663084"/>
                    </a:moveTo>
                    <a:cubicBezTo>
                      <a:pt x="1985219" y="1663084"/>
                      <a:pt x="1985219" y="1663084"/>
                      <a:pt x="1985219" y="1663084"/>
                    </a:cubicBezTo>
                    <a:cubicBezTo>
                      <a:pt x="1985219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5219" y="1663084"/>
                      <a:pt x="1985219" y="1663084"/>
                    </a:cubicBezTo>
                    <a:close/>
                    <a:moveTo>
                      <a:pt x="2294451" y="413977"/>
                    </a:moveTo>
                    <a:cubicBezTo>
                      <a:pt x="2280241" y="426157"/>
                      <a:pt x="2341816" y="341575"/>
                      <a:pt x="2366853" y="330749"/>
                    </a:cubicBezTo>
                    <a:cubicBezTo>
                      <a:pt x="2391889" y="319922"/>
                      <a:pt x="2424369" y="307742"/>
                      <a:pt x="2432488" y="325335"/>
                    </a:cubicBezTo>
                    <a:cubicBezTo>
                      <a:pt x="2439932" y="342252"/>
                      <a:pt x="2412189" y="338868"/>
                      <a:pt x="2387152" y="349695"/>
                    </a:cubicBezTo>
                    <a:cubicBezTo>
                      <a:pt x="2362116" y="359845"/>
                      <a:pt x="2343846" y="370671"/>
                      <a:pt x="2294451" y="413977"/>
                    </a:cubicBezTo>
                    <a:close/>
                  </a:path>
                </a:pathLst>
              </a:custGeom>
              <a:solidFill>
                <a:schemeClr val="accent2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98cb28772e_4_6"/>
              <p:cNvSpPr/>
              <p:nvPr/>
            </p:nvSpPr>
            <p:spPr>
              <a:xfrm flipH="1" rot="-616884">
                <a:off x="5394297" y="-872134"/>
                <a:ext cx="5544995" cy="6969316"/>
              </a:xfrm>
              <a:custGeom>
                <a:rect b="b" l="l" r="r" t="t"/>
                <a:pathLst>
                  <a:path extrusionOk="0" h="6378986" w="5075311">
                    <a:moveTo>
                      <a:pt x="5056453" y="5614820"/>
                    </a:moveTo>
                    <a:cubicBezTo>
                      <a:pt x="5035135" y="5568084"/>
                      <a:pt x="4996599" y="5552506"/>
                      <a:pt x="4947404" y="5571364"/>
                    </a:cubicBezTo>
                    <a:cubicBezTo>
                      <a:pt x="4917066" y="5582843"/>
                      <a:pt x="4890009" y="5601701"/>
                      <a:pt x="4861312" y="5615640"/>
                    </a:cubicBezTo>
                    <a:cubicBezTo>
                      <a:pt x="4803917" y="5643517"/>
                      <a:pt x="4748163" y="5677954"/>
                      <a:pt x="4684209" y="5686973"/>
                    </a:cubicBezTo>
                    <a:cubicBezTo>
                      <a:pt x="4600577" y="5698452"/>
                      <a:pt x="4515305" y="5696812"/>
                      <a:pt x="4430853" y="5707471"/>
                    </a:cubicBezTo>
                    <a:cubicBezTo>
                      <a:pt x="4420195" y="5709111"/>
                      <a:pt x="4409535" y="5707471"/>
                      <a:pt x="4398876" y="5706651"/>
                    </a:cubicBezTo>
                    <a:cubicBezTo>
                      <a:pt x="4366900" y="5704191"/>
                      <a:pt x="4344762" y="5690253"/>
                      <a:pt x="4334103" y="5658276"/>
                    </a:cubicBezTo>
                    <a:cubicBezTo>
                      <a:pt x="4318524" y="5611540"/>
                      <a:pt x="4302945" y="5565625"/>
                      <a:pt x="4280808" y="5521349"/>
                    </a:cubicBezTo>
                    <a:cubicBezTo>
                      <a:pt x="4240632" y="5443456"/>
                      <a:pt x="4212754" y="5360644"/>
                      <a:pt x="4194716" y="5275372"/>
                    </a:cubicBezTo>
                    <a:cubicBezTo>
                      <a:pt x="4157819" y="5098270"/>
                      <a:pt x="4109444" y="4925266"/>
                      <a:pt x="4032372" y="4761282"/>
                    </a:cubicBezTo>
                    <a:cubicBezTo>
                      <a:pt x="4001215" y="4695688"/>
                      <a:pt x="3993015" y="4623535"/>
                      <a:pt x="4002854" y="4551382"/>
                    </a:cubicBezTo>
                    <a:cubicBezTo>
                      <a:pt x="4015973" y="4453812"/>
                      <a:pt x="3997115" y="4366900"/>
                      <a:pt x="3934801" y="4289828"/>
                    </a:cubicBezTo>
                    <a:cubicBezTo>
                      <a:pt x="3880686" y="4223414"/>
                      <a:pt x="3838870" y="4150441"/>
                      <a:pt x="3801974" y="4074188"/>
                    </a:cubicBezTo>
                    <a:cubicBezTo>
                      <a:pt x="3737200" y="3939721"/>
                      <a:pt x="3673246" y="3804434"/>
                      <a:pt x="3606833" y="3670787"/>
                    </a:cubicBezTo>
                    <a:cubicBezTo>
                      <a:pt x="3539599" y="3534680"/>
                      <a:pt x="3462527" y="3405132"/>
                      <a:pt x="3358396" y="3292803"/>
                    </a:cubicBezTo>
                    <a:cubicBezTo>
                      <a:pt x="3339538" y="3273125"/>
                      <a:pt x="3322320" y="3250987"/>
                      <a:pt x="3307562" y="3228029"/>
                    </a:cubicBezTo>
                    <a:cubicBezTo>
                      <a:pt x="3291163" y="3202612"/>
                      <a:pt x="3282964" y="3174734"/>
                      <a:pt x="3282964" y="3143578"/>
                    </a:cubicBezTo>
                    <a:cubicBezTo>
                      <a:pt x="3282964" y="3095202"/>
                      <a:pt x="3302642" y="3053386"/>
                      <a:pt x="3320680" y="3009930"/>
                    </a:cubicBezTo>
                    <a:cubicBezTo>
                      <a:pt x="3364956" y="2904161"/>
                      <a:pt x="3392833" y="2795111"/>
                      <a:pt x="3393653" y="2678682"/>
                    </a:cubicBezTo>
                    <a:cubicBezTo>
                      <a:pt x="3394473" y="2608169"/>
                      <a:pt x="3392833" y="2536836"/>
                      <a:pt x="3406772" y="2467143"/>
                    </a:cubicBezTo>
                    <a:cubicBezTo>
                      <a:pt x="3434649" y="2326116"/>
                      <a:pt x="3455147" y="2184270"/>
                      <a:pt x="3482205" y="2043243"/>
                    </a:cubicBezTo>
                    <a:cubicBezTo>
                      <a:pt x="3484664" y="2030945"/>
                      <a:pt x="3487944" y="2019466"/>
                      <a:pt x="3495323" y="2008807"/>
                    </a:cubicBezTo>
                    <a:cubicBezTo>
                      <a:pt x="3512542" y="1981749"/>
                      <a:pt x="3527300" y="1981749"/>
                      <a:pt x="3542059" y="2009627"/>
                    </a:cubicBezTo>
                    <a:cubicBezTo>
                      <a:pt x="3550258" y="2024385"/>
                      <a:pt x="3555998" y="2039964"/>
                      <a:pt x="3561737" y="2055542"/>
                    </a:cubicBezTo>
                    <a:cubicBezTo>
                      <a:pt x="3589614" y="2126055"/>
                      <a:pt x="3626511" y="2191649"/>
                      <a:pt x="3672426" y="2252323"/>
                    </a:cubicBezTo>
                    <a:cubicBezTo>
                      <a:pt x="3711782" y="2303158"/>
                      <a:pt x="3764257" y="2321197"/>
                      <a:pt x="3824931" y="2322017"/>
                    </a:cubicBezTo>
                    <a:cubicBezTo>
                      <a:pt x="3855269" y="2322837"/>
                      <a:pt x="3882326" y="2313817"/>
                      <a:pt x="3904464" y="2292499"/>
                    </a:cubicBezTo>
                    <a:cubicBezTo>
                      <a:pt x="3933161" y="2265442"/>
                      <a:pt x="3961858" y="2236745"/>
                      <a:pt x="3992196" y="2211327"/>
                    </a:cubicBezTo>
                    <a:cubicBezTo>
                      <a:pt x="4029092" y="2180170"/>
                      <a:pt x="4056969" y="2143274"/>
                      <a:pt x="4079107" y="2100638"/>
                    </a:cubicBezTo>
                    <a:cubicBezTo>
                      <a:pt x="4129122" y="2006347"/>
                      <a:pt x="4197996" y="1925175"/>
                      <a:pt x="4270969" y="1850562"/>
                    </a:cubicBezTo>
                    <a:cubicBezTo>
                      <a:pt x="4330003" y="1789888"/>
                      <a:pt x="4379199" y="1725934"/>
                      <a:pt x="4418555" y="1652141"/>
                    </a:cubicBezTo>
                    <a:cubicBezTo>
                      <a:pt x="4449712" y="1593927"/>
                      <a:pt x="4441512" y="1542272"/>
                      <a:pt x="4386578" y="1506195"/>
                    </a:cubicBezTo>
                    <a:cubicBezTo>
                      <a:pt x="4322624" y="1464379"/>
                      <a:pt x="4255390" y="1428303"/>
                      <a:pt x="4173398" y="1466839"/>
                    </a:cubicBezTo>
                    <a:cubicBezTo>
                      <a:pt x="4129122" y="1487337"/>
                      <a:pt x="4106165" y="1516034"/>
                      <a:pt x="4124203" y="1560310"/>
                    </a:cubicBezTo>
                    <a:cubicBezTo>
                      <a:pt x="4142241" y="1605406"/>
                      <a:pt x="4141421" y="1650501"/>
                      <a:pt x="4144701" y="1697237"/>
                    </a:cubicBezTo>
                    <a:cubicBezTo>
                      <a:pt x="4147161" y="1738233"/>
                      <a:pt x="4129942" y="1769390"/>
                      <a:pt x="4102885" y="1797267"/>
                    </a:cubicBezTo>
                    <a:cubicBezTo>
                      <a:pt x="4090586" y="1810386"/>
                      <a:pt x="4075827" y="1821865"/>
                      <a:pt x="4060249" y="1831704"/>
                    </a:cubicBezTo>
                    <a:cubicBezTo>
                      <a:pt x="4023352" y="1856301"/>
                      <a:pt x="3988916" y="1883359"/>
                      <a:pt x="3957759" y="1914516"/>
                    </a:cubicBezTo>
                    <a:cubicBezTo>
                      <a:pt x="3941360" y="1930914"/>
                      <a:pt x="3923322" y="1945673"/>
                      <a:pt x="3900364" y="1953052"/>
                    </a:cubicBezTo>
                    <a:cubicBezTo>
                      <a:pt x="3861828" y="1966171"/>
                      <a:pt x="3851169" y="1962071"/>
                      <a:pt x="3833131" y="1925995"/>
                    </a:cubicBezTo>
                    <a:cubicBezTo>
                      <a:pt x="3828211" y="1915336"/>
                      <a:pt x="3823292" y="1904677"/>
                      <a:pt x="3818372" y="1894838"/>
                    </a:cubicBezTo>
                    <a:cubicBezTo>
                      <a:pt x="3751959" y="1749712"/>
                      <a:pt x="3692104" y="1602946"/>
                      <a:pt x="3641269" y="1451260"/>
                    </a:cubicBezTo>
                    <a:cubicBezTo>
                      <a:pt x="3599453" y="1326632"/>
                      <a:pt x="3525660" y="1227422"/>
                      <a:pt x="3388734" y="1191345"/>
                    </a:cubicBezTo>
                    <a:cubicBezTo>
                      <a:pt x="3369875" y="1186426"/>
                      <a:pt x="3351837" y="1175767"/>
                      <a:pt x="3334619" y="1166748"/>
                    </a:cubicBezTo>
                    <a:cubicBezTo>
                      <a:pt x="3324780" y="1161008"/>
                      <a:pt x="3315761" y="1153629"/>
                      <a:pt x="3306742" y="1146250"/>
                    </a:cubicBezTo>
                    <a:cubicBezTo>
                      <a:pt x="3301002" y="1141330"/>
                      <a:pt x="3296082" y="1134771"/>
                      <a:pt x="3297722" y="1126572"/>
                    </a:cubicBezTo>
                    <a:cubicBezTo>
                      <a:pt x="3310021" y="1078196"/>
                      <a:pt x="3310841" y="1028181"/>
                      <a:pt x="3323960" y="979806"/>
                    </a:cubicBezTo>
                    <a:cubicBezTo>
                      <a:pt x="3332979" y="946189"/>
                      <a:pt x="3354297" y="925691"/>
                      <a:pt x="3387914" y="916672"/>
                    </a:cubicBezTo>
                    <a:cubicBezTo>
                      <a:pt x="3421531" y="907653"/>
                      <a:pt x="3456787" y="905193"/>
                      <a:pt x="3491224" y="901913"/>
                    </a:cubicBezTo>
                    <a:cubicBezTo>
                      <a:pt x="3536319" y="897814"/>
                      <a:pt x="3554358" y="880595"/>
                      <a:pt x="3556817" y="836320"/>
                    </a:cubicBezTo>
                    <a:cubicBezTo>
                      <a:pt x="3558457" y="801883"/>
                      <a:pt x="3571576" y="769086"/>
                      <a:pt x="3569116" y="733009"/>
                    </a:cubicBezTo>
                    <a:cubicBezTo>
                      <a:pt x="3568296" y="716611"/>
                      <a:pt x="3580595" y="696933"/>
                      <a:pt x="3578135" y="678075"/>
                    </a:cubicBezTo>
                    <a:cubicBezTo>
                      <a:pt x="3574036" y="649378"/>
                      <a:pt x="3583875" y="631339"/>
                      <a:pt x="3612572" y="621500"/>
                    </a:cubicBezTo>
                    <a:cubicBezTo>
                      <a:pt x="3639630" y="611661"/>
                      <a:pt x="3644549" y="593623"/>
                      <a:pt x="3629790" y="568205"/>
                    </a:cubicBezTo>
                    <a:cubicBezTo>
                      <a:pt x="3624871" y="559186"/>
                      <a:pt x="3619951" y="550987"/>
                      <a:pt x="3613392" y="542788"/>
                    </a:cubicBezTo>
                    <a:cubicBezTo>
                      <a:pt x="3575676" y="496872"/>
                      <a:pt x="3568296" y="444397"/>
                      <a:pt x="3578135" y="387823"/>
                    </a:cubicBezTo>
                    <a:cubicBezTo>
                      <a:pt x="3584695" y="349286"/>
                      <a:pt x="3578955" y="312390"/>
                      <a:pt x="3560097" y="277133"/>
                    </a:cubicBezTo>
                    <a:cubicBezTo>
                      <a:pt x="3531400" y="223019"/>
                      <a:pt x="3505982" y="167264"/>
                      <a:pt x="3479745" y="112329"/>
                    </a:cubicBezTo>
                    <a:cubicBezTo>
                      <a:pt x="3469906" y="91831"/>
                      <a:pt x="3454327" y="77893"/>
                      <a:pt x="3435469" y="66414"/>
                    </a:cubicBezTo>
                    <a:cubicBezTo>
                      <a:pt x="3392833" y="38536"/>
                      <a:pt x="3345278" y="25418"/>
                      <a:pt x="3296082" y="14759"/>
                    </a:cubicBezTo>
                    <a:cubicBezTo>
                      <a:pt x="3273125" y="9839"/>
                      <a:pt x="3248527" y="11479"/>
                      <a:pt x="3226389" y="0"/>
                    </a:cubicBezTo>
                    <a:cubicBezTo>
                      <a:pt x="3163255" y="0"/>
                      <a:pt x="3100121" y="0"/>
                      <a:pt x="3036988" y="0"/>
                    </a:cubicBezTo>
                    <a:cubicBezTo>
                      <a:pt x="3034528" y="7379"/>
                      <a:pt x="3027148" y="5739"/>
                      <a:pt x="3022229" y="7379"/>
                    </a:cubicBezTo>
                    <a:cubicBezTo>
                      <a:pt x="2936957" y="24598"/>
                      <a:pt x="2866444" y="67234"/>
                      <a:pt x="2812329" y="136107"/>
                    </a:cubicBezTo>
                    <a:cubicBezTo>
                      <a:pt x="2798391" y="153325"/>
                      <a:pt x="2782812" y="163164"/>
                      <a:pt x="2760674" y="166444"/>
                    </a:cubicBezTo>
                    <a:cubicBezTo>
                      <a:pt x="2665563" y="178743"/>
                      <a:pt x="2599150" y="230398"/>
                      <a:pt x="2560613" y="318129"/>
                    </a:cubicBezTo>
                    <a:cubicBezTo>
                      <a:pt x="2540115" y="364045"/>
                      <a:pt x="2517157" y="409141"/>
                      <a:pt x="2494200" y="455056"/>
                    </a:cubicBezTo>
                    <a:cubicBezTo>
                      <a:pt x="2460583" y="522290"/>
                      <a:pt x="2419587" y="581324"/>
                      <a:pt x="2341694" y="602642"/>
                    </a:cubicBezTo>
                    <a:cubicBezTo>
                      <a:pt x="2331856" y="605102"/>
                      <a:pt x="2322836" y="613301"/>
                      <a:pt x="2313817" y="619040"/>
                    </a:cubicBezTo>
                    <a:cubicBezTo>
                      <a:pt x="2273641" y="644458"/>
                      <a:pt x="2253963" y="678895"/>
                      <a:pt x="2258063" y="727270"/>
                    </a:cubicBezTo>
                    <a:cubicBezTo>
                      <a:pt x="2260522" y="763347"/>
                      <a:pt x="2257243" y="800243"/>
                      <a:pt x="2258063" y="837139"/>
                    </a:cubicBezTo>
                    <a:cubicBezTo>
                      <a:pt x="2259702" y="893714"/>
                      <a:pt x="2231825" y="934710"/>
                      <a:pt x="2190829" y="969967"/>
                    </a:cubicBezTo>
                    <a:cubicBezTo>
                      <a:pt x="2183450" y="976526"/>
                      <a:pt x="2173611" y="981446"/>
                      <a:pt x="2167871" y="994564"/>
                    </a:cubicBezTo>
                    <a:cubicBezTo>
                      <a:pt x="2201488" y="986365"/>
                      <a:pt x="2226086" y="968327"/>
                      <a:pt x="2253143" y="954388"/>
                    </a:cubicBezTo>
                    <a:cubicBezTo>
                      <a:pt x="2272821" y="943729"/>
                      <a:pt x="2286760" y="949469"/>
                      <a:pt x="2292499" y="971606"/>
                    </a:cubicBezTo>
                    <a:cubicBezTo>
                      <a:pt x="2295779" y="983905"/>
                      <a:pt x="2295779" y="996204"/>
                      <a:pt x="2296599" y="1008503"/>
                    </a:cubicBezTo>
                    <a:cubicBezTo>
                      <a:pt x="2297419" y="1015062"/>
                      <a:pt x="2296599" y="1022442"/>
                      <a:pt x="2303978" y="1025721"/>
                    </a:cubicBezTo>
                    <a:cubicBezTo>
                      <a:pt x="2312177" y="1029821"/>
                      <a:pt x="2317917" y="1023262"/>
                      <a:pt x="2323656" y="1019162"/>
                    </a:cubicBezTo>
                    <a:cubicBezTo>
                      <a:pt x="2340055" y="1006043"/>
                      <a:pt x="2349894" y="988825"/>
                      <a:pt x="2352354" y="968327"/>
                    </a:cubicBezTo>
                    <a:cubicBezTo>
                      <a:pt x="2355633" y="941269"/>
                      <a:pt x="2370392" y="921591"/>
                      <a:pt x="2394169" y="910112"/>
                    </a:cubicBezTo>
                    <a:cubicBezTo>
                      <a:pt x="2445005" y="885515"/>
                      <a:pt x="2480261" y="846159"/>
                      <a:pt x="2506499" y="797783"/>
                    </a:cubicBezTo>
                    <a:cubicBezTo>
                      <a:pt x="2511418" y="788764"/>
                      <a:pt x="2517157" y="774006"/>
                      <a:pt x="2526997" y="775645"/>
                    </a:cubicBezTo>
                    <a:cubicBezTo>
                      <a:pt x="2538475" y="778105"/>
                      <a:pt x="2533556" y="793684"/>
                      <a:pt x="2535196" y="803523"/>
                    </a:cubicBezTo>
                    <a:cubicBezTo>
                      <a:pt x="2536016" y="808442"/>
                      <a:pt x="2535196" y="813362"/>
                      <a:pt x="2536016" y="818281"/>
                    </a:cubicBezTo>
                    <a:cubicBezTo>
                      <a:pt x="2536836" y="828120"/>
                      <a:pt x="2536016" y="841239"/>
                      <a:pt x="2548315" y="842059"/>
                    </a:cubicBezTo>
                    <a:cubicBezTo>
                      <a:pt x="2562253" y="843699"/>
                      <a:pt x="2564713" y="829760"/>
                      <a:pt x="2565533" y="819101"/>
                    </a:cubicBezTo>
                    <a:cubicBezTo>
                      <a:pt x="2567993" y="795323"/>
                      <a:pt x="2569633" y="770726"/>
                      <a:pt x="2571272" y="746948"/>
                    </a:cubicBezTo>
                    <a:cubicBezTo>
                      <a:pt x="2572912" y="728910"/>
                      <a:pt x="2578652" y="712511"/>
                      <a:pt x="2594230" y="701853"/>
                    </a:cubicBezTo>
                    <a:cubicBezTo>
                      <a:pt x="2599970" y="697753"/>
                      <a:pt x="2606529" y="692013"/>
                      <a:pt x="2614728" y="696933"/>
                    </a:cubicBezTo>
                    <a:cubicBezTo>
                      <a:pt x="2621288" y="701033"/>
                      <a:pt x="2620468" y="708412"/>
                      <a:pt x="2619648" y="714971"/>
                    </a:cubicBezTo>
                    <a:cubicBezTo>
                      <a:pt x="2616368" y="746948"/>
                      <a:pt x="2608169" y="778925"/>
                      <a:pt x="2598330" y="809262"/>
                    </a:cubicBezTo>
                    <a:cubicBezTo>
                      <a:pt x="2593410" y="824021"/>
                      <a:pt x="2584391" y="837959"/>
                      <a:pt x="2586851" y="855998"/>
                    </a:cubicBezTo>
                    <a:cubicBezTo>
                      <a:pt x="2606529" y="850258"/>
                      <a:pt x="2614728" y="835500"/>
                      <a:pt x="2621288" y="819101"/>
                    </a:cubicBezTo>
                    <a:cubicBezTo>
                      <a:pt x="2645065" y="760067"/>
                      <a:pt x="2668843" y="700213"/>
                      <a:pt x="2718858" y="656757"/>
                    </a:cubicBezTo>
                    <a:cubicBezTo>
                      <a:pt x="2728697" y="648558"/>
                      <a:pt x="2731157" y="636259"/>
                      <a:pt x="2731157" y="623140"/>
                    </a:cubicBezTo>
                    <a:cubicBezTo>
                      <a:pt x="2731977" y="595263"/>
                      <a:pt x="2725418" y="569025"/>
                      <a:pt x="2718858" y="541968"/>
                    </a:cubicBezTo>
                    <a:cubicBezTo>
                      <a:pt x="2714759" y="525569"/>
                      <a:pt x="2709019" y="507531"/>
                      <a:pt x="2729517" y="496052"/>
                    </a:cubicBezTo>
                    <a:cubicBezTo>
                      <a:pt x="2736896" y="491953"/>
                      <a:pt x="2733617" y="484573"/>
                      <a:pt x="2733617" y="478014"/>
                    </a:cubicBezTo>
                    <a:cubicBezTo>
                      <a:pt x="2733617" y="469815"/>
                      <a:pt x="2730337" y="460796"/>
                      <a:pt x="2739356" y="450957"/>
                    </a:cubicBezTo>
                    <a:cubicBezTo>
                      <a:pt x="2748375" y="460796"/>
                      <a:pt x="2748375" y="471455"/>
                      <a:pt x="2750015" y="482114"/>
                    </a:cubicBezTo>
                    <a:cubicBezTo>
                      <a:pt x="2753295" y="508351"/>
                      <a:pt x="2755755" y="534589"/>
                      <a:pt x="2760674" y="560826"/>
                    </a:cubicBezTo>
                    <a:cubicBezTo>
                      <a:pt x="2772973" y="630519"/>
                      <a:pt x="2800850" y="690374"/>
                      <a:pt x="2868084" y="724810"/>
                    </a:cubicBezTo>
                    <a:cubicBezTo>
                      <a:pt x="2901701" y="742029"/>
                      <a:pt x="2917279" y="773186"/>
                      <a:pt x="2919739" y="810082"/>
                    </a:cubicBezTo>
                    <a:cubicBezTo>
                      <a:pt x="2920559" y="823201"/>
                      <a:pt x="2920559" y="836320"/>
                      <a:pt x="2920559" y="850258"/>
                    </a:cubicBezTo>
                    <a:cubicBezTo>
                      <a:pt x="2920559" y="910112"/>
                      <a:pt x="2878743" y="965867"/>
                      <a:pt x="2822168" y="983085"/>
                    </a:cubicBezTo>
                    <a:cubicBezTo>
                      <a:pt x="2798391" y="990465"/>
                      <a:pt x="2774613" y="997024"/>
                      <a:pt x="2750015" y="1002764"/>
                    </a:cubicBezTo>
                    <a:cubicBezTo>
                      <a:pt x="2562253" y="1049499"/>
                      <a:pt x="2393350" y="1134771"/>
                      <a:pt x="2241664" y="1252020"/>
                    </a:cubicBezTo>
                    <a:cubicBezTo>
                      <a:pt x="2155573" y="1318433"/>
                      <a:pt x="2067841" y="1382387"/>
                      <a:pt x="1972730" y="1436502"/>
                    </a:cubicBezTo>
                    <a:cubicBezTo>
                      <a:pt x="1890738" y="1483237"/>
                      <a:pt x="1812845" y="1537352"/>
                      <a:pt x="1739872" y="1598026"/>
                    </a:cubicBezTo>
                    <a:cubicBezTo>
                      <a:pt x="1719374" y="1615245"/>
                      <a:pt x="1705436" y="1636563"/>
                      <a:pt x="1699696" y="1662800"/>
                    </a:cubicBezTo>
                    <a:cubicBezTo>
                      <a:pt x="1680838" y="1752991"/>
                      <a:pt x="1695597" y="1835803"/>
                      <a:pt x="1751351" y="1910416"/>
                    </a:cubicBezTo>
                    <a:cubicBezTo>
                      <a:pt x="1784968" y="1956332"/>
                      <a:pt x="1823504" y="1997328"/>
                      <a:pt x="1864500" y="2036684"/>
                    </a:cubicBezTo>
                    <a:cubicBezTo>
                      <a:pt x="1941573" y="2109657"/>
                      <a:pt x="2012906" y="2190009"/>
                      <a:pt x="2104737" y="2244944"/>
                    </a:cubicBezTo>
                    <a:cubicBezTo>
                      <a:pt x="2171151" y="2284300"/>
                      <a:pt x="2217886" y="2339235"/>
                      <a:pt x="2253963" y="2404829"/>
                    </a:cubicBezTo>
                    <a:cubicBezTo>
                      <a:pt x="2268722" y="2431066"/>
                      <a:pt x="2282660" y="2457304"/>
                      <a:pt x="2298239" y="2482721"/>
                    </a:cubicBezTo>
                    <a:cubicBezTo>
                      <a:pt x="2322016" y="2521258"/>
                      <a:pt x="2347434" y="2558154"/>
                      <a:pt x="2383510" y="2585211"/>
                    </a:cubicBezTo>
                    <a:cubicBezTo>
                      <a:pt x="2410568" y="2604889"/>
                      <a:pt x="2437625" y="2623748"/>
                      <a:pt x="2460583" y="2648345"/>
                    </a:cubicBezTo>
                    <a:cubicBezTo>
                      <a:pt x="2470422" y="2658184"/>
                      <a:pt x="2481901" y="2663104"/>
                      <a:pt x="2495840" y="2664744"/>
                    </a:cubicBezTo>
                    <a:cubicBezTo>
                      <a:pt x="2522897" y="2668023"/>
                      <a:pt x="2527817" y="2676223"/>
                      <a:pt x="2514698" y="2700820"/>
                    </a:cubicBezTo>
                    <a:cubicBezTo>
                      <a:pt x="2495020" y="2737717"/>
                      <a:pt x="2473702" y="2774613"/>
                      <a:pt x="2452384" y="2811510"/>
                    </a:cubicBezTo>
                    <a:cubicBezTo>
                      <a:pt x="2381871" y="2932858"/>
                      <a:pt x="2345794" y="3062405"/>
                      <a:pt x="2360553" y="3205072"/>
                    </a:cubicBezTo>
                    <a:cubicBezTo>
                      <a:pt x="2365472" y="3256727"/>
                      <a:pt x="2374491" y="3307562"/>
                      <a:pt x="2401549" y="3352657"/>
                    </a:cubicBezTo>
                    <a:cubicBezTo>
                      <a:pt x="2426146" y="3394473"/>
                      <a:pt x="2425326" y="3432190"/>
                      <a:pt x="2399089" y="3473186"/>
                    </a:cubicBezTo>
                    <a:cubicBezTo>
                      <a:pt x="2349894" y="3549439"/>
                      <a:pt x="2316277" y="3633890"/>
                      <a:pt x="2285940" y="3719162"/>
                    </a:cubicBezTo>
                    <a:cubicBezTo>
                      <a:pt x="2231005" y="3874127"/>
                      <a:pt x="2175251" y="4029092"/>
                      <a:pt x="2108837" y="4179138"/>
                    </a:cubicBezTo>
                    <a:cubicBezTo>
                      <a:pt x="2076860" y="4251291"/>
                      <a:pt x="2039964" y="4270149"/>
                      <a:pt x="1962891" y="4257031"/>
                    </a:cubicBezTo>
                    <a:cubicBezTo>
                      <a:pt x="1924355" y="4250471"/>
                      <a:pt x="1887458" y="4237352"/>
                      <a:pt x="1851382" y="4222594"/>
                    </a:cubicBezTo>
                    <a:cubicBezTo>
                      <a:pt x="1755451" y="4184877"/>
                      <a:pt x="1656241" y="4172579"/>
                      <a:pt x="1555390" y="4189797"/>
                    </a:cubicBezTo>
                    <a:cubicBezTo>
                      <a:pt x="1396326" y="4216035"/>
                      <a:pt x="1242180" y="4263590"/>
                      <a:pt x="1085575" y="4302126"/>
                    </a:cubicBezTo>
                    <a:cubicBezTo>
                      <a:pt x="978986" y="4328363"/>
                      <a:pt x="870756" y="4344762"/>
                      <a:pt x="760887" y="4345582"/>
                    </a:cubicBezTo>
                    <a:cubicBezTo>
                      <a:pt x="739569" y="4345582"/>
                      <a:pt x="719071" y="4341482"/>
                      <a:pt x="701852" y="4328363"/>
                    </a:cubicBezTo>
                    <a:cubicBezTo>
                      <a:pt x="631339" y="4272609"/>
                      <a:pt x="560826" y="4217674"/>
                      <a:pt x="503432" y="4147981"/>
                    </a:cubicBezTo>
                    <a:cubicBezTo>
                      <a:pt x="466535" y="4102885"/>
                      <a:pt x="437838" y="4100425"/>
                      <a:pt x="396022" y="4142241"/>
                    </a:cubicBezTo>
                    <a:cubicBezTo>
                      <a:pt x="330428" y="4207015"/>
                      <a:pt x="277953" y="4281628"/>
                      <a:pt x="238597" y="4365260"/>
                    </a:cubicBezTo>
                    <a:cubicBezTo>
                      <a:pt x="223838" y="4396417"/>
                      <a:pt x="211540" y="4428394"/>
                      <a:pt x="212360" y="4462831"/>
                    </a:cubicBezTo>
                    <a:cubicBezTo>
                      <a:pt x="213179" y="4527605"/>
                      <a:pt x="187762" y="4579260"/>
                      <a:pt x="147586" y="4629275"/>
                    </a:cubicBezTo>
                    <a:cubicBezTo>
                      <a:pt x="83632" y="4709627"/>
                      <a:pt x="37716" y="4800638"/>
                      <a:pt x="12299" y="4901488"/>
                    </a:cubicBezTo>
                    <a:cubicBezTo>
                      <a:pt x="9019" y="4915427"/>
                      <a:pt x="9019" y="4931005"/>
                      <a:pt x="0" y="4943304"/>
                    </a:cubicBezTo>
                    <a:cubicBezTo>
                      <a:pt x="0" y="4990040"/>
                      <a:pt x="0" y="5036775"/>
                      <a:pt x="0" y="5082691"/>
                    </a:cubicBezTo>
                    <a:cubicBezTo>
                      <a:pt x="8199" y="5090890"/>
                      <a:pt x="7379" y="5102369"/>
                      <a:pt x="9839" y="5112208"/>
                    </a:cubicBezTo>
                    <a:cubicBezTo>
                      <a:pt x="16398" y="5136806"/>
                      <a:pt x="23778" y="5162223"/>
                      <a:pt x="38536" y="5183542"/>
                    </a:cubicBezTo>
                    <a:cubicBezTo>
                      <a:pt x="58214" y="5210599"/>
                      <a:pt x="104130" y="5225357"/>
                      <a:pt x="127088" y="5207319"/>
                    </a:cubicBezTo>
                    <a:cubicBezTo>
                      <a:pt x="176283" y="5168783"/>
                      <a:pt x="229578" y="5132706"/>
                      <a:pt x="250076" y="5067932"/>
                    </a:cubicBezTo>
                    <a:cubicBezTo>
                      <a:pt x="258275" y="5040875"/>
                      <a:pt x="269754" y="5015458"/>
                      <a:pt x="289432" y="4994139"/>
                    </a:cubicBezTo>
                    <a:cubicBezTo>
                      <a:pt x="377984" y="4896569"/>
                      <a:pt x="473094" y="4807198"/>
                      <a:pt x="570665" y="4719466"/>
                    </a:cubicBezTo>
                    <a:cubicBezTo>
                      <a:pt x="582144" y="4708807"/>
                      <a:pt x="595263" y="4699788"/>
                      <a:pt x="610841" y="4704707"/>
                    </a:cubicBezTo>
                    <a:cubicBezTo>
                      <a:pt x="650197" y="4716187"/>
                      <a:pt x="678895" y="4702248"/>
                      <a:pt x="701033" y="4671091"/>
                    </a:cubicBezTo>
                    <a:cubicBezTo>
                      <a:pt x="716611" y="4648953"/>
                      <a:pt x="738749" y="4640754"/>
                      <a:pt x="765806" y="4639114"/>
                    </a:cubicBezTo>
                    <a:cubicBezTo>
                      <a:pt x="921591" y="4631734"/>
                      <a:pt x="1076556" y="4638294"/>
                      <a:pt x="1231521" y="4652232"/>
                    </a:cubicBezTo>
                    <a:cubicBezTo>
                      <a:pt x="1357789" y="4663711"/>
                      <a:pt x="1483237" y="4664531"/>
                      <a:pt x="1609505" y="4651413"/>
                    </a:cubicBezTo>
                    <a:cubicBezTo>
                      <a:pt x="1698056" y="4642394"/>
                      <a:pt x="1787428" y="4636654"/>
                      <a:pt x="1875159" y="4649773"/>
                    </a:cubicBezTo>
                    <a:cubicBezTo>
                      <a:pt x="1939113" y="4659612"/>
                      <a:pt x="2003067" y="4671911"/>
                      <a:pt x="2066201" y="4686669"/>
                    </a:cubicBezTo>
                    <a:cubicBezTo>
                      <a:pt x="2180990" y="4712907"/>
                      <a:pt x="2275281" y="4677650"/>
                      <a:pt x="2356453" y="4596478"/>
                    </a:cubicBezTo>
                    <a:cubicBezTo>
                      <a:pt x="2399089" y="4553842"/>
                      <a:pt x="2437625" y="4507926"/>
                      <a:pt x="2472062" y="4459551"/>
                    </a:cubicBezTo>
                    <a:cubicBezTo>
                      <a:pt x="2510598" y="4405436"/>
                      <a:pt x="2554054" y="4357061"/>
                      <a:pt x="2604889" y="4314425"/>
                    </a:cubicBezTo>
                    <a:cubicBezTo>
                      <a:pt x="2679502" y="4252931"/>
                      <a:pt x="2749195" y="4186517"/>
                      <a:pt x="2800030" y="4102885"/>
                    </a:cubicBezTo>
                    <a:cubicBezTo>
                      <a:pt x="2812329" y="4083207"/>
                      <a:pt x="2827908" y="4065989"/>
                      <a:pt x="2842666" y="4047950"/>
                    </a:cubicBezTo>
                    <a:cubicBezTo>
                      <a:pt x="2870544" y="4013514"/>
                      <a:pt x="2896781" y="3979077"/>
                      <a:pt x="2913179" y="3937261"/>
                    </a:cubicBezTo>
                    <a:cubicBezTo>
                      <a:pt x="2923018" y="3912663"/>
                      <a:pt x="2928758" y="3911843"/>
                      <a:pt x="2948436" y="3929882"/>
                    </a:cubicBezTo>
                    <a:cubicBezTo>
                      <a:pt x="3050106" y="4025813"/>
                      <a:pt x="3155056" y="4117644"/>
                      <a:pt x="3249347" y="4220954"/>
                    </a:cubicBezTo>
                    <a:cubicBezTo>
                      <a:pt x="3286244" y="4261130"/>
                      <a:pt x="3323140" y="4302126"/>
                      <a:pt x="3370695" y="4330824"/>
                    </a:cubicBezTo>
                    <a:cubicBezTo>
                      <a:pt x="3401032" y="4348861"/>
                      <a:pt x="3426450" y="4372639"/>
                      <a:pt x="3446948" y="4401337"/>
                    </a:cubicBezTo>
                    <a:cubicBezTo>
                      <a:pt x="3474825" y="4439053"/>
                      <a:pt x="3504343" y="4474310"/>
                      <a:pt x="3537959" y="4507107"/>
                    </a:cubicBezTo>
                    <a:cubicBezTo>
                      <a:pt x="3562557" y="4531704"/>
                      <a:pt x="3577316" y="4561221"/>
                      <a:pt x="3587154" y="4595658"/>
                    </a:cubicBezTo>
                    <a:cubicBezTo>
                      <a:pt x="3606013" y="4666991"/>
                      <a:pt x="3610932" y="4739964"/>
                      <a:pt x="3615032" y="4812937"/>
                    </a:cubicBezTo>
                    <a:cubicBezTo>
                      <a:pt x="3624871" y="4980201"/>
                      <a:pt x="3669147" y="5138446"/>
                      <a:pt x="3749499" y="5286032"/>
                    </a:cubicBezTo>
                    <a:cubicBezTo>
                      <a:pt x="3797054" y="5373763"/>
                      <a:pt x="3855269" y="5454935"/>
                      <a:pt x="3911023" y="5537747"/>
                    </a:cubicBezTo>
                    <a:cubicBezTo>
                      <a:pt x="3988096" y="5652536"/>
                      <a:pt x="4055329" y="5773064"/>
                      <a:pt x="4116823" y="5896053"/>
                    </a:cubicBezTo>
                    <a:cubicBezTo>
                      <a:pt x="4127483" y="5918191"/>
                      <a:pt x="4135682" y="5939508"/>
                      <a:pt x="4126663" y="5964926"/>
                    </a:cubicBezTo>
                    <a:cubicBezTo>
                      <a:pt x="4102885" y="6033799"/>
                      <a:pt x="4117643" y="6095293"/>
                      <a:pt x="4166839" y="6146949"/>
                    </a:cubicBezTo>
                    <a:cubicBezTo>
                      <a:pt x="4206195" y="6187945"/>
                      <a:pt x="4232432" y="6236320"/>
                      <a:pt x="4254570" y="6287155"/>
                    </a:cubicBezTo>
                    <a:cubicBezTo>
                      <a:pt x="4261949" y="6302734"/>
                      <a:pt x="4268509" y="6319132"/>
                      <a:pt x="4276708" y="6334710"/>
                    </a:cubicBezTo>
                    <a:cubicBezTo>
                      <a:pt x="4295566" y="6368327"/>
                      <a:pt x="4346402" y="6391285"/>
                      <a:pt x="4378378" y="6381446"/>
                    </a:cubicBezTo>
                    <a:cubicBezTo>
                      <a:pt x="4464470" y="6355208"/>
                      <a:pt x="4532523" y="6301914"/>
                      <a:pt x="4594838" y="6239600"/>
                    </a:cubicBezTo>
                    <a:cubicBezTo>
                      <a:pt x="4602217" y="6232220"/>
                      <a:pt x="4607956" y="6224021"/>
                      <a:pt x="4609596" y="6214182"/>
                    </a:cubicBezTo>
                    <a:cubicBezTo>
                      <a:pt x="4613696" y="6176466"/>
                      <a:pt x="4639113" y="6160067"/>
                      <a:pt x="4671910" y="6153508"/>
                    </a:cubicBezTo>
                    <a:cubicBezTo>
                      <a:pt x="4718646" y="6144489"/>
                      <a:pt x="4756362" y="6119071"/>
                      <a:pt x="4793259" y="6092014"/>
                    </a:cubicBezTo>
                    <a:cubicBezTo>
                      <a:pt x="4853932" y="6047738"/>
                      <a:pt x="4909687" y="5998543"/>
                      <a:pt x="4964622" y="5947708"/>
                    </a:cubicBezTo>
                    <a:cubicBezTo>
                      <a:pt x="5025296" y="5891953"/>
                      <a:pt x="5053173" y="5820620"/>
                      <a:pt x="5070392" y="5743548"/>
                    </a:cubicBezTo>
                    <a:cubicBezTo>
                      <a:pt x="5082691" y="5695992"/>
                      <a:pt x="5074491" y="5654996"/>
                      <a:pt x="5056453" y="5614820"/>
                    </a:cubicBezTo>
                    <a:close/>
                    <a:moveTo>
                      <a:pt x="2626207" y="2308898"/>
                    </a:moveTo>
                    <a:cubicBezTo>
                      <a:pt x="2618008" y="2317097"/>
                      <a:pt x="2608989" y="2309718"/>
                      <a:pt x="2601610" y="2305618"/>
                    </a:cubicBezTo>
                    <a:cubicBezTo>
                      <a:pt x="2560613" y="2277741"/>
                      <a:pt x="2514698" y="2272821"/>
                      <a:pt x="2467962" y="2276101"/>
                    </a:cubicBezTo>
                    <a:cubicBezTo>
                      <a:pt x="2422047" y="2279381"/>
                      <a:pt x="2391710" y="2258063"/>
                      <a:pt x="2369572" y="2221986"/>
                    </a:cubicBezTo>
                    <a:cubicBezTo>
                      <a:pt x="2342514" y="2176891"/>
                      <a:pt x="2306438" y="2139174"/>
                      <a:pt x="2270361" y="2100638"/>
                    </a:cubicBezTo>
                    <a:cubicBezTo>
                      <a:pt x="2183450" y="2007987"/>
                      <a:pt x="2110477" y="1905497"/>
                      <a:pt x="2064561" y="1785788"/>
                    </a:cubicBezTo>
                    <a:cubicBezTo>
                      <a:pt x="2037504" y="1714455"/>
                      <a:pt x="2045703" y="1697237"/>
                      <a:pt x="2119496" y="1681658"/>
                    </a:cubicBezTo>
                    <a:cubicBezTo>
                      <a:pt x="2239204" y="1655421"/>
                      <a:pt x="2353173" y="1611965"/>
                      <a:pt x="2465503" y="1565229"/>
                    </a:cubicBezTo>
                    <a:cubicBezTo>
                      <a:pt x="2513058" y="1545551"/>
                      <a:pt x="2549135" y="1573429"/>
                      <a:pt x="2545855" y="1625904"/>
                    </a:cubicBezTo>
                    <a:cubicBezTo>
                      <a:pt x="2544215" y="1810386"/>
                      <a:pt x="2561433" y="1993228"/>
                      <a:pt x="2588491" y="2176071"/>
                    </a:cubicBezTo>
                    <a:cubicBezTo>
                      <a:pt x="2594230" y="2213787"/>
                      <a:pt x="2604069" y="2250684"/>
                      <a:pt x="2622928" y="2285120"/>
                    </a:cubicBezTo>
                    <a:cubicBezTo>
                      <a:pt x="2627847" y="2291680"/>
                      <a:pt x="2634406" y="2301519"/>
                      <a:pt x="2626207" y="2308898"/>
                    </a:cubicBezTo>
                    <a:close/>
                  </a:path>
                </a:pathLst>
              </a:custGeom>
              <a:solidFill>
                <a:schemeClr val="accent1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98cb28772e_4_6"/>
              <p:cNvSpPr/>
              <p:nvPr/>
            </p:nvSpPr>
            <p:spPr>
              <a:xfrm rot="-405461">
                <a:off x="-325107" y="-2639758"/>
                <a:ext cx="4099134" cy="7207083"/>
              </a:xfrm>
              <a:custGeom>
                <a:rect b="b" l="l" r="r" t="t"/>
                <a:pathLst>
                  <a:path extrusionOk="0" h="3170327" w="1803170">
                    <a:moveTo>
                      <a:pt x="1778413" y="2671923"/>
                    </a:moveTo>
                    <a:cubicBezTo>
                      <a:pt x="1777305" y="2669706"/>
                      <a:pt x="1775827" y="2667859"/>
                      <a:pt x="1773979" y="2666011"/>
                    </a:cubicBezTo>
                    <a:cubicBezTo>
                      <a:pt x="1759199" y="2649753"/>
                      <a:pt x="1746636" y="2632017"/>
                      <a:pt x="1733704" y="2614281"/>
                    </a:cubicBezTo>
                    <a:cubicBezTo>
                      <a:pt x="1726314" y="2603935"/>
                      <a:pt x="1721880" y="2593589"/>
                      <a:pt x="1722619" y="2580287"/>
                    </a:cubicBezTo>
                    <a:cubicBezTo>
                      <a:pt x="1723358" y="2568832"/>
                      <a:pt x="1721880" y="2557008"/>
                      <a:pt x="1719663" y="2545923"/>
                    </a:cubicBezTo>
                    <a:cubicBezTo>
                      <a:pt x="1712273" y="2505278"/>
                      <a:pt x="1695645" y="2469805"/>
                      <a:pt x="1662390" y="2443201"/>
                    </a:cubicBezTo>
                    <a:cubicBezTo>
                      <a:pt x="1649088" y="2432855"/>
                      <a:pt x="1635786" y="2429530"/>
                      <a:pt x="1618789" y="2436181"/>
                    </a:cubicBezTo>
                    <a:cubicBezTo>
                      <a:pt x="1576296" y="2452808"/>
                      <a:pt x="1534912" y="2470914"/>
                      <a:pt x="1493527" y="2489389"/>
                    </a:cubicBezTo>
                    <a:cubicBezTo>
                      <a:pt x="1486507" y="2492715"/>
                      <a:pt x="1481334" y="2492715"/>
                      <a:pt x="1474313" y="2488280"/>
                    </a:cubicBezTo>
                    <a:cubicBezTo>
                      <a:pt x="1412976" y="2449113"/>
                      <a:pt x="1351639" y="2410316"/>
                      <a:pt x="1290301" y="2371518"/>
                    </a:cubicBezTo>
                    <a:cubicBezTo>
                      <a:pt x="1285867" y="2368562"/>
                      <a:pt x="1281064" y="2365606"/>
                      <a:pt x="1277369" y="2361911"/>
                    </a:cubicBezTo>
                    <a:cubicBezTo>
                      <a:pt x="1232289" y="2312028"/>
                      <a:pt x="1176125" y="2279142"/>
                      <a:pt x="1114788" y="2253647"/>
                    </a:cubicBezTo>
                    <a:cubicBezTo>
                      <a:pt x="1074512" y="2237019"/>
                      <a:pt x="1032389" y="2227042"/>
                      <a:pt x="989527" y="2221131"/>
                    </a:cubicBezTo>
                    <a:cubicBezTo>
                      <a:pt x="975485" y="2219283"/>
                      <a:pt x="964031" y="2214849"/>
                      <a:pt x="955163" y="2199699"/>
                    </a:cubicBezTo>
                    <a:cubicBezTo>
                      <a:pt x="938905" y="2171987"/>
                      <a:pt x="924864" y="2143904"/>
                      <a:pt x="914148" y="2113975"/>
                    </a:cubicBezTo>
                    <a:cubicBezTo>
                      <a:pt x="883479" y="2026403"/>
                      <a:pt x="866482" y="1935505"/>
                      <a:pt x="852072" y="1843869"/>
                    </a:cubicBezTo>
                    <a:cubicBezTo>
                      <a:pt x="849116" y="1823916"/>
                      <a:pt x="844682" y="1803963"/>
                      <a:pt x="842095" y="1784010"/>
                    </a:cubicBezTo>
                    <a:cubicBezTo>
                      <a:pt x="840248" y="1769968"/>
                      <a:pt x="842834" y="1768121"/>
                      <a:pt x="856506" y="1768121"/>
                    </a:cubicBezTo>
                    <a:cubicBezTo>
                      <a:pt x="877198" y="1767751"/>
                      <a:pt x="897890" y="1767382"/>
                      <a:pt x="918582" y="1767751"/>
                    </a:cubicBezTo>
                    <a:cubicBezTo>
                      <a:pt x="927081" y="1767751"/>
                      <a:pt x="930037" y="1764795"/>
                      <a:pt x="930406" y="1756666"/>
                    </a:cubicBezTo>
                    <a:cubicBezTo>
                      <a:pt x="931884" y="1734127"/>
                      <a:pt x="931515" y="1711218"/>
                      <a:pt x="936688" y="1689047"/>
                    </a:cubicBezTo>
                    <a:cubicBezTo>
                      <a:pt x="944817" y="1655053"/>
                      <a:pt x="947403" y="1620690"/>
                      <a:pt x="947034" y="1585587"/>
                    </a:cubicBezTo>
                    <a:cubicBezTo>
                      <a:pt x="945556" y="1462912"/>
                      <a:pt x="907867" y="1351323"/>
                      <a:pt x="847268" y="1246014"/>
                    </a:cubicBezTo>
                    <a:cubicBezTo>
                      <a:pt x="841726" y="1236407"/>
                      <a:pt x="841726" y="1233451"/>
                      <a:pt x="852811" y="1229387"/>
                    </a:cubicBezTo>
                    <a:cubicBezTo>
                      <a:pt x="978072" y="1185047"/>
                      <a:pt x="1096313" y="1125187"/>
                      <a:pt x="1209750" y="1056090"/>
                    </a:cubicBezTo>
                    <a:cubicBezTo>
                      <a:pt x="1227116" y="1045375"/>
                      <a:pt x="1243005" y="1032812"/>
                      <a:pt x="1253721" y="1015076"/>
                    </a:cubicBezTo>
                    <a:cubicBezTo>
                      <a:pt x="1261111" y="1002882"/>
                      <a:pt x="1264436" y="989580"/>
                      <a:pt x="1258894" y="975908"/>
                    </a:cubicBezTo>
                    <a:cubicBezTo>
                      <a:pt x="1248917" y="949674"/>
                      <a:pt x="1235984" y="924917"/>
                      <a:pt x="1217140" y="903486"/>
                    </a:cubicBezTo>
                    <a:cubicBezTo>
                      <a:pt x="1189058" y="870600"/>
                      <a:pt x="1158758" y="839932"/>
                      <a:pt x="1125503" y="812958"/>
                    </a:cubicBezTo>
                    <a:cubicBezTo>
                      <a:pt x="1053820" y="754577"/>
                      <a:pt x="988418" y="689914"/>
                      <a:pt x="925972" y="621925"/>
                    </a:cubicBezTo>
                    <a:cubicBezTo>
                      <a:pt x="921538" y="616752"/>
                      <a:pt x="915996" y="613427"/>
                      <a:pt x="910084" y="610471"/>
                    </a:cubicBezTo>
                    <a:cubicBezTo>
                      <a:pt x="834336" y="570195"/>
                      <a:pt x="758588" y="529180"/>
                      <a:pt x="682470" y="490013"/>
                    </a:cubicBezTo>
                    <a:cubicBezTo>
                      <a:pt x="664365" y="480776"/>
                      <a:pt x="654019" y="467473"/>
                      <a:pt x="647368" y="449368"/>
                    </a:cubicBezTo>
                    <a:cubicBezTo>
                      <a:pt x="630740" y="403550"/>
                      <a:pt x="645520" y="369925"/>
                      <a:pt x="691708" y="351080"/>
                    </a:cubicBezTo>
                    <a:cubicBezTo>
                      <a:pt x="692816" y="387661"/>
                      <a:pt x="707596" y="419069"/>
                      <a:pt x="729028" y="447890"/>
                    </a:cubicBezTo>
                    <a:cubicBezTo>
                      <a:pt x="766717" y="498142"/>
                      <a:pt x="816600" y="534353"/>
                      <a:pt x="869808" y="566870"/>
                    </a:cubicBezTo>
                    <a:cubicBezTo>
                      <a:pt x="872025" y="561327"/>
                      <a:pt x="868330" y="559480"/>
                      <a:pt x="865743" y="556893"/>
                    </a:cubicBezTo>
                    <a:cubicBezTo>
                      <a:pt x="806623" y="496295"/>
                      <a:pt x="812535" y="421655"/>
                      <a:pt x="855397" y="360318"/>
                    </a:cubicBezTo>
                    <a:cubicBezTo>
                      <a:pt x="864265" y="347755"/>
                      <a:pt x="872394" y="334822"/>
                      <a:pt x="879784" y="321520"/>
                    </a:cubicBezTo>
                    <a:cubicBezTo>
                      <a:pt x="908975" y="266834"/>
                      <a:pt x="922647" y="209191"/>
                      <a:pt x="910453" y="147115"/>
                    </a:cubicBezTo>
                    <a:cubicBezTo>
                      <a:pt x="892347" y="54370"/>
                      <a:pt x="802559" y="12986"/>
                      <a:pt x="724963" y="62130"/>
                    </a:cubicBezTo>
                    <a:cubicBezTo>
                      <a:pt x="717204" y="66933"/>
                      <a:pt x="708335" y="77649"/>
                      <a:pt x="703162" y="76171"/>
                    </a:cubicBezTo>
                    <a:cubicBezTo>
                      <a:pt x="695772" y="73954"/>
                      <a:pt x="690969" y="62869"/>
                      <a:pt x="685796" y="54740"/>
                    </a:cubicBezTo>
                    <a:cubicBezTo>
                      <a:pt x="672124" y="32939"/>
                      <a:pt x="652541" y="22223"/>
                      <a:pt x="627045" y="18898"/>
                    </a:cubicBezTo>
                    <a:cubicBezTo>
                      <a:pt x="585291" y="12986"/>
                      <a:pt x="543907" y="6704"/>
                      <a:pt x="502153" y="792"/>
                    </a:cubicBezTo>
                    <a:cubicBezTo>
                      <a:pt x="457074" y="-5489"/>
                      <a:pt x="411256" y="26288"/>
                      <a:pt x="402388" y="70998"/>
                    </a:cubicBezTo>
                    <a:cubicBezTo>
                      <a:pt x="400171" y="82452"/>
                      <a:pt x="399432" y="93907"/>
                      <a:pt x="400540" y="105361"/>
                    </a:cubicBezTo>
                    <a:cubicBezTo>
                      <a:pt x="400910" y="109056"/>
                      <a:pt x="401279" y="112382"/>
                      <a:pt x="397215" y="114968"/>
                    </a:cubicBezTo>
                    <a:cubicBezTo>
                      <a:pt x="384652" y="123467"/>
                      <a:pt x="380218" y="136769"/>
                      <a:pt x="377262" y="150810"/>
                    </a:cubicBezTo>
                    <a:cubicBezTo>
                      <a:pt x="372458" y="172611"/>
                      <a:pt x="370980" y="194781"/>
                      <a:pt x="375045" y="216212"/>
                    </a:cubicBezTo>
                    <a:cubicBezTo>
                      <a:pt x="380218" y="242077"/>
                      <a:pt x="372458" y="263139"/>
                      <a:pt x="357678" y="283092"/>
                    </a:cubicBezTo>
                    <a:cubicBezTo>
                      <a:pt x="356200" y="284939"/>
                      <a:pt x="355091" y="287156"/>
                      <a:pt x="353613" y="289373"/>
                    </a:cubicBezTo>
                    <a:cubicBezTo>
                      <a:pt x="339572" y="311913"/>
                      <a:pt x="339203" y="312283"/>
                      <a:pt x="363590" y="321151"/>
                    </a:cubicBezTo>
                    <a:cubicBezTo>
                      <a:pt x="372828" y="324476"/>
                      <a:pt x="375414" y="328541"/>
                      <a:pt x="374675" y="338148"/>
                    </a:cubicBezTo>
                    <a:cubicBezTo>
                      <a:pt x="372458" y="363643"/>
                      <a:pt x="371350" y="389509"/>
                      <a:pt x="376523" y="414635"/>
                    </a:cubicBezTo>
                    <a:cubicBezTo>
                      <a:pt x="380587" y="434218"/>
                      <a:pt x="385760" y="438652"/>
                      <a:pt x="405344" y="441239"/>
                    </a:cubicBezTo>
                    <a:cubicBezTo>
                      <a:pt x="422341" y="443456"/>
                      <a:pt x="438968" y="443456"/>
                      <a:pt x="455966" y="442717"/>
                    </a:cubicBezTo>
                    <a:cubicBezTo>
                      <a:pt x="460769" y="442347"/>
                      <a:pt x="464095" y="443086"/>
                      <a:pt x="467420" y="447890"/>
                    </a:cubicBezTo>
                    <a:cubicBezTo>
                      <a:pt x="486634" y="477820"/>
                      <a:pt x="478505" y="507749"/>
                      <a:pt x="446358" y="523268"/>
                    </a:cubicBezTo>
                    <a:cubicBezTo>
                      <a:pt x="438229" y="527333"/>
                      <a:pt x="429731" y="529919"/>
                      <a:pt x="420493" y="531028"/>
                    </a:cubicBezTo>
                    <a:cubicBezTo>
                      <a:pt x="345115" y="540635"/>
                      <a:pt x="293015" y="579433"/>
                      <a:pt x="267150" y="651855"/>
                    </a:cubicBezTo>
                    <a:cubicBezTo>
                      <a:pt x="260129" y="671808"/>
                      <a:pt x="256434" y="692500"/>
                      <a:pt x="254587" y="713562"/>
                    </a:cubicBezTo>
                    <a:cubicBezTo>
                      <a:pt x="254217" y="717626"/>
                      <a:pt x="255326" y="722060"/>
                      <a:pt x="247936" y="720582"/>
                    </a:cubicBezTo>
                    <a:cubicBezTo>
                      <a:pt x="226505" y="716148"/>
                      <a:pt x="208030" y="724647"/>
                      <a:pt x="190294" y="734623"/>
                    </a:cubicBezTo>
                    <a:cubicBezTo>
                      <a:pt x="170340" y="746448"/>
                      <a:pt x="152974" y="761597"/>
                      <a:pt x="136346" y="778225"/>
                    </a:cubicBezTo>
                    <a:cubicBezTo>
                      <a:pt x="130434" y="784137"/>
                      <a:pt x="128587" y="790049"/>
                      <a:pt x="128956" y="797808"/>
                    </a:cubicBezTo>
                    <a:cubicBezTo>
                      <a:pt x="133760" y="909768"/>
                      <a:pt x="137824" y="1021357"/>
                      <a:pt x="142258" y="1133316"/>
                    </a:cubicBezTo>
                    <a:cubicBezTo>
                      <a:pt x="142258" y="1137011"/>
                      <a:pt x="142628" y="1140706"/>
                      <a:pt x="144475" y="1144032"/>
                    </a:cubicBezTo>
                    <a:cubicBezTo>
                      <a:pt x="154082" y="1161398"/>
                      <a:pt x="164798" y="1178026"/>
                      <a:pt x="179948" y="1191328"/>
                    </a:cubicBezTo>
                    <a:cubicBezTo>
                      <a:pt x="204704" y="1213129"/>
                      <a:pt x="230200" y="1210912"/>
                      <a:pt x="250522" y="1184677"/>
                    </a:cubicBezTo>
                    <a:cubicBezTo>
                      <a:pt x="253848" y="1180613"/>
                      <a:pt x="256434" y="1175809"/>
                      <a:pt x="258651" y="1171005"/>
                    </a:cubicBezTo>
                    <a:cubicBezTo>
                      <a:pt x="288581" y="1111146"/>
                      <a:pt x="318141" y="1051287"/>
                      <a:pt x="347701" y="991427"/>
                    </a:cubicBezTo>
                    <a:cubicBezTo>
                      <a:pt x="349549" y="987732"/>
                      <a:pt x="351766" y="984037"/>
                      <a:pt x="353983" y="979973"/>
                    </a:cubicBezTo>
                    <a:cubicBezTo>
                      <a:pt x="355461" y="981451"/>
                      <a:pt x="356200" y="981820"/>
                      <a:pt x="356569" y="982559"/>
                    </a:cubicBezTo>
                    <a:cubicBezTo>
                      <a:pt x="359156" y="988471"/>
                      <a:pt x="362112" y="994383"/>
                      <a:pt x="364699" y="1000665"/>
                    </a:cubicBezTo>
                    <a:cubicBezTo>
                      <a:pt x="404974" y="1098583"/>
                      <a:pt x="421232" y="1201305"/>
                      <a:pt x="429731" y="1305874"/>
                    </a:cubicBezTo>
                    <a:cubicBezTo>
                      <a:pt x="433056" y="1346150"/>
                      <a:pt x="430100" y="1386795"/>
                      <a:pt x="433056" y="1427070"/>
                    </a:cubicBezTo>
                    <a:cubicBezTo>
                      <a:pt x="440446" y="1535704"/>
                      <a:pt x="462986" y="1641012"/>
                      <a:pt x="492177" y="1745581"/>
                    </a:cubicBezTo>
                    <a:cubicBezTo>
                      <a:pt x="494763" y="1754819"/>
                      <a:pt x="493655" y="1761839"/>
                      <a:pt x="488851" y="1769968"/>
                    </a:cubicBezTo>
                    <a:cubicBezTo>
                      <a:pt x="438599" y="1856062"/>
                      <a:pt x="389086" y="1942156"/>
                      <a:pt x="338833" y="2028250"/>
                    </a:cubicBezTo>
                    <a:cubicBezTo>
                      <a:pt x="324423" y="2052638"/>
                      <a:pt x="311121" y="2077764"/>
                      <a:pt x="294124" y="2101042"/>
                    </a:cubicBezTo>
                    <a:cubicBezTo>
                      <a:pt x="249044" y="2162380"/>
                      <a:pt x="247936" y="2226304"/>
                      <a:pt x="290059" y="2290967"/>
                    </a:cubicBezTo>
                    <a:cubicBezTo>
                      <a:pt x="293385" y="2296139"/>
                      <a:pt x="294124" y="2301682"/>
                      <a:pt x="294493" y="2307224"/>
                    </a:cubicBezTo>
                    <a:cubicBezTo>
                      <a:pt x="305948" y="2436550"/>
                      <a:pt x="309273" y="2566246"/>
                      <a:pt x="299666" y="2695941"/>
                    </a:cubicBezTo>
                    <a:cubicBezTo>
                      <a:pt x="294124" y="2771319"/>
                      <a:pt x="284517" y="2846328"/>
                      <a:pt x="266041" y="2919859"/>
                    </a:cubicBezTo>
                    <a:cubicBezTo>
                      <a:pt x="263824" y="2929096"/>
                      <a:pt x="259390" y="2933161"/>
                      <a:pt x="250153" y="2935748"/>
                    </a:cubicBezTo>
                    <a:cubicBezTo>
                      <a:pt x="241285" y="2938334"/>
                      <a:pt x="231308" y="2937965"/>
                      <a:pt x="225027" y="2947202"/>
                    </a:cubicBezTo>
                    <a:cubicBezTo>
                      <a:pt x="208769" y="2971959"/>
                      <a:pt x="185121" y="2987478"/>
                      <a:pt x="157777" y="2997454"/>
                    </a:cubicBezTo>
                    <a:cubicBezTo>
                      <a:pt x="127478" y="3008539"/>
                      <a:pt x="96440" y="3013343"/>
                      <a:pt x="64293" y="3011496"/>
                    </a:cubicBezTo>
                    <a:cubicBezTo>
                      <a:pt x="39167" y="3010387"/>
                      <a:pt x="15519" y="3012604"/>
                      <a:pt x="0" y="3036622"/>
                    </a:cubicBezTo>
                    <a:cubicBezTo>
                      <a:pt x="0" y="3044012"/>
                      <a:pt x="0" y="3051402"/>
                      <a:pt x="0" y="3058792"/>
                    </a:cubicBezTo>
                    <a:cubicBezTo>
                      <a:pt x="3326" y="3065812"/>
                      <a:pt x="2956" y="3074311"/>
                      <a:pt x="7760" y="3080962"/>
                    </a:cubicBezTo>
                    <a:cubicBezTo>
                      <a:pt x="22909" y="3100915"/>
                      <a:pt x="39906" y="3118282"/>
                      <a:pt x="62076" y="3130475"/>
                    </a:cubicBezTo>
                    <a:cubicBezTo>
                      <a:pt x="96071" y="3148581"/>
                      <a:pt x="131912" y="3154862"/>
                      <a:pt x="169232" y="3143408"/>
                    </a:cubicBezTo>
                    <a:cubicBezTo>
                      <a:pt x="191402" y="3136757"/>
                      <a:pt x="212464" y="3139713"/>
                      <a:pt x="229830" y="3154493"/>
                    </a:cubicBezTo>
                    <a:cubicBezTo>
                      <a:pt x="242763" y="3165578"/>
                      <a:pt x="256804" y="3169642"/>
                      <a:pt x="272693" y="3170751"/>
                    </a:cubicBezTo>
                    <a:cubicBezTo>
                      <a:pt x="276757" y="3171120"/>
                      <a:pt x="280822" y="3171120"/>
                      <a:pt x="284517" y="3172968"/>
                    </a:cubicBezTo>
                    <a:cubicBezTo>
                      <a:pt x="301883" y="3172968"/>
                      <a:pt x="319250" y="3172968"/>
                      <a:pt x="336616" y="3172968"/>
                    </a:cubicBezTo>
                    <a:cubicBezTo>
                      <a:pt x="342159" y="3168534"/>
                      <a:pt x="349549" y="3168534"/>
                      <a:pt x="356200" y="3166317"/>
                    </a:cubicBezTo>
                    <a:cubicBezTo>
                      <a:pt x="382804" y="3157079"/>
                      <a:pt x="399432" y="3140452"/>
                      <a:pt x="404235" y="3110892"/>
                    </a:cubicBezTo>
                    <a:cubicBezTo>
                      <a:pt x="410517" y="3069138"/>
                      <a:pt x="408300" y="3028493"/>
                      <a:pt x="396845" y="2988217"/>
                    </a:cubicBezTo>
                    <a:cubicBezTo>
                      <a:pt x="394628" y="2980827"/>
                      <a:pt x="394259" y="2973806"/>
                      <a:pt x="395367" y="2966416"/>
                    </a:cubicBezTo>
                    <a:cubicBezTo>
                      <a:pt x="404974" y="2905079"/>
                      <a:pt x="418646" y="2844481"/>
                      <a:pt x="437860" y="2785730"/>
                    </a:cubicBezTo>
                    <a:cubicBezTo>
                      <a:pt x="472593" y="2679313"/>
                      <a:pt x="481461" y="2570310"/>
                      <a:pt x="480722" y="2459459"/>
                    </a:cubicBezTo>
                    <a:cubicBezTo>
                      <a:pt x="480353" y="2384820"/>
                      <a:pt x="477397" y="2309811"/>
                      <a:pt x="472593" y="2235172"/>
                    </a:cubicBezTo>
                    <a:cubicBezTo>
                      <a:pt x="472224" y="2227412"/>
                      <a:pt x="474071" y="2222239"/>
                      <a:pt x="479614" y="2216696"/>
                    </a:cubicBezTo>
                    <a:cubicBezTo>
                      <a:pt x="520628" y="2177899"/>
                      <a:pt x="561643" y="2138732"/>
                      <a:pt x="602288" y="2099195"/>
                    </a:cubicBezTo>
                    <a:cubicBezTo>
                      <a:pt x="609309" y="2092544"/>
                      <a:pt x="611895" y="2092174"/>
                      <a:pt x="617068" y="2100673"/>
                    </a:cubicBezTo>
                    <a:cubicBezTo>
                      <a:pt x="654388" y="2160902"/>
                      <a:pt x="692447" y="2221131"/>
                      <a:pt x="730136" y="2281359"/>
                    </a:cubicBezTo>
                    <a:cubicBezTo>
                      <a:pt x="733092" y="2286163"/>
                      <a:pt x="735309" y="2291336"/>
                      <a:pt x="736418" y="2297248"/>
                    </a:cubicBezTo>
                    <a:cubicBezTo>
                      <a:pt x="747503" y="2346022"/>
                      <a:pt x="776693" y="2378538"/>
                      <a:pt x="823990" y="2394427"/>
                    </a:cubicBezTo>
                    <a:cubicBezTo>
                      <a:pt x="842834" y="2400708"/>
                      <a:pt x="862418" y="2403665"/>
                      <a:pt x="882371" y="2404034"/>
                    </a:cubicBezTo>
                    <a:cubicBezTo>
                      <a:pt x="887174" y="2404034"/>
                      <a:pt x="891978" y="2404034"/>
                      <a:pt x="896782" y="2406251"/>
                    </a:cubicBezTo>
                    <a:cubicBezTo>
                      <a:pt x="965139" y="2440615"/>
                      <a:pt x="1036823" y="2466849"/>
                      <a:pt x="1108506" y="2493823"/>
                    </a:cubicBezTo>
                    <a:cubicBezTo>
                      <a:pt x="1129937" y="2501952"/>
                      <a:pt x="1150999" y="2512668"/>
                      <a:pt x="1173908" y="2516363"/>
                    </a:cubicBezTo>
                    <a:cubicBezTo>
                      <a:pt x="1199404" y="2520797"/>
                      <a:pt x="1223791" y="2527817"/>
                      <a:pt x="1247439" y="2537424"/>
                    </a:cubicBezTo>
                    <a:cubicBezTo>
                      <a:pt x="1334272" y="2572158"/>
                      <a:pt x="1415932" y="2617606"/>
                      <a:pt x="1496483" y="2664164"/>
                    </a:cubicBezTo>
                    <a:cubicBezTo>
                      <a:pt x="1500178" y="2666381"/>
                      <a:pt x="1502765" y="2669337"/>
                      <a:pt x="1504982" y="2672662"/>
                    </a:cubicBezTo>
                    <a:cubicBezTo>
                      <a:pt x="1524566" y="2704070"/>
                      <a:pt x="1550800" y="2725131"/>
                      <a:pt x="1588489" y="2732522"/>
                    </a:cubicBezTo>
                    <a:cubicBezTo>
                      <a:pt x="1647610" y="2743976"/>
                      <a:pt x="1684929" y="2783513"/>
                      <a:pt x="1711164" y="2834873"/>
                    </a:cubicBezTo>
                    <a:cubicBezTo>
                      <a:pt x="1717446" y="2847437"/>
                      <a:pt x="1723727" y="2860000"/>
                      <a:pt x="1732226" y="2871085"/>
                    </a:cubicBezTo>
                    <a:cubicBezTo>
                      <a:pt x="1739246" y="2880322"/>
                      <a:pt x="1747375" y="2888821"/>
                      <a:pt x="1758830" y="2892885"/>
                    </a:cubicBezTo>
                    <a:cubicBezTo>
                      <a:pt x="1768437" y="2896211"/>
                      <a:pt x="1776196" y="2895102"/>
                      <a:pt x="1781739" y="2884756"/>
                    </a:cubicBezTo>
                    <a:cubicBezTo>
                      <a:pt x="1787651" y="2873302"/>
                      <a:pt x="1793194" y="2861847"/>
                      <a:pt x="1796519" y="2849653"/>
                    </a:cubicBezTo>
                    <a:cubicBezTo>
                      <a:pt x="1816103" y="2788316"/>
                      <a:pt x="1802431" y="2729565"/>
                      <a:pt x="1778413" y="2671923"/>
                    </a:cubicBezTo>
                    <a:close/>
                    <a:moveTo>
                      <a:pt x="743808" y="261661"/>
                    </a:moveTo>
                    <a:cubicBezTo>
                      <a:pt x="751937" y="217690"/>
                      <a:pt x="747503" y="174828"/>
                      <a:pt x="734940" y="130488"/>
                    </a:cubicBezTo>
                    <a:cubicBezTo>
                      <a:pt x="776324" y="154875"/>
                      <a:pt x="773737" y="213256"/>
                      <a:pt x="743808" y="261661"/>
                    </a:cubicBezTo>
                    <a:close/>
                    <a:moveTo>
                      <a:pt x="835814" y="1132208"/>
                    </a:moveTo>
                    <a:cubicBezTo>
                      <a:pt x="843573" y="1046114"/>
                      <a:pt x="851702" y="962237"/>
                      <a:pt x="877198" y="881316"/>
                    </a:cubicBezTo>
                    <a:cubicBezTo>
                      <a:pt x="882371" y="865058"/>
                      <a:pt x="889022" y="849539"/>
                      <a:pt x="898260" y="835498"/>
                    </a:cubicBezTo>
                    <a:cubicBezTo>
                      <a:pt x="901955" y="829955"/>
                      <a:pt x="904911" y="827738"/>
                      <a:pt x="911931" y="832542"/>
                    </a:cubicBezTo>
                    <a:cubicBezTo>
                      <a:pt x="971421" y="872448"/>
                      <a:pt x="1031650" y="911615"/>
                      <a:pt x="1091509" y="951152"/>
                    </a:cubicBezTo>
                    <a:cubicBezTo>
                      <a:pt x="1095574" y="954108"/>
                      <a:pt x="1100377" y="955586"/>
                      <a:pt x="1094465" y="961867"/>
                    </a:cubicBezTo>
                    <a:cubicBezTo>
                      <a:pt x="1034606" y="1026900"/>
                      <a:pt x="969943" y="1085651"/>
                      <a:pt x="887544" y="1122231"/>
                    </a:cubicBezTo>
                    <a:cubicBezTo>
                      <a:pt x="873503" y="1128513"/>
                      <a:pt x="859092" y="1132947"/>
                      <a:pt x="843943" y="1136272"/>
                    </a:cubicBezTo>
                    <a:cubicBezTo>
                      <a:pt x="837661" y="1138120"/>
                      <a:pt x="834336" y="1137381"/>
                      <a:pt x="835814" y="1132208"/>
                    </a:cubicBezTo>
                    <a:close/>
                  </a:path>
                </a:pathLst>
              </a:custGeom>
              <a:solidFill>
                <a:schemeClr val="accent3">
                  <a:alpha val="69800"/>
                </a:schemeClr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"/>
          <p:cNvGrpSpPr/>
          <p:nvPr/>
        </p:nvGrpSpPr>
        <p:grpSpPr>
          <a:xfrm>
            <a:off x="513657" y="894805"/>
            <a:ext cx="6168338" cy="5322417"/>
            <a:chOff x="1375085" y="920522"/>
            <a:chExt cx="6168338" cy="5322417"/>
          </a:xfrm>
        </p:grpSpPr>
        <p:sp>
          <p:nvSpPr>
            <p:cNvPr id="149" name="Google Shape;149;p2"/>
            <p:cNvSpPr/>
            <p:nvPr/>
          </p:nvSpPr>
          <p:spPr>
            <a:xfrm>
              <a:off x="1375085" y="978743"/>
              <a:ext cx="3798875" cy="4878208"/>
            </a:xfrm>
            <a:custGeom>
              <a:rect b="b" l="l" r="r" t="t"/>
              <a:pathLst>
                <a:path extrusionOk="0" h="2733575" w="2128754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 flipH="1" rot="460064">
              <a:off x="2087327" y="1168159"/>
              <a:ext cx="4013443" cy="4499377"/>
            </a:xfrm>
            <a:custGeom>
              <a:rect b="b" l="l" r="r" t="t"/>
              <a:pathLst>
                <a:path extrusionOk="0" h="3383280" w="3017885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379393" y="5741784"/>
              <a:ext cx="5164030" cy="50115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2"/>
          <p:cNvSpPr txBox="1"/>
          <p:nvPr/>
        </p:nvSpPr>
        <p:spPr>
          <a:xfrm>
            <a:off x="5486925" y="554663"/>
            <a:ext cx="649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Half Marathon </a:t>
            </a:r>
            <a:endParaRPr b="1" sz="4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Race Stats Overview</a:t>
            </a:r>
            <a:endParaRPr b="1" sz="4800">
              <a:solidFill>
                <a:schemeClr val="accent4"/>
              </a:solidFill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5771984" y="1574139"/>
            <a:ext cx="4777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Fastest, Slowest, Median, and Mean Times</a:t>
            </a:r>
            <a:endParaRPr sz="1867">
              <a:solidFill>
                <a:srgbClr val="2F71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"/>
          <p:cNvGrpSpPr/>
          <p:nvPr/>
        </p:nvGrpSpPr>
        <p:grpSpPr>
          <a:xfrm>
            <a:off x="5181794" y="442363"/>
            <a:ext cx="167980" cy="1055579"/>
            <a:chOff x="6583680" y="2944791"/>
            <a:chExt cx="167980" cy="1055579"/>
          </a:xfrm>
        </p:grpSpPr>
        <p:sp>
          <p:nvSpPr>
            <p:cNvPr id="155" name="Google Shape;155;p2"/>
            <p:cNvSpPr/>
            <p:nvPr/>
          </p:nvSpPr>
          <p:spPr>
            <a:xfrm>
              <a:off x="6583680" y="2944791"/>
              <a:ext cx="16798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83680" y="3611749"/>
              <a:ext cx="167980" cy="3886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"/>
          <p:cNvSpPr txBox="1"/>
          <p:nvPr/>
        </p:nvSpPr>
        <p:spPr>
          <a:xfrm>
            <a:off x="5349775" y="5489150"/>
            <a:ext cx="6265200" cy="8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Mean Half Marathon Time 2016-2019:</a:t>
            </a:r>
            <a:r>
              <a:rPr lang="en-US" sz="2100"/>
              <a:t> </a:t>
            </a:r>
            <a:r>
              <a:rPr lang="en-US" sz="2100"/>
              <a:t>2:35:15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Median Half Marathon Time 2016-2019:</a:t>
            </a:r>
            <a:r>
              <a:rPr lang="en-US" sz="2100"/>
              <a:t> </a:t>
            </a:r>
            <a:r>
              <a:rPr lang="en-US" sz="2100"/>
              <a:t>2:29:38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63" y="2251750"/>
            <a:ext cx="9491471" cy="293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98cb28772e_2_7"/>
          <p:cNvGrpSpPr/>
          <p:nvPr/>
        </p:nvGrpSpPr>
        <p:grpSpPr>
          <a:xfrm>
            <a:off x="513657" y="894636"/>
            <a:ext cx="6168208" cy="5322731"/>
            <a:chOff x="1375085" y="920353"/>
            <a:chExt cx="6168208" cy="5322731"/>
          </a:xfrm>
        </p:grpSpPr>
        <p:sp>
          <p:nvSpPr>
            <p:cNvPr id="164" name="Google Shape;164;g98cb28772e_2_7"/>
            <p:cNvSpPr/>
            <p:nvPr/>
          </p:nvSpPr>
          <p:spPr>
            <a:xfrm>
              <a:off x="1375085" y="978743"/>
              <a:ext cx="3799826" cy="4879431"/>
            </a:xfrm>
            <a:custGeom>
              <a:rect b="b" l="l" r="r" t="t"/>
              <a:pathLst>
                <a:path extrusionOk="0" h="2733575" w="2128754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8cb28772e_2_7"/>
            <p:cNvSpPr/>
            <p:nvPr/>
          </p:nvSpPr>
          <p:spPr>
            <a:xfrm flipH="1" rot="460378">
              <a:off x="2088708" y="1168055"/>
              <a:ext cx="4011986" cy="4497743"/>
            </a:xfrm>
            <a:custGeom>
              <a:rect b="b" l="l" r="r" t="t"/>
              <a:pathLst>
                <a:path extrusionOk="0" h="3383280" w="3017885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698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8cb28772e_2_7"/>
            <p:cNvSpPr/>
            <p:nvPr/>
          </p:nvSpPr>
          <p:spPr>
            <a:xfrm>
              <a:off x="2379393" y="5741784"/>
              <a:ext cx="5163900" cy="5013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g98cb28772e_2_7"/>
          <p:cNvSpPr txBox="1"/>
          <p:nvPr/>
        </p:nvSpPr>
        <p:spPr>
          <a:xfrm>
            <a:off x="5486925" y="554663"/>
            <a:ext cx="6499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Marathon </a:t>
            </a:r>
            <a:endParaRPr b="1" sz="4800"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4"/>
                </a:solidFill>
              </a:rPr>
              <a:t>Race Stats Overview</a:t>
            </a:r>
            <a:endParaRPr b="1" sz="4800">
              <a:solidFill>
                <a:schemeClr val="accent4"/>
              </a:solidFill>
            </a:endParaRPr>
          </a:p>
        </p:txBody>
      </p:sp>
      <p:sp>
        <p:nvSpPr>
          <p:cNvPr id="168" name="Google Shape;168;g98cb28772e_2_7"/>
          <p:cNvSpPr txBox="1"/>
          <p:nvPr/>
        </p:nvSpPr>
        <p:spPr>
          <a:xfrm>
            <a:off x="5771984" y="1574139"/>
            <a:ext cx="4777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rgbClr val="2F717E"/>
                </a:solidFill>
                <a:latin typeface="Arial"/>
                <a:ea typeface="Arial"/>
                <a:cs typeface="Arial"/>
                <a:sym typeface="Arial"/>
              </a:rPr>
              <a:t>Fastest, Slowest, Median, and Mean Times</a:t>
            </a:r>
            <a:endParaRPr sz="1867">
              <a:solidFill>
                <a:srgbClr val="2F71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g98cb28772e_2_7"/>
          <p:cNvGrpSpPr/>
          <p:nvPr/>
        </p:nvGrpSpPr>
        <p:grpSpPr>
          <a:xfrm>
            <a:off x="5181794" y="442363"/>
            <a:ext cx="168000" cy="1055458"/>
            <a:chOff x="6583680" y="2944791"/>
            <a:chExt cx="168000" cy="1055458"/>
          </a:xfrm>
        </p:grpSpPr>
        <p:sp>
          <p:nvSpPr>
            <p:cNvPr id="170" name="Google Shape;170;g98cb28772e_2_7"/>
            <p:cNvSpPr/>
            <p:nvPr/>
          </p:nvSpPr>
          <p:spPr>
            <a:xfrm>
              <a:off x="6583680" y="2944791"/>
              <a:ext cx="16800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8cb28772e_2_7"/>
            <p:cNvSpPr/>
            <p:nvPr/>
          </p:nvSpPr>
          <p:spPr>
            <a:xfrm>
              <a:off x="6583680" y="3611749"/>
              <a:ext cx="168000" cy="3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98cb28772e_2_7"/>
          <p:cNvSpPr txBox="1"/>
          <p:nvPr/>
        </p:nvSpPr>
        <p:spPr>
          <a:xfrm>
            <a:off x="5974850" y="5489150"/>
            <a:ext cx="5640000" cy="83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Mean Marathon Time 2016-2019:</a:t>
            </a:r>
            <a:r>
              <a:rPr lang="en-US" sz="2100"/>
              <a:t> 4:48:27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/>
              <a:t>Median Marathon Time 2016-2019:</a:t>
            </a:r>
            <a:r>
              <a:rPr lang="en-US" sz="2100"/>
              <a:t> 4:48:53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g98cb28772e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63" y="2297825"/>
            <a:ext cx="9491471" cy="284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2649250" y="2011699"/>
            <a:ext cx="6893501" cy="4265350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323525" y="305276"/>
            <a:ext cx="11573100" cy="14385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800"/>
              <a:t>Oprah Winfrey’s 1994 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800"/>
              <a:t>Marine Corps Marathon Time</a:t>
            </a:r>
            <a:endParaRPr sz="4800"/>
          </a:p>
        </p:txBody>
      </p:sp>
      <p:sp>
        <p:nvSpPr>
          <p:cNvPr id="180" name="Google Shape;180;p4"/>
          <p:cNvSpPr txBox="1"/>
          <p:nvPr/>
        </p:nvSpPr>
        <p:spPr>
          <a:xfrm>
            <a:off x="5638789" y="5076745"/>
            <a:ext cx="3861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04:29:20</a:t>
            </a:r>
            <a:endParaRPr b="1" sz="7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98cb28772e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5" y="146875"/>
            <a:ext cx="10963231" cy="65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98cb28772e_2_27"/>
          <p:cNvSpPr txBox="1"/>
          <p:nvPr>
            <p:ph idx="1" type="body"/>
          </p:nvPr>
        </p:nvSpPr>
        <p:spPr>
          <a:xfrm rot="1087">
            <a:off x="737245" y="5391973"/>
            <a:ext cx="2845200" cy="81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Oswald"/>
                <a:ea typeface="Oswald"/>
                <a:cs typeface="Oswald"/>
                <a:sym typeface="Oswald"/>
              </a:rPr>
              <a:t>Time to Beat: 04:29:20!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/>
        </p:nvSpPr>
        <p:spPr>
          <a:xfrm>
            <a:off x="4411197" y="1009675"/>
            <a:ext cx="3735900" cy="773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US" sz="4500">
                <a:solidFill>
                  <a:schemeClr val="dk1"/>
                </a:solidFill>
              </a:rPr>
              <a:t>Quartiles</a:t>
            </a:r>
            <a:endParaRPr b="1" sz="4500">
              <a:solidFill>
                <a:schemeClr val="dk1"/>
              </a:solidFill>
            </a:endParaRPr>
          </a:p>
        </p:txBody>
      </p:sp>
      <p:grpSp>
        <p:nvGrpSpPr>
          <p:cNvPr id="192" name="Google Shape;192;p6"/>
          <p:cNvGrpSpPr/>
          <p:nvPr/>
        </p:nvGrpSpPr>
        <p:grpSpPr>
          <a:xfrm>
            <a:off x="596966" y="-109"/>
            <a:ext cx="2866147" cy="6649487"/>
            <a:chOff x="596966" y="-109"/>
            <a:chExt cx="2866147" cy="6649487"/>
          </a:xfrm>
        </p:grpSpPr>
        <p:sp>
          <p:nvSpPr>
            <p:cNvPr id="193" name="Google Shape;193;p6"/>
            <p:cNvSpPr/>
            <p:nvPr/>
          </p:nvSpPr>
          <p:spPr>
            <a:xfrm>
              <a:off x="1171931" y="1506808"/>
              <a:ext cx="1820640" cy="1129594"/>
            </a:xfrm>
            <a:custGeom>
              <a:rect b="b" l="l" r="r" t="t"/>
              <a:pathLst>
                <a:path extrusionOk="0" h="1129594" w="1820639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227846" y="2436469"/>
              <a:ext cx="1756718" cy="3700016"/>
            </a:xfrm>
            <a:custGeom>
              <a:rect b="b" l="l" r="r" t="t"/>
              <a:pathLst>
                <a:path extrusionOk="0" h="3700016" w="1756718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solidFill>
              <a:srgbClr val="CE8D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96966" y="-109"/>
              <a:ext cx="2810079" cy="1977468"/>
            </a:xfrm>
            <a:custGeom>
              <a:rect b="b" l="l" r="r" t="t"/>
              <a:pathLst>
                <a:path extrusionOk="0" h="1977468" w="2810079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144169" y="1829942"/>
              <a:ext cx="318944" cy="312300"/>
            </a:xfrm>
            <a:custGeom>
              <a:rect b="b" l="l" r="r" t="t"/>
              <a:pathLst>
                <a:path extrusionOk="0" h="312299" w="318944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solidFill>
              <a:srgbClr val="CE8D7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116832" y="1956191"/>
              <a:ext cx="312300" cy="245853"/>
            </a:xfrm>
            <a:custGeom>
              <a:rect b="b" l="l" r="r" t="t"/>
              <a:pathLst>
                <a:path extrusionOk="0" h="245852" w="312299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solidFill>
              <a:srgbClr val="9958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335884" y="5593484"/>
              <a:ext cx="6645" cy="6645"/>
            </a:xfrm>
            <a:custGeom>
              <a:rect b="b" l="l" r="r" t="t"/>
              <a:pathLst>
                <a:path extrusionOk="0" h="120000" w="120000">
                  <a:moveTo>
                    <a:pt x="2998" y="107991"/>
                  </a:moveTo>
                  <a:cubicBezTo>
                    <a:pt x="-8993" y="48000"/>
                    <a:pt x="15007" y="12009"/>
                    <a:pt x="74998" y="0"/>
                  </a:cubicBezTo>
                  <a:cubicBezTo>
                    <a:pt x="50998" y="24000"/>
                    <a:pt x="26998" y="72000"/>
                    <a:pt x="2998" y="107991"/>
                  </a:cubicBezTo>
                  <a:close/>
                </a:path>
              </a:pathLst>
            </a:custGeom>
            <a:solidFill>
              <a:srgbClr val="9958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771380" y="392036"/>
              <a:ext cx="6645" cy="6645"/>
            </a:xfrm>
            <a:custGeom>
              <a:rect b="b" l="l" r="r" t="t"/>
              <a:pathLst>
                <a:path extrusionOk="0" h="120000" w="120000">
                  <a:moveTo>
                    <a:pt x="35991" y="0"/>
                  </a:moveTo>
                  <a:cubicBezTo>
                    <a:pt x="48000" y="0"/>
                    <a:pt x="59991" y="11991"/>
                    <a:pt x="72000" y="11991"/>
                  </a:cubicBezTo>
                  <a:cubicBezTo>
                    <a:pt x="59991" y="24000"/>
                    <a:pt x="35991" y="35991"/>
                    <a:pt x="24000" y="48000"/>
                  </a:cubicBezTo>
                  <a:cubicBezTo>
                    <a:pt x="11991" y="35991"/>
                    <a:pt x="11991" y="24000"/>
                    <a:pt x="0" y="11991"/>
                  </a:cubicBezTo>
                  <a:cubicBezTo>
                    <a:pt x="11991" y="11991"/>
                    <a:pt x="24000" y="11991"/>
                    <a:pt x="35991" y="0"/>
                  </a:cubicBezTo>
                  <a:close/>
                </a:path>
              </a:pathLst>
            </a:custGeom>
            <a:solidFill>
              <a:srgbClr val="EF9A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439146" y="596692"/>
              <a:ext cx="6645" cy="6645"/>
            </a:xfrm>
            <a:custGeom>
              <a:rect b="b" l="l" r="r" t="t"/>
              <a:pathLst>
                <a:path extrusionOk="0" h="120000" w="120000">
                  <a:moveTo>
                    <a:pt x="35991" y="59991"/>
                  </a:moveTo>
                  <a:cubicBezTo>
                    <a:pt x="24000" y="35991"/>
                    <a:pt x="11991" y="24000"/>
                    <a:pt x="0" y="0"/>
                  </a:cubicBezTo>
                  <a:cubicBezTo>
                    <a:pt x="24000" y="11991"/>
                    <a:pt x="48000" y="24000"/>
                    <a:pt x="59991" y="35991"/>
                  </a:cubicBezTo>
                  <a:cubicBezTo>
                    <a:pt x="59991" y="35991"/>
                    <a:pt x="35991" y="59991"/>
                    <a:pt x="35991" y="59991"/>
                  </a:cubicBezTo>
                  <a:close/>
                </a:path>
              </a:pathLst>
            </a:custGeom>
            <a:solidFill>
              <a:srgbClr val="CD63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07958" y="1212653"/>
              <a:ext cx="6645" cy="6645"/>
            </a:xfrm>
            <a:custGeom>
              <a:rect b="b" l="l" r="r" t="t"/>
              <a:pathLst>
                <a:path extrusionOk="0" h="120000" w="120000">
                  <a:moveTo>
                    <a:pt x="0" y="35991"/>
                  </a:moveTo>
                  <a:cubicBezTo>
                    <a:pt x="12009" y="24000"/>
                    <a:pt x="35991" y="12009"/>
                    <a:pt x="48000" y="0"/>
                  </a:cubicBezTo>
                  <a:cubicBezTo>
                    <a:pt x="35991" y="12009"/>
                    <a:pt x="24000" y="35991"/>
                    <a:pt x="12009" y="48000"/>
                  </a:cubicBezTo>
                  <a:cubicBezTo>
                    <a:pt x="12009" y="48000"/>
                    <a:pt x="0" y="35991"/>
                    <a:pt x="0" y="35991"/>
                  </a:cubicBezTo>
                  <a:close/>
                </a:path>
              </a:pathLst>
            </a:custGeom>
            <a:solidFill>
              <a:srgbClr val="EF9A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046326" y="215677"/>
              <a:ext cx="6645" cy="6645"/>
            </a:xfrm>
            <a:custGeom>
              <a:rect b="b" l="l" r="r" t="t"/>
              <a:pathLst>
                <a:path extrusionOk="0" h="120000" w="120000">
                  <a:moveTo>
                    <a:pt x="63007" y="16975"/>
                  </a:moveTo>
                  <a:cubicBezTo>
                    <a:pt x="63007" y="28966"/>
                    <a:pt x="63007" y="40975"/>
                    <a:pt x="63007" y="40975"/>
                  </a:cubicBezTo>
                  <a:cubicBezTo>
                    <a:pt x="50998" y="52966"/>
                    <a:pt x="38989" y="52966"/>
                    <a:pt x="26998" y="52966"/>
                  </a:cubicBezTo>
                  <a:cubicBezTo>
                    <a:pt x="-8993" y="28966"/>
                    <a:pt x="-8993" y="16975"/>
                    <a:pt x="26998" y="4966"/>
                  </a:cubicBezTo>
                  <a:cubicBezTo>
                    <a:pt x="26998" y="-7025"/>
                    <a:pt x="50998" y="4966"/>
                    <a:pt x="63007" y="16975"/>
                  </a:cubicBezTo>
                  <a:close/>
                </a:path>
              </a:pathLst>
            </a:custGeom>
            <a:solidFill>
              <a:srgbClr val="CD63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737403" y="4012052"/>
              <a:ext cx="713118" cy="2637326"/>
            </a:xfrm>
            <a:custGeom>
              <a:rect b="b" l="l" r="r" t="t"/>
              <a:pathLst>
                <a:path extrusionOk="0" h="2637326" w="713118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35233" y="17202"/>
              <a:ext cx="2682856" cy="1977468"/>
            </a:xfrm>
            <a:custGeom>
              <a:rect b="b" l="l" r="r" t="t"/>
              <a:pathLst>
                <a:path extrusionOk="0" h="1977468" w="2682856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solidFill>
              <a:srgbClr val="F2A7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90993" y="4017568"/>
              <a:ext cx="644533" cy="1681102"/>
            </a:xfrm>
            <a:custGeom>
              <a:rect b="b" l="l" r="r" t="t"/>
              <a:pathLst>
                <a:path extrusionOk="0" h="1681101" w="644533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782355" y="6171107"/>
              <a:ext cx="445193" cy="398680"/>
            </a:xfrm>
            <a:custGeom>
              <a:rect b="b" l="l" r="r" t="t"/>
              <a:pathLst>
                <a:path extrusionOk="0" h="398680" w="445192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777039" y="5578254"/>
              <a:ext cx="451838" cy="765276"/>
            </a:xfrm>
            <a:custGeom>
              <a:rect b="b" l="l" r="r" t="t"/>
              <a:pathLst>
                <a:path extrusionOk="0" h="765276" w="451838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41682" y="2436469"/>
              <a:ext cx="1542760" cy="3698080"/>
            </a:xfrm>
            <a:custGeom>
              <a:rect b="b" l="l" r="r" t="t"/>
              <a:pathLst>
                <a:path extrusionOk="0" h="3698080" w="154276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solidFill>
              <a:srgbClr val="9958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" name="Google Shape;2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945" y="2529733"/>
            <a:ext cx="8312400" cy="226467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0" name="Google Shape;210;p6"/>
          <p:cNvCxnSpPr/>
          <p:nvPr/>
        </p:nvCxnSpPr>
        <p:spPr>
          <a:xfrm rot="10800000">
            <a:off x="7769500" y="4952800"/>
            <a:ext cx="27000" cy="13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1875" y="559850"/>
            <a:ext cx="1534926" cy="16730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309404" y="353384"/>
            <a:ext cx="11573100" cy="72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000"/>
              <a:t>Run Times (Year-to-Year Trend Lines)</a:t>
            </a:r>
            <a:endParaRPr sz="3800"/>
          </a:p>
        </p:txBody>
      </p:sp>
      <p:sp>
        <p:nvSpPr>
          <p:cNvPr id="217" name="Google Shape;217;p8"/>
          <p:cNvSpPr txBox="1"/>
          <p:nvPr/>
        </p:nvSpPr>
        <p:spPr>
          <a:xfrm>
            <a:off x="3741442" y="5604304"/>
            <a:ext cx="196326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6459676" y="5604304"/>
            <a:ext cx="196326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9177910" y="5604304"/>
            <a:ext cx="196326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0" y="1731800"/>
            <a:ext cx="5157400" cy="3547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750" y="1731800"/>
            <a:ext cx="5157400" cy="3547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8"/>
          <p:cNvSpPr txBox="1"/>
          <p:nvPr/>
        </p:nvSpPr>
        <p:spPr>
          <a:xfrm>
            <a:off x="2639100" y="5564150"/>
            <a:ext cx="7732200" cy="492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Graphs show biggest time change occurred in 2017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8"/>
          <p:cNvCxnSpPr/>
          <p:nvPr/>
        </p:nvCxnSpPr>
        <p:spPr>
          <a:xfrm>
            <a:off x="639750" y="1475025"/>
            <a:ext cx="2124000" cy="116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8"/>
          <p:cNvCxnSpPr/>
          <p:nvPr/>
        </p:nvCxnSpPr>
        <p:spPr>
          <a:xfrm flipH="1" rot="10800000">
            <a:off x="6026200" y="3918350"/>
            <a:ext cx="2276700" cy="120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4600"/>
              <a:t>Weather Hypothesis</a:t>
            </a:r>
            <a:endParaRPr sz="4600"/>
          </a:p>
        </p:txBody>
      </p:sp>
      <p:pic>
        <p:nvPicPr>
          <p:cNvPr id="230" name="Google Shape;2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338" y="1366693"/>
            <a:ext cx="7543325" cy="4526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8cb28772e_2_32"/>
          <p:cNvSpPr txBox="1"/>
          <p:nvPr>
            <p:ph idx="1" type="body"/>
          </p:nvPr>
        </p:nvSpPr>
        <p:spPr>
          <a:xfrm>
            <a:off x="403675" y="492200"/>
            <a:ext cx="7288500" cy="9105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/>
              <a:t>Top 3 Marathon Finishers</a:t>
            </a:r>
            <a:r>
              <a:rPr b="1" lang="en-US" sz="4300"/>
              <a:t> </a:t>
            </a:r>
            <a:endParaRPr b="1" sz="4300"/>
          </a:p>
        </p:txBody>
      </p:sp>
      <p:pic>
        <p:nvPicPr>
          <p:cNvPr id="236" name="Google Shape;236;g98cb28772e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663" y="339497"/>
            <a:ext cx="4003075" cy="3006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g98cb28772e_2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25" y="1541650"/>
            <a:ext cx="8793999" cy="45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98cb28772e_2_32"/>
          <p:cNvSpPr txBox="1"/>
          <p:nvPr/>
        </p:nvSpPr>
        <p:spPr>
          <a:xfrm>
            <a:off x="9452050" y="4872975"/>
            <a:ext cx="2460600" cy="55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Scott Wietecha</a:t>
            </a:r>
            <a:endParaRPr b="1" sz="2200"/>
          </a:p>
        </p:txBody>
      </p:sp>
      <p:cxnSp>
        <p:nvCxnSpPr>
          <p:cNvPr id="239" name="Google Shape;239;g98cb28772e_2_32"/>
          <p:cNvCxnSpPr/>
          <p:nvPr/>
        </p:nvCxnSpPr>
        <p:spPr>
          <a:xfrm rot="10800000">
            <a:off x="10279850" y="3556675"/>
            <a:ext cx="280800" cy="110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2019-01-14T06:35:35Z</dcterms:created>
  <dc:creator>Allppt.com</dc:creator>
</cp:coreProperties>
</file>