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220-1F8C-4ED9-8AB9-AF70C5A3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6916-F555-4342-AA44-CFB0D92D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796E-CDCA-4E00-915E-5CA9319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3C87-6A4D-49EC-951B-30342AED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B194-2BC4-438D-B835-5D85D3F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2B4B-2D90-4960-89AB-DFD65DE8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64EAB-B9FF-443F-B5F2-57FC7BE58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215A-440D-4DF6-A330-F63DE840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36F0-1042-407B-B809-1171F0A5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23C1-94B6-41F1-8C4E-4B0B5C7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3482-9828-471D-A54A-0220DC3A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987AC-70D8-40BE-924C-383B7520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7FB2-57F7-4FAC-8195-EF2D0869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951F-DEC2-4AB6-A181-AD51DB3B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7334-6BAD-495C-ADF7-A8FD33FE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4E97-6F5D-4C6D-8788-55249DB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7D6B-8CA5-49CE-A9DB-14048B82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ECE8-A9E7-4A6A-AB80-AAF7625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9750-21C2-4B02-8FB9-9B3B4CE9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63FA-FEE8-4AB4-9CEB-1766C747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7777-2E8C-4176-819A-FCCEDDDB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3C1C-9434-4ED3-86A5-E95656F8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C1B8-B883-45E7-801D-05DFE42B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936B-DF24-40A1-8108-2265DF9B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8F86-0453-4479-94C1-58AD0363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B2F8-8655-4C22-A2E9-EAC5F969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C174-871D-49BA-AD74-C2E2F236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882F-8911-48AB-AA28-22EAC47C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F3F6-91F4-4514-99D7-B83245B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C6BA8-DB4F-4EB2-B899-FEB6F30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7F51-9FB0-4397-A5DA-130815D8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9463-EAC0-480C-974E-82E127C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CCF3B-64DE-4B9B-A119-3BA09FD6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EB41-EC53-4A3F-81ED-CF28F14A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228D7-80AD-45C0-8769-424256D3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BF69C-360C-4F00-A5FD-BCE66AD40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E137-1DA2-418C-BCE2-B7A978F2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7B937-955A-4EA9-B6B4-3D8411E4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DA308-C194-4A3A-B62C-C2BA166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1954-7EC2-4C4B-ACE9-436B03E3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DACFF-7E49-44A6-AD39-780FDBBE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5F4E-A3F4-448D-A673-4643F43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2CA2-DCCA-42DE-9D03-DF9B3EB1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85C3D-D881-496E-A2A4-CB9A8DB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EFE-A1C8-43BF-B2DD-9000D872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9794A-54EB-43FC-98C3-B3FD6D4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C042-C798-4DD5-8B05-0E7BCCCB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C548-6BFE-42F5-85AE-9284E6F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DF16F-646D-4671-B9E4-BCB63300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A05D-F832-4192-8351-703E2696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8AD7-CFD0-4FFD-A552-F50DC5DE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302B-0E2E-44ED-9FEF-05A8B1D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942-C14C-4EC2-9B54-F44494A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4F7E0-342A-485C-9903-7A531DCA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FB577-4AD4-4D35-A5FB-D61C6A78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7D54C-5FF1-4008-8F56-B5790D6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3EFF-A441-43FF-9270-87C7ADC9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B8A0-A8E1-4A6D-9A21-88CD8CE3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6035A-513D-44C4-8688-84C615C8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DF9B-8FB0-4343-96EA-7ED25141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7BF4-E6BA-413C-9A3B-69A57F24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7C61-61EE-47B0-B99C-B5DE415B1E2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E2B1-B03D-484F-A37D-23685B6B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C857-6131-42E0-BC8C-9A6C9D33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A452-A12F-4771-A744-A4EA6844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E2F-9BDB-46E1-B568-362D98A1D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625"/>
            <a:ext cx="9144000" cy="1347788"/>
          </a:xfrm>
        </p:spPr>
        <p:txBody>
          <a:bodyPr/>
          <a:lstStyle/>
          <a:p>
            <a:r>
              <a:rPr lang="en-US" dirty="0" err="1"/>
              <a:t>WorkTime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90125-4666-4D44-A66C-45DDF3E4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18" y="3559944"/>
            <a:ext cx="9144000" cy="934375"/>
          </a:xfrm>
        </p:spPr>
        <p:txBody>
          <a:bodyPr/>
          <a:lstStyle/>
          <a:p>
            <a:r>
              <a:rPr lang="en-US" dirty="0"/>
              <a:t>Katie </a:t>
            </a:r>
            <a:r>
              <a:rPr lang="en-US" dirty="0" err="1"/>
              <a:t>Kalthoff</a:t>
            </a:r>
            <a:r>
              <a:rPr lang="en-US" dirty="0"/>
              <a:t>, Daniel Ramirez, Amber Rodriguez, Brent Tuttrup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967A3-F6A3-4844-8EAE-E2FD16532F56}"/>
              </a:ext>
            </a:extLst>
          </p:cNvPr>
          <p:cNvSpPr txBox="1"/>
          <p:nvPr/>
        </p:nvSpPr>
        <p:spPr>
          <a:xfrm>
            <a:off x="3700462" y="2574925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CS3443: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48555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C44D1-BC3C-4B70-BD3C-18C47AA9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9548"/>
            <a:ext cx="10515600" cy="1325563"/>
          </a:xfrm>
        </p:spPr>
        <p:txBody>
          <a:bodyPr/>
          <a:lstStyle/>
          <a:p>
            <a:r>
              <a:rPr lang="en-US" dirty="0"/>
              <a:t>(Link to vid here)</a:t>
            </a:r>
          </a:p>
        </p:txBody>
      </p:sp>
    </p:spTree>
    <p:extLst>
      <p:ext uri="{BB962C8B-B14F-4D97-AF65-F5344CB8AC3E}">
        <p14:creationId xmlns:p14="http://schemas.microsoft.com/office/powerpoint/2010/main" val="317093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73E1-A182-4ACA-838B-79A97D4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WorkTime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CBD24E-2D52-4A0D-ACD2-9E9562ED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this project is twofold: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 To provide a tool for both employees and employers to view both personal and position related materiel.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To provide a tool for users to calculate their pay over time to better track their salary and compare it against what their position projects.</a:t>
            </a:r>
          </a:p>
        </p:txBody>
      </p:sp>
    </p:spTree>
    <p:extLst>
      <p:ext uri="{BB962C8B-B14F-4D97-AF65-F5344CB8AC3E}">
        <p14:creationId xmlns:p14="http://schemas.microsoft.com/office/powerpoint/2010/main" val="251240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E2B9CF-6CF4-4AA5-8EE5-3BAD9B8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Controller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965195-D95A-4315-8191-19F7E10D5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55744-AA8E-4FCA-93D8-B425A57BA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Employee:</a:t>
            </a:r>
          </a:p>
          <a:p>
            <a:pPr lvl="1"/>
            <a:r>
              <a:rPr lang="en-US" sz="2000" dirty="0"/>
              <a:t>Keeps track of personal information for employee.</a:t>
            </a:r>
          </a:p>
          <a:p>
            <a:pPr lvl="1"/>
            <a:r>
              <a:rPr lang="en-US" sz="2000" dirty="0"/>
              <a:t>Includes login information and position.</a:t>
            </a:r>
          </a:p>
          <a:p>
            <a:pPr lvl="1"/>
            <a:r>
              <a:rPr lang="en-US" sz="2000" dirty="0"/>
              <a:t>Records are stored in a csv file.</a:t>
            </a:r>
          </a:p>
          <a:p>
            <a:r>
              <a:rPr lang="en-US" sz="2000" dirty="0"/>
              <a:t>Position:</a:t>
            </a:r>
          </a:p>
          <a:p>
            <a:pPr lvl="1"/>
            <a:r>
              <a:rPr lang="en-US" sz="2000" dirty="0"/>
              <a:t>Keeps track of employment details such as position title and salary.</a:t>
            </a:r>
          </a:p>
          <a:p>
            <a:pPr lvl="1"/>
            <a:r>
              <a:rPr lang="en-US" sz="2000" dirty="0"/>
              <a:t>Is not specific to any particular employee.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D4D000-820D-4FE9-BEB5-78F0DD2E4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AC85F6-E70A-4351-8939-D5840C518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Login: for the login view.</a:t>
            </a:r>
          </a:p>
          <a:p>
            <a:endParaRPr lang="en-US" dirty="0"/>
          </a:p>
          <a:p>
            <a:r>
              <a:rPr lang="en-US" dirty="0"/>
              <a:t>Signup: for the signup view.</a:t>
            </a:r>
          </a:p>
          <a:p>
            <a:endParaRPr lang="en-US" dirty="0"/>
          </a:p>
          <a:p>
            <a:r>
              <a:rPr lang="en-US" dirty="0"/>
              <a:t>Profile: for the profile view.</a:t>
            </a:r>
          </a:p>
          <a:p>
            <a:endParaRPr lang="en-US" dirty="0"/>
          </a:p>
          <a:p>
            <a:r>
              <a:rPr lang="en-US" dirty="0"/>
              <a:t>Projected Pay: for projected pay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login view is the first view seen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provides fields for a username and password to be entered so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login is successful, a profile view is displayed.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Otherwise, an error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Also, a button for signing up a new employee is present (this leads to a signup view).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5B03B-0994-4C4C-9258-4412788F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signup view provides multiple fields to take in a new employee’s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 duplicate employee is entered, an error will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Upon successfully creating a new employee, the application will go to the new employee’s profile.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2FF66-D108-4642-B51C-C4CD19F7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B5D7-499B-40FF-BFBD-BCF317B9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profile view has a few more components than previous views: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Update personal info of course leads to the update personal info view.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Projected pay leads to the projected pay view which is discussed in the next slide.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Lastly, logout returns the user to the login view.</a:t>
            </a:r>
          </a:p>
        </p:txBody>
      </p:sp>
    </p:spTree>
    <p:extLst>
      <p:ext uri="{BB962C8B-B14F-4D97-AF65-F5344CB8AC3E}">
        <p14:creationId xmlns:p14="http://schemas.microsoft.com/office/powerpoint/2010/main" val="250818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E304-8997-4D41-8CE0-E3D0AF93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33C4-0A36-4DA3-965D-C9684CAE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0613-F39F-4131-8CF5-5C77740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view is similar to the Signup view as it allows the user to enter a variety of 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the user has finished entering information, their profile is updated and saved to the data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Upon finishing, the view changes back to the profile view.</a:t>
            </a:r>
          </a:p>
        </p:txBody>
      </p:sp>
    </p:spTree>
    <p:extLst>
      <p:ext uri="{BB962C8B-B14F-4D97-AF65-F5344CB8AC3E}">
        <p14:creationId xmlns:p14="http://schemas.microsoft.com/office/powerpoint/2010/main" val="277666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CF28A-6113-4DD8-A72F-B3EBA404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Pay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544E4-08B9-4FE1-996B-C871FC4E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Projected Pay is by far the most unique view so far.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allows the user to enter hours worked for the entire pay period (2 weeks) and receive: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Total hours worked.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Projected pay (calculated using information from the position class).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Also, the user may return to their profile from here, or logout.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F62B4-04E3-4C34-909A-7229A1F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WorkTime</vt:lpstr>
      <vt:lpstr>(Link to vid here)</vt:lpstr>
      <vt:lpstr>Overview of WorkTime</vt:lpstr>
      <vt:lpstr>Model and Controller Classes</vt:lpstr>
      <vt:lpstr>Login View</vt:lpstr>
      <vt:lpstr>Signup View</vt:lpstr>
      <vt:lpstr>Profile View</vt:lpstr>
      <vt:lpstr>Update View</vt:lpstr>
      <vt:lpstr>Projected Pay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Tuttrup</dc:creator>
  <cp:lastModifiedBy>Brent Tuttrup</cp:lastModifiedBy>
  <cp:revision>15</cp:revision>
  <dcterms:created xsi:type="dcterms:W3CDTF">2019-12-02T19:17:05Z</dcterms:created>
  <dcterms:modified xsi:type="dcterms:W3CDTF">2019-12-03T14:37:31Z</dcterms:modified>
</cp:coreProperties>
</file>