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59" r:id="rId7"/>
    <p:sldId id="257" r:id="rId8"/>
    <p:sldId id="260" r:id="rId9"/>
    <p:sldId id="262" r:id="rId10"/>
    <p:sldId id="263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4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A47A0-C964-408E-AD22-0EE2B0433C6B}" type="datetimeFigureOut">
              <a:rPr lang="en-US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9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5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9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7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13A5-4E5C-4718-8ADF-8129811D6B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34BF52-3BBD-7C4B-9FF3-33C5F67C6443}" type="datetimeFigureOut">
              <a:rPr lang="en-US" smtClean="0"/>
              <a:t>9/1/2015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A4F3A6-8AF4-2942-A2A2-A0EE1757FB00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16</a:t>
            </a:r>
          </a:p>
          <a:p>
            <a:r>
              <a:rPr lang="en-GB" dirty="0" smtClean="0"/>
              <a:t>Exporting documents and writing reports in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95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31 at 12.23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6" y="2430307"/>
            <a:ext cx="7475031" cy="42047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7088" y="2631148"/>
            <a:ext cx="448226" cy="16600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3696" y="979418"/>
            <a:ext cx="75480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Your new script will have examples of using Markdown</a:t>
            </a:r>
          </a:p>
          <a:p>
            <a:endParaRPr lang="en-GB" sz="2400" dirty="0"/>
          </a:p>
          <a:p>
            <a:r>
              <a:rPr lang="en-GB" sz="2400" dirty="0" smtClean="0"/>
              <a:t>Click “Knit HTML” to test these out</a:t>
            </a:r>
          </a:p>
        </p:txBody>
      </p:sp>
    </p:spTree>
    <p:extLst>
      <p:ext uri="{BB962C8B-B14F-4D97-AF65-F5344CB8AC3E}">
        <p14:creationId xmlns:p14="http://schemas.microsoft.com/office/powerpoint/2010/main" val="11441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258"/>
            <a:ext cx="8229600" cy="1143000"/>
          </a:xfrm>
        </p:spPr>
        <p:txBody>
          <a:bodyPr/>
          <a:lstStyle/>
          <a:p>
            <a:r>
              <a:rPr lang="en-GB" dirty="0" smtClean="0"/>
              <a:t>Getting started…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many online guides and repositories</a:t>
            </a:r>
          </a:p>
          <a:p>
            <a:endParaRPr lang="en-GB" dirty="0"/>
          </a:p>
          <a:p>
            <a:r>
              <a:rPr lang="en-GB" dirty="0" smtClean="0"/>
              <a:t>Cheat sheet and reference guide in the </a:t>
            </a:r>
            <a:r>
              <a:rPr lang="en-GB" dirty="0" err="1" smtClean="0"/>
              <a:t>Dropbox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Play around </a:t>
            </a:r>
            <a:endParaRPr lang="en-GB" dirty="0"/>
          </a:p>
        </p:txBody>
      </p:sp>
      <p:pic>
        <p:nvPicPr>
          <p:cNvPr id="4" name="Picture 3" descr="responsibility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0" y="3402944"/>
            <a:ext cx="4063819" cy="3047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567" y="6550223"/>
            <a:ext cx="535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http://</a:t>
            </a:r>
            <a:r>
              <a:rPr lang="en-GB" sz="1400" dirty="0" err="1" smtClean="0"/>
              <a:t>hyperboleandahalf.blogspot.co.uk</a:t>
            </a:r>
            <a:r>
              <a:rPr lang="en-GB" sz="1400" dirty="0" smtClean="0"/>
              <a:t>/2010_06_01_archive.html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9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endParaRPr lang="en-US" dirty="0"/>
          </a:p>
          <a:p>
            <a:r>
              <a:rPr lang="en-GB"/>
              <a:t>for publication</a:t>
            </a:r>
            <a:endParaRPr lang="en-US" dirty="0"/>
          </a:p>
          <a:p>
            <a:endParaRPr lang="en-GB" dirty="0"/>
          </a:p>
          <a:p>
            <a:r>
              <a:rPr lang="en-GB"/>
              <a:t>for reports</a:t>
            </a:r>
            <a:endParaRPr lang="en-GB" dirty="0"/>
          </a:p>
          <a:p>
            <a:endParaRPr lang="en-GB" dirty="0"/>
          </a:p>
          <a:p>
            <a:r>
              <a:rPr lang="en-GB"/>
              <a:t>for getting others to quickly and easily understand what you're talking about....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46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Outputting data and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GB"/>
              <a:t>write.csv(object, file pathway, ….)</a:t>
            </a:r>
            <a:endParaRPr lang="en-US" dirty="0"/>
          </a:p>
          <a:p>
            <a:endParaRPr lang="en-US" dirty="0"/>
          </a:p>
          <a:p>
            <a:r>
              <a:rPr lang="en-GB"/>
              <a:t>write.table(object, file pathway, ….)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/>
              <a:t>some models can have HUGE outputs... cat()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8" y="3695058"/>
            <a:ext cx="8852739" cy="748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42" y="5508978"/>
            <a:ext cx="8125776" cy="114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3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Outputting 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75" y="1868488"/>
            <a:ext cx="8831314" cy="4509216"/>
          </a:xfrm>
        </p:spPr>
      </p:pic>
    </p:spTree>
    <p:extLst>
      <p:ext uri="{BB962C8B-B14F-4D97-AF65-F5344CB8AC3E}">
        <p14:creationId xmlns:p14="http://schemas.microsoft.com/office/powerpoint/2010/main" val="343748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00" y="3502285"/>
            <a:ext cx="3382430" cy="3378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172" y="1294061"/>
            <a:ext cx="9202207" cy="19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 Markdown?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Allows ‘easy creation of dynamic documents, presentations and reports in R’. </a:t>
            </a:r>
          </a:p>
          <a:p>
            <a:endParaRPr lang="en-GB" dirty="0" smtClean="0"/>
          </a:p>
          <a:p>
            <a:r>
              <a:rPr lang="en-GB" dirty="0" smtClean="0"/>
              <a:t>Creates many different doc formats, </a:t>
            </a:r>
            <a:r>
              <a:rPr lang="en-GB" dirty="0" err="1" smtClean="0"/>
              <a:t>inc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Word</a:t>
            </a:r>
          </a:p>
          <a:p>
            <a:pPr lvl="1"/>
            <a:r>
              <a:rPr lang="en-GB" dirty="0" smtClean="0"/>
              <a:t>HTML</a:t>
            </a:r>
          </a:p>
          <a:p>
            <a:pPr lvl="1"/>
            <a:r>
              <a:rPr lang="en-GB" dirty="0" smtClean="0"/>
              <a:t>PDF</a:t>
            </a:r>
          </a:p>
          <a:p>
            <a:pPr lvl="1"/>
            <a:r>
              <a:rPr lang="en-GB" dirty="0" err="1" smtClean="0"/>
              <a:t>Slidy</a:t>
            </a:r>
            <a:r>
              <a:rPr lang="en-GB" dirty="0" smtClean="0"/>
              <a:t> presentations</a:t>
            </a:r>
          </a:p>
          <a:p>
            <a:pPr lvl="1"/>
            <a:r>
              <a:rPr lang="en-GB" dirty="0" smtClean="0"/>
              <a:t>Shiny web apps</a:t>
            </a:r>
          </a:p>
          <a:p>
            <a:pPr marL="393192" lvl="1" indent="0">
              <a:buNone/>
            </a:pPr>
            <a:endParaRPr lang="en-GB" dirty="0" smtClean="0"/>
          </a:p>
          <a:p>
            <a:pPr marL="484632" indent="-457200"/>
            <a:r>
              <a:rPr lang="en-GB" dirty="0" smtClean="0"/>
              <a:t>Combine R code, R outputs and annotative text.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17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188"/>
            <a:ext cx="8229600" cy="1143000"/>
          </a:xfrm>
        </p:spPr>
        <p:txBody>
          <a:bodyPr/>
          <a:lstStyle/>
          <a:p>
            <a:r>
              <a:rPr lang="en-GB" dirty="0" smtClean="0"/>
              <a:t>Why use R Markdown?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Reproducible research</a:t>
            </a:r>
          </a:p>
          <a:p>
            <a:endParaRPr lang="en-GB" dirty="0"/>
          </a:p>
          <a:p>
            <a:r>
              <a:rPr lang="en-GB" dirty="0" smtClean="0"/>
              <a:t>Easy communication with supervisors/collaborators</a:t>
            </a:r>
          </a:p>
          <a:p>
            <a:endParaRPr lang="en-GB" dirty="0"/>
          </a:p>
          <a:p>
            <a:r>
              <a:rPr lang="en-GB" dirty="0" smtClean="0"/>
              <a:t>Great for blog posts and quick communications	</a:t>
            </a:r>
          </a:p>
          <a:p>
            <a:endParaRPr lang="en-GB" dirty="0"/>
          </a:p>
          <a:p>
            <a:r>
              <a:rPr lang="en-GB" dirty="0" smtClean="0"/>
              <a:t>Looks great for little effort</a:t>
            </a:r>
          </a:p>
          <a:p>
            <a:endParaRPr lang="en-GB" dirty="0"/>
          </a:p>
          <a:p>
            <a:r>
              <a:rPr lang="en-GB" dirty="0" smtClean="0"/>
              <a:t>Easy reformatting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6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89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Opening a new Markdown doc</a:t>
            </a:r>
            <a:endParaRPr lang="en-GB" dirty="0"/>
          </a:p>
        </p:txBody>
      </p:sp>
      <p:pic>
        <p:nvPicPr>
          <p:cNvPr id="4" name="Picture 3" descr="Screen Shot 2015-08-31 at 12.2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6" y="2430308"/>
            <a:ext cx="7475032" cy="4204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696" y="1745100"/>
            <a:ext cx="443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File &gt; New File &gt; R Markdown…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26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8-31 at 12.2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6" y="2430308"/>
            <a:ext cx="7475031" cy="4204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696" y="1017975"/>
            <a:ext cx="681613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Select document type and output format</a:t>
            </a:r>
          </a:p>
          <a:p>
            <a:endParaRPr lang="en-GB" sz="2400" dirty="0"/>
          </a:p>
          <a:p>
            <a:r>
              <a:rPr lang="en-GB" sz="2400" dirty="0" smtClean="0"/>
              <a:t>In this example we will create a HTML Document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738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428</TotalTime>
  <Words>149</Words>
  <Application>Microsoft Office PowerPoint</Application>
  <PresentationFormat>On-screen Show (4:3)</PresentationFormat>
  <Paragraphs>39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Rclinic</vt:lpstr>
      <vt:lpstr>R Clinic </vt:lpstr>
      <vt:lpstr>Outputs</vt:lpstr>
      <vt:lpstr>Outputting data and summaries</vt:lpstr>
      <vt:lpstr>Outputting graphics</vt:lpstr>
      <vt:lpstr>PowerPoint Presentation</vt:lpstr>
      <vt:lpstr>What is R Markdown? </vt:lpstr>
      <vt:lpstr>Why use R Markdown?  </vt:lpstr>
      <vt:lpstr>Opening a new Markdown doc</vt:lpstr>
      <vt:lpstr>PowerPoint Presentation</vt:lpstr>
      <vt:lpstr>PowerPoint Presentation</vt:lpstr>
      <vt:lpstr>Getting started…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 </dc:title>
  <dc:creator>Siobhán</dc:creator>
  <cp:lastModifiedBy>Siobhán</cp:lastModifiedBy>
  <cp:revision>31</cp:revision>
  <dcterms:created xsi:type="dcterms:W3CDTF">2015-08-31T08:46:11Z</dcterms:created>
  <dcterms:modified xsi:type="dcterms:W3CDTF">2015-09-01T14:15:36Z</dcterms:modified>
</cp:coreProperties>
</file>