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C2C5B0-ACEF-4089-A6E0-A62AF9A3E492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4A0F7E-6651-419A-806D-7CB189D09BAF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Writing a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Follow along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of an interactive session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3" y="2564904"/>
            <a:ext cx="6414389" cy="400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27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write your own function?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Cleaner code – shorter and more readable</a:t>
            </a:r>
          </a:p>
          <a:p>
            <a:endParaRPr lang="en-GB" dirty="0"/>
          </a:p>
          <a:p>
            <a:r>
              <a:rPr lang="en-GB" dirty="0" smtClean="0"/>
              <a:t>Less repetitive</a:t>
            </a:r>
          </a:p>
          <a:p>
            <a:endParaRPr lang="en-GB" dirty="0"/>
          </a:p>
          <a:p>
            <a:r>
              <a:rPr lang="en-GB" dirty="0" smtClean="0"/>
              <a:t>Don’t try to do too much in one function</a:t>
            </a:r>
          </a:p>
          <a:p>
            <a:endParaRPr lang="en-GB" dirty="0"/>
          </a:p>
          <a:p>
            <a:r>
              <a:rPr lang="en-GB" dirty="0" smtClean="0"/>
              <a:t>‘Nice’ code</a:t>
            </a:r>
          </a:p>
          <a:p>
            <a:endParaRPr lang="en-GB" dirty="0"/>
          </a:p>
          <a:p>
            <a:r>
              <a:rPr lang="en-GB" dirty="0" smtClean="0"/>
              <a:t>Use them in apply functions e.g. </a:t>
            </a:r>
            <a:r>
              <a:rPr lang="en-GB" dirty="0" err="1" smtClean="0"/>
              <a:t>tapply</a:t>
            </a:r>
            <a:r>
              <a:rPr lang="en-GB" dirty="0" smtClean="0"/>
              <a:t> (we’ll learn about these next 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1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13857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10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 and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 return () exits function but not always necessary</a:t>
            </a:r>
          </a:p>
          <a:p>
            <a:endParaRPr lang="en-GB" dirty="0"/>
          </a:p>
          <a:p>
            <a:r>
              <a:rPr lang="en-GB" dirty="0"/>
              <a:t>p</a:t>
            </a:r>
            <a:r>
              <a:rPr lang="en-GB" dirty="0" smtClean="0"/>
              <a:t>rint() is also a useful sanity check</a:t>
            </a:r>
          </a:p>
          <a:p>
            <a:endParaRPr lang="en-GB" dirty="0"/>
          </a:p>
          <a:p>
            <a:r>
              <a:rPr lang="en-GB" dirty="0" smtClean="0"/>
              <a:t>Use stop() to add your own error message</a:t>
            </a:r>
          </a:p>
          <a:p>
            <a:endParaRPr lang="en-GB" dirty="0"/>
          </a:p>
          <a:p>
            <a:r>
              <a:rPr lang="en-GB" dirty="0" smtClean="0"/>
              <a:t>Specify argument defaults </a:t>
            </a:r>
          </a:p>
          <a:p>
            <a:endParaRPr lang="en-GB" dirty="0"/>
          </a:p>
          <a:p>
            <a:r>
              <a:rPr lang="en-GB" dirty="0" smtClean="0"/>
              <a:t>Make sure you’re not masking another function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 them short!!</a:t>
            </a:r>
          </a:p>
          <a:p>
            <a:endParaRPr lang="en-GB" dirty="0" smtClean="0"/>
          </a:p>
          <a:p>
            <a:r>
              <a:rPr lang="en-GB" dirty="0" smtClean="0"/>
              <a:t>#######################################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###Comment, comment, comment, comment###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#######################################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Check for errors along the way</a:t>
            </a:r>
          </a:p>
          <a:p>
            <a:endParaRPr lang="en-GB" dirty="0"/>
          </a:p>
          <a:p>
            <a:r>
              <a:rPr lang="en-GB" dirty="0" smtClean="0"/>
              <a:t>Name it something sensible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26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</a:p>
          <a:p>
            <a:endParaRPr lang="en-GB" dirty="0"/>
          </a:p>
          <a:p>
            <a:r>
              <a:rPr lang="en-GB" dirty="0" smtClean="0"/>
              <a:t>Apply family</a:t>
            </a:r>
          </a:p>
          <a:p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ggregate()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2028123"/>
            <a:ext cx="588978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955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</TotalTime>
  <Words>132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R Clinic</vt:lpstr>
      <vt:lpstr>Follow along</vt:lpstr>
      <vt:lpstr>Why write your own function?</vt:lpstr>
      <vt:lpstr>Structure</vt:lpstr>
      <vt:lpstr>Hints and tips</vt:lpstr>
      <vt:lpstr>Good practice</vt:lpstr>
      <vt:lpstr>Next week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Hannah</dc:creator>
  <cp:lastModifiedBy>Hannah</cp:lastModifiedBy>
  <cp:revision>8</cp:revision>
  <dcterms:created xsi:type="dcterms:W3CDTF">2015-07-27T12:18:56Z</dcterms:created>
  <dcterms:modified xsi:type="dcterms:W3CDTF">2015-07-27T13:26:00Z</dcterms:modified>
</cp:coreProperties>
</file>