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97E1-32FE-4249-92B7-DC4E869B386A}" type="datetimeFigureOut">
              <a:rPr lang="en-US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07B9-E84D-4D80-B530-AEE79AE79BB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6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6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3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9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6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1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2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0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807B9-E84D-4D80-B530-AEE79AE79BB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4576BF-F575-415E-B6D6-E0A84F7155A9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0F4DB4-5193-46C0-9C21-5C487F85044A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 Clinic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Loops and apply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317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GB"/>
              <a:t>Structured blob of data want to perform operations on</a:t>
            </a:r>
            <a:endParaRPr lang="en-US" dirty="0"/>
          </a:p>
          <a:p>
            <a:endParaRPr lang="en-US" dirty="0"/>
          </a:p>
          <a:p>
            <a:r>
              <a:rPr lang="en-GB"/>
              <a:t>apply </a:t>
            </a:r>
            <a:endParaRPr lang="en-US" dirty="0"/>
          </a:p>
          <a:p>
            <a:endParaRPr lang="en-US" dirty="0"/>
          </a:p>
          <a:p>
            <a:r>
              <a:rPr lang="en-GB"/>
              <a:t>tapply - table</a:t>
            </a:r>
            <a:endParaRPr lang="en-GB" dirty="0"/>
          </a:p>
          <a:p>
            <a:endParaRPr lang="en-GB" dirty="0"/>
          </a:p>
          <a:p>
            <a:r>
              <a:rPr lang="en-GB"/>
              <a:t>lapply - list</a:t>
            </a:r>
            <a:endParaRPr lang="en-GB" dirty="0"/>
          </a:p>
          <a:p>
            <a:endParaRPr lang="en-GB" dirty="0"/>
          </a:p>
          <a:p>
            <a:r>
              <a:rPr lang="en-GB"/>
              <a:t>sapply - simplify</a:t>
            </a:r>
            <a:endParaRPr lang="en-GB" dirty="0"/>
          </a:p>
          <a:p>
            <a:endParaRPr lang="en-GB" dirty="0"/>
          </a:p>
          <a:p>
            <a:r>
              <a:rPr lang="en-GB"/>
              <a:t>mapply - multivariate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87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en-US" dirty="0"/>
          </a:p>
          <a:p>
            <a:r>
              <a:rPr lang="en-GB" dirty="0"/>
              <a:t>apply(</a:t>
            </a:r>
            <a:r>
              <a:rPr lang="en-GB" dirty="0" smtClean="0"/>
              <a:t>data , </a:t>
            </a:r>
            <a:r>
              <a:rPr lang="en-GB" dirty="0"/>
              <a:t>MARGIN</a:t>
            </a:r>
            <a:r>
              <a:rPr lang="en-GB" dirty="0" smtClean="0"/>
              <a:t>,  </a:t>
            </a:r>
            <a:r>
              <a:rPr lang="en-GB" dirty="0"/>
              <a:t>FUN)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MARGIN = row and/or column</a:t>
            </a:r>
          </a:p>
          <a:p>
            <a:endParaRPr lang="en-US" dirty="0"/>
          </a:p>
          <a:p>
            <a:r>
              <a:rPr lang="en-US" dirty="0"/>
              <a:t>FUN = function to apply</a:t>
            </a:r>
          </a:p>
        </p:txBody>
      </p:sp>
    </p:spTree>
    <p:extLst>
      <p:ext uri="{BB962C8B-B14F-4D97-AF65-F5344CB8AC3E}">
        <p14:creationId xmlns:p14="http://schemas.microsoft.com/office/powerpoint/2010/main" val="341005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/>
              <a:t>Use inbuilt function</a:t>
            </a:r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/>
              <a:t>Write own function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3" y="2660650"/>
            <a:ext cx="8864149" cy="133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3" y="5168900"/>
            <a:ext cx="8976657" cy="6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0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lapply() and sapply()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/>
              <a:t>lapply() returns list</a:t>
            </a:r>
            <a:endParaRPr lang="en-US" dirty="0"/>
          </a:p>
          <a:p>
            <a:endParaRPr lang="en-GB" dirty="0"/>
          </a:p>
          <a:p>
            <a:r>
              <a:rPr lang="en-GB"/>
              <a:t>sapply() returns in simplest form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82" y="3597238"/>
            <a:ext cx="4651943" cy="30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aggregate()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GB" dirty="0"/>
              <a:t>replace observations with summary statistics based on those observations</a:t>
            </a:r>
            <a:endParaRPr lang="en-US" dirty="0"/>
          </a:p>
          <a:p>
            <a:endParaRPr lang="en-GB" dirty="0"/>
          </a:p>
          <a:p>
            <a:r>
              <a:rPr lang="en-GB" dirty="0"/>
              <a:t>aggregate(x</a:t>
            </a:r>
            <a:r>
              <a:rPr lang="en-GB" dirty="0" smtClean="0"/>
              <a:t>,  </a:t>
            </a:r>
            <a:r>
              <a:rPr lang="en-GB" dirty="0"/>
              <a:t>by</a:t>
            </a:r>
            <a:r>
              <a:rPr lang="en-GB" dirty="0" smtClean="0"/>
              <a:t>,  </a:t>
            </a:r>
            <a:r>
              <a:rPr lang="en-GB" dirty="0"/>
              <a:t>FUN)</a:t>
            </a:r>
          </a:p>
          <a:p>
            <a:endParaRPr lang="en-GB" dirty="0"/>
          </a:p>
          <a:p>
            <a:r>
              <a:rPr lang="en-GB" dirty="0"/>
              <a:t>by must ALWAYS be a list</a:t>
            </a:r>
          </a:p>
          <a:p>
            <a:endParaRPr lang="en-GB" dirty="0"/>
          </a:p>
          <a:p>
            <a:r>
              <a:rPr lang="en-GB" dirty="0"/>
              <a:t>e.g. using </a:t>
            </a:r>
            <a:r>
              <a:rPr lang="en-GB" dirty="0" err="1"/>
              <a:t>mtcars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05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398" y="803924"/>
            <a:ext cx="6772414" cy="6081064"/>
          </a:xfrm>
        </p:spPr>
      </p:pic>
    </p:spTree>
    <p:extLst>
      <p:ext uri="{BB962C8B-B14F-4D97-AF65-F5344CB8AC3E}">
        <p14:creationId xmlns:p14="http://schemas.microsoft.com/office/powerpoint/2010/main" val="217997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aggregate()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r>
              <a:rPr lang="en-GB" dirty="0"/>
              <a:t>e.g. cars with 4 cylinders and 3 gears have on average 21.5 mpg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" y="2026028"/>
            <a:ext cx="9025976" cy="21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/>
              <a:t>for loops are slow - avoid at all costs</a:t>
            </a:r>
            <a:endParaRPr lang="en-US" dirty="0"/>
          </a:p>
          <a:p>
            <a:endParaRPr lang="en-US" dirty="0"/>
          </a:p>
          <a:p>
            <a:r>
              <a:rPr lang="en-US"/>
              <a:t>apply family and aggregate are much nicer</a:t>
            </a:r>
            <a:endParaRPr lang="en-US" dirty="0"/>
          </a:p>
          <a:p>
            <a:endParaRPr lang="en-US" dirty="0"/>
          </a:p>
          <a:p>
            <a:r>
              <a:rPr lang="en-US"/>
              <a:t>can use own functions</a:t>
            </a:r>
            <a:endParaRPr lang="en-US" dirty="0"/>
          </a:p>
          <a:p>
            <a:endParaRPr lang="en-US" dirty="0"/>
          </a:p>
          <a:p>
            <a:r>
              <a:rPr lang="en-US"/>
              <a:t>can apply across multiple columns</a:t>
            </a:r>
            <a:endParaRPr lang="en-US" dirty="0"/>
          </a:p>
          <a:p>
            <a:endParaRPr lang="en-US" dirty="0"/>
          </a:p>
          <a:p>
            <a:r>
              <a:rPr lang="en-US"/>
              <a:t>by must be a list in aggregate even if only using one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1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 dirty="0"/>
              <a:t>Guess who's back… for 1 week only…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Phylogenetics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ROOM 126 (own laptop)</a:t>
            </a:r>
            <a:endParaRPr lang="en-US" dirty="0"/>
          </a:p>
        </p:txBody>
      </p:sp>
      <p:pic>
        <p:nvPicPr>
          <p:cNvPr id="4" name="Picture 3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77" y="2423444"/>
            <a:ext cx="4131532" cy="41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1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R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en-US"/>
              <a:t>Online coursera R programming course starts this week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nstantia" charset="0"/>
              </a:rPr>
              <a:t>https://www.coursera.org/course/rprog</a:t>
            </a:r>
          </a:p>
        </p:txBody>
      </p:sp>
    </p:spTree>
    <p:extLst>
      <p:ext uri="{BB962C8B-B14F-4D97-AF65-F5344CB8AC3E}">
        <p14:creationId xmlns:p14="http://schemas.microsoft.com/office/powerpoint/2010/main" val="81729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we’ll cover: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loops</a:t>
            </a:r>
          </a:p>
          <a:p>
            <a:endParaRPr lang="en-GB" dirty="0"/>
          </a:p>
          <a:p>
            <a:r>
              <a:rPr lang="en-GB" dirty="0" smtClean="0"/>
              <a:t>apply family e.g. </a:t>
            </a:r>
            <a:r>
              <a:rPr lang="en-GB" dirty="0" err="1" smtClean="0"/>
              <a:t>tapply</a:t>
            </a:r>
            <a:r>
              <a:rPr lang="en-GB" dirty="0" smtClean="0"/>
              <a:t>, </a:t>
            </a:r>
            <a:r>
              <a:rPr lang="en-GB" dirty="0" err="1" smtClean="0"/>
              <a:t>lapply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aggregate()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6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dirty="0" smtClean="0"/>
              <a:t>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Replicate instructions a bunch of times</a:t>
            </a:r>
          </a:p>
          <a:p>
            <a:endParaRPr lang="en-GB" dirty="0"/>
          </a:p>
          <a:p>
            <a:r>
              <a:rPr lang="en-GB" dirty="0"/>
              <a:t>f</a:t>
            </a:r>
            <a:r>
              <a:rPr lang="en-GB" dirty="0" smtClean="0"/>
              <a:t>or()</a:t>
            </a:r>
          </a:p>
          <a:p>
            <a:endParaRPr lang="en-GB" dirty="0"/>
          </a:p>
          <a:p>
            <a:r>
              <a:rPr lang="en-GB" dirty="0"/>
              <a:t>w</a:t>
            </a:r>
            <a:r>
              <a:rPr lang="en-GB" dirty="0" smtClean="0"/>
              <a:t>hile()</a:t>
            </a:r>
          </a:p>
          <a:p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epeat()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or()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24060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37790"/>
            <a:ext cx="2448272" cy="261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32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649480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9120"/>
            <a:ext cx="5235232" cy="202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4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loops to fill in an empty matrix with results</a:t>
            </a:r>
          </a:p>
          <a:p>
            <a:r>
              <a:rPr lang="en-GB" dirty="0" smtClean="0"/>
              <a:t>E.g. multiply a vector by a series of numbers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7431921" cy="314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54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 does something most programming languages don’t do…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May not need to use loops at all!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3501008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VECTORIZATION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07493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300</Words>
  <Application>Microsoft Office PowerPoint</Application>
  <PresentationFormat>On-screen Show (4:3)</PresentationFormat>
  <Paragraphs>113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R Clinic</vt:lpstr>
      <vt:lpstr>Extra R course</vt:lpstr>
      <vt:lpstr>Things we’ll cover:</vt:lpstr>
      <vt:lpstr>Loops</vt:lpstr>
      <vt:lpstr>for() loops</vt:lpstr>
      <vt:lpstr>for loops</vt:lpstr>
      <vt:lpstr>for loops</vt:lpstr>
      <vt:lpstr>for loops</vt:lpstr>
      <vt:lpstr>BUT…</vt:lpstr>
      <vt:lpstr>Apply family</vt:lpstr>
      <vt:lpstr>apply()</vt:lpstr>
      <vt:lpstr>apply()</vt:lpstr>
      <vt:lpstr>lapply() and sapply()</vt:lpstr>
      <vt:lpstr>aggregate()</vt:lpstr>
      <vt:lpstr>PowerPoint Presentation</vt:lpstr>
      <vt:lpstr>aggregate()</vt:lpstr>
      <vt:lpstr>Summary</vt:lpstr>
      <vt:lpstr>Next week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Clinic</dc:title>
  <dc:creator>Hannah</dc:creator>
  <cp:lastModifiedBy>Siobhán</cp:lastModifiedBy>
  <cp:revision>29</cp:revision>
  <dcterms:created xsi:type="dcterms:W3CDTF">2015-07-31T14:53:04Z</dcterms:created>
  <dcterms:modified xsi:type="dcterms:W3CDTF">2015-08-05T11:35:25Z</dcterms:modified>
</cp:coreProperties>
</file>