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2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4C61-56C6-489B-BBF9-26874CC4464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A9163-379A-4B44-9C21-1B829BA594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7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0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7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176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065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13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385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52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31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7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9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8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8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5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5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5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83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E25357-3E1A-4E35-98EC-5AB8817A625C}" type="datetimeFigureOut">
              <a:rPr lang="en-GB" smtClean="0"/>
              <a:pPr/>
              <a:t>27/05/2015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CLINIC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2: Data Exploration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79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7"/>
          <a:stretch/>
        </p:blipFill>
        <p:spPr bwMode="auto">
          <a:xfrm>
            <a:off x="755576" y="1916832"/>
            <a:ext cx="6768751" cy="90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:\Users\Hannah\Documents\R Clinic\Session 2_data exploration\Histogram sepal leng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12976"/>
            <a:ext cx="4601120" cy="35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58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Density plot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66309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C:\Users\Hannah\Documents\R Clinic\Session 2_data exploration\Density 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69371"/>
            <a:ext cx="5105176" cy="39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10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Pair plot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545032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C:\Users\Hannah\Documents\R Clinic\Session 2_data exploration\Pairs 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19" y="2564904"/>
            <a:ext cx="5590782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Can use this to look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for </a:t>
            </a:r>
            <a:r>
              <a:rPr lang="en-GB" dirty="0" err="1" smtClean="0"/>
              <a:t>collinearity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between variables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9059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Scatter plot of continuous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How does petal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  width vary with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  petal length?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" y="1930044"/>
            <a:ext cx="6824696" cy="79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C:\Users\Hannah\Documents\R Clinic\Session 2_data exploration\Scatter 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95463"/>
            <a:ext cx="5184576" cy="39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70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Box plot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~ can be read as ‘as a function of’</a:t>
            </a:r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3" y="2492896"/>
            <a:ext cx="6326541" cy="79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C:\Users\Hannah\Documents\R Clinic\Session 2_data exploration\Box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99527"/>
            <a:ext cx="4745135" cy="364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8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265898" cy="121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C:\Users\Hannah\Documents\R Clinic\Session 2_data exploration\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5864"/>
            <a:ext cx="54578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 row first, column second</a:t>
            </a:r>
          </a:p>
          <a:p>
            <a:endParaRPr lang="en-GB" dirty="0"/>
          </a:p>
          <a:p>
            <a:r>
              <a:rPr lang="en-GB" dirty="0" smtClean="0"/>
              <a:t>Use dim(), </a:t>
            </a:r>
            <a:r>
              <a:rPr lang="en-GB" dirty="0" err="1" smtClean="0"/>
              <a:t>str</a:t>
            </a:r>
            <a:r>
              <a:rPr lang="en-GB" dirty="0" smtClean="0"/>
              <a:t>() etc. to look at structure of data</a:t>
            </a:r>
          </a:p>
          <a:p>
            <a:endParaRPr lang="en-GB" dirty="0"/>
          </a:p>
          <a:p>
            <a:r>
              <a:rPr lang="en-GB" dirty="0" smtClean="0"/>
              <a:t>Basic summary statistics e.g. mean()</a:t>
            </a:r>
          </a:p>
          <a:p>
            <a:endParaRPr lang="en-GB" dirty="0"/>
          </a:p>
          <a:p>
            <a:r>
              <a:rPr lang="en-GB" dirty="0" smtClean="0"/>
              <a:t>Graphs can help inform later analyses e.g. </a:t>
            </a:r>
            <a:r>
              <a:rPr lang="en-GB" dirty="0" err="1" smtClean="0"/>
              <a:t>hist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3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time...Data Manipulation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en-US"/>
              <a:t>subsets</a:t>
            </a:r>
          </a:p>
          <a:p>
            <a:endParaRPr lang="en-US"/>
          </a:p>
          <a:p>
            <a:r>
              <a:rPr lang="en-US"/>
              <a:t>summing across rows and columns</a:t>
            </a:r>
          </a:p>
          <a:p>
            <a:endParaRPr lang="en-US"/>
          </a:p>
          <a:p>
            <a:r>
              <a:rPr lang="en-US"/>
              <a:t>binding rows and columns</a:t>
            </a:r>
          </a:p>
          <a:p>
            <a:endParaRPr lang="en-US"/>
          </a:p>
          <a:p>
            <a:r>
              <a:rPr lang="en-US"/>
              <a:t>extracting specific levels of a factor</a:t>
            </a:r>
          </a:p>
          <a:p>
            <a:endParaRPr lang="en-US"/>
          </a:p>
          <a:p>
            <a:r>
              <a:rPr lang="en-US"/>
              <a:t>ordering data</a:t>
            </a:r>
          </a:p>
          <a:p>
            <a:endParaRPr lang="en-US"/>
          </a:p>
          <a:p>
            <a:r>
              <a:rPr lang="en-US"/>
              <a:t>merging data frames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ChallengeR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GB"/>
              <a:t>Install package 'datasets' and load a dataset e.g. mtcars</a:t>
            </a:r>
          </a:p>
          <a:p>
            <a:endParaRPr lang="en-US"/>
          </a:p>
          <a:p>
            <a:r>
              <a:rPr lang="en-GB"/>
              <a:t>Get summary statistics</a:t>
            </a:r>
          </a:p>
          <a:p>
            <a:endParaRPr lang="en-GB"/>
          </a:p>
          <a:p>
            <a:r>
              <a:rPr lang="en-GB"/>
              <a:t>Produce summary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70485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2003" y="2928938"/>
            <a:ext cx="7227597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>
                <a:solidFill>
                  <a:srgbClr val="0B5394"/>
                </a:solidFill>
              </a:rPr>
              <a:t>Don't forget to write down your email address!</a:t>
            </a:r>
          </a:p>
        </p:txBody>
      </p:sp>
    </p:spTree>
    <p:extLst>
      <p:ext uri="{BB962C8B-B14F-4D97-AF65-F5344CB8AC3E}">
        <p14:creationId xmlns:p14="http://schemas.microsoft.com/office/powerpoint/2010/main" val="99928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to know your </a:t>
            </a:r>
            <a:r>
              <a:rPr lang="en-GB" smtClean="0"/>
              <a:t>data…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Prior to analysis</a:t>
            </a:r>
          </a:p>
          <a:p>
            <a:endParaRPr lang="en-GB" dirty="0"/>
          </a:p>
          <a:p>
            <a:r>
              <a:rPr lang="en-GB" dirty="0" smtClean="0"/>
              <a:t>Basic statistical summaries</a:t>
            </a:r>
          </a:p>
          <a:p>
            <a:endParaRPr lang="en-GB" dirty="0"/>
          </a:p>
          <a:p>
            <a:r>
              <a:rPr lang="en-GB" dirty="0" smtClean="0"/>
              <a:t>Exploratory graphs</a:t>
            </a:r>
          </a:p>
          <a:p>
            <a:endParaRPr lang="en-GB" dirty="0"/>
          </a:p>
          <a:p>
            <a:r>
              <a:rPr lang="en-GB" dirty="0" smtClean="0"/>
              <a:t>Make informed decisions on subsequent analyses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80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 new R script in </a:t>
            </a:r>
            <a:r>
              <a:rPr lang="en-GB" dirty="0" err="1" smtClean="0"/>
              <a:t>Rstudio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Load library ‘datasets’ and iris data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Use head() and tail() functions </a:t>
            </a:r>
          </a:p>
          <a:p>
            <a:endParaRPr lang="en-GB" dirty="0"/>
          </a:p>
          <a:p>
            <a:r>
              <a:rPr lang="en-GB" dirty="0" smtClean="0"/>
              <a:t>dim(iris) gives dimensions of dataset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56434"/>
            <a:ext cx="5654463" cy="106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45" y="5661248"/>
            <a:ext cx="2346055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8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and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Inspect structure of dataset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Many different classes of data e.g. numeric, factor</a:t>
            </a:r>
          </a:p>
          <a:p>
            <a:endParaRPr lang="en-GB" dirty="0"/>
          </a:p>
          <a:p>
            <a:r>
              <a:rPr lang="en-GB" dirty="0" smtClean="0"/>
              <a:t>Different classes combined in </a:t>
            </a:r>
            <a:r>
              <a:rPr lang="en-GB" dirty="0" err="1" smtClean="0"/>
              <a:t>dataframe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" y="2717304"/>
            <a:ext cx="8964488" cy="158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19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Specifying a subset or column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use names or index to specify data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852993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49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Factors have levels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813266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02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summary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Try max(), min(), range() and mean() on a column of data</a:t>
            </a:r>
          </a:p>
          <a:p>
            <a:endParaRPr lang="en-GB" dirty="0" smtClean="0"/>
          </a:p>
          <a:p>
            <a:r>
              <a:rPr lang="en-GB" dirty="0" smtClean="0"/>
              <a:t>E.g.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Remember ?</a:t>
            </a:r>
            <a:r>
              <a:rPr lang="en-GB" i="1" dirty="0" smtClean="0"/>
              <a:t>function.name</a:t>
            </a:r>
            <a:r>
              <a:rPr lang="en-GB" dirty="0" smtClean="0"/>
              <a:t> will bring up the help file for the function e.g. ?mean</a:t>
            </a:r>
          </a:p>
          <a:p>
            <a:endParaRPr lang="en-GB" dirty="0"/>
          </a:p>
          <a:p>
            <a:r>
              <a:rPr lang="en-GB" sz="3500" dirty="0" smtClean="0">
                <a:solidFill>
                  <a:schemeClr val="accent2">
                    <a:lumMod val="75000"/>
                  </a:schemeClr>
                </a:solidFill>
              </a:rPr>
              <a:t>What is the range of petal widths?</a:t>
            </a:r>
            <a:endParaRPr lang="en-GB" sz="35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25" y="2636912"/>
            <a:ext cx="5680104" cy="116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31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visualise the data….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 can produce publication quality graphics</a:t>
            </a:r>
          </a:p>
          <a:p>
            <a:endParaRPr lang="en-GB" dirty="0"/>
          </a:p>
          <a:p>
            <a:r>
              <a:rPr lang="en-GB" dirty="0" smtClean="0"/>
              <a:t>Simple graphics are good way of getting to grips with the data</a:t>
            </a:r>
          </a:p>
          <a:p>
            <a:endParaRPr lang="en-GB" dirty="0"/>
          </a:p>
          <a:p>
            <a:r>
              <a:rPr lang="en-GB" dirty="0" smtClean="0"/>
              <a:t>They can inform decisions about analyses e.g. error families (we’ll talk about these at a later data)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484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336</Words>
  <Application>Microsoft Office PowerPoint</Application>
  <PresentationFormat>On-screen Show (4:3)</PresentationFormat>
  <Paragraphs>116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R CLINIC</vt:lpstr>
      <vt:lpstr>   </vt:lpstr>
      <vt:lpstr>Getting to know your data…</vt:lpstr>
      <vt:lpstr>Iris dataset</vt:lpstr>
      <vt:lpstr>Structure and classes</vt:lpstr>
      <vt:lpstr>Specifying a subset or column</vt:lpstr>
      <vt:lpstr>Factors have levels</vt:lpstr>
      <vt:lpstr>Basic summary statistics</vt:lpstr>
      <vt:lpstr>Let’s visualise the data….</vt:lpstr>
      <vt:lpstr>Histogram</vt:lpstr>
      <vt:lpstr>Density plot</vt:lpstr>
      <vt:lpstr>Pair plot</vt:lpstr>
      <vt:lpstr>Scatter plot of continuous variables</vt:lpstr>
      <vt:lpstr>Box plot </vt:lpstr>
      <vt:lpstr>Tree</vt:lpstr>
      <vt:lpstr>Summary</vt:lpstr>
      <vt:lpstr>Next time...Data Manipulation </vt:lpstr>
      <vt:lpstr>ChallengeR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Hannah</dc:creator>
  <cp:lastModifiedBy>Katie</cp:lastModifiedBy>
  <cp:revision>16</cp:revision>
  <dcterms:created xsi:type="dcterms:W3CDTF">2015-05-21T22:29:15Z</dcterms:created>
  <dcterms:modified xsi:type="dcterms:W3CDTF">2015-05-27T10:59:26Z</dcterms:modified>
</cp:coreProperties>
</file>