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6A71-4467-0143-9D11-A0CB782515B1}" type="datetimeFigureOut">
              <a:rPr lang="en-US" smtClean="0"/>
              <a:t>08/07/15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863A-A968-2843-B979-E90052375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D1355A-0E3F-4674-BF9A-7AA5EB7ECE7E}" type="datetimeFigureOut">
              <a:rPr lang="en-GB" smtClean="0"/>
              <a:t>08/07/15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3F0536-2E6D-4AF6-A459-6544121CCD2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8:</a:t>
            </a:r>
          </a:p>
          <a:p>
            <a:r>
              <a:rPr lang="en-GB" dirty="0" smtClean="0"/>
              <a:t>Getting to grip with model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9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data(</a:t>
            </a:r>
            <a:r>
              <a:rPr lang="en-GB" dirty="0" err="1" smtClean="0"/>
              <a:t>InsectSprays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76297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9" y="4581128"/>
            <a:ext cx="9105373" cy="4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aov</a:t>
            </a:r>
            <a:r>
              <a:rPr lang="en-GB" dirty="0" smtClean="0"/>
              <a:t> output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702078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115616" y="3645024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611560" y="3645024"/>
            <a:ext cx="50405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2696071"/>
            <a:ext cx="100811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 effect sizes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51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aov</a:t>
            </a:r>
            <a:r>
              <a:rPr lang="en-GB" dirty="0" smtClean="0"/>
              <a:t> output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17556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403648" y="2924944"/>
            <a:ext cx="10801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627784" y="3861048"/>
            <a:ext cx="864096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15367" y="4257092"/>
            <a:ext cx="576064" cy="104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91879" y="5949280"/>
            <a:ext cx="71151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18450" y="4221088"/>
            <a:ext cx="1584176" cy="1116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87624" y="2708920"/>
            <a:ext cx="374204" cy="258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59632" y="4581128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968" y="2204864"/>
            <a:ext cx="1080120" cy="2052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02626" y="4581128"/>
            <a:ext cx="15097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87624" y="6093296"/>
            <a:ext cx="2304255" cy="390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92896"/>
            <a:ext cx="118762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Summary statistics of residuals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04048" y="911723"/>
                <a:ext cx="2304256" cy="12901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Standard error of difference between 2 means </a:t>
                </a:r>
                <a14:m>
                  <m:oMath xmlns:m="http://schemas.openxmlformats.org/officeDocument/2006/math" xmlns="">
                    <m:r>
                      <a:rPr lang="en-GB" i="1"/>
                      <m:t>√(2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𝑣𝑎𝑟</m:t>
                        </m:r>
                      </m:num>
                      <m:den>
                        <m:r>
                          <a:rPr lang="en-GB" i="1"/>
                          <m:t>𝑛</m:t>
                        </m:r>
                      </m:den>
                    </m:f>
                    <m:r>
                      <a:rPr lang="en-GB" i="1"/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911723"/>
                <a:ext cx="2304256" cy="1290161"/>
              </a:xfrm>
              <a:prstGeom prst="rect">
                <a:avLst/>
              </a:prstGeom>
              <a:blipFill rotWithShape="1">
                <a:blip r:embed="rId3"/>
                <a:stretch>
                  <a:fillRect l="-2105" t="-1878" r="-2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812360" y="4257092"/>
            <a:ext cx="13316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 test for differences between means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040486"/>
            <a:ext cx="125963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Estimates for differences between means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6483462"/>
            <a:ext cx="37079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Coefficient of determination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85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hoc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Tukey’s HSD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93" y="2381072"/>
            <a:ext cx="5073774" cy="431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2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plot the data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943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20" y="2555519"/>
            <a:ext cx="5715297" cy="418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1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Slope and intercept of line in lm()</a:t>
            </a:r>
          </a:p>
          <a:p>
            <a:endParaRPr lang="en-GB" dirty="0"/>
          </a:p>
          <a:p>
            <a:r>
              <a:rPr lang="en-GB" dirty="0" smtClean="0"/>
              <a:t>Remember </a:t>
            </a:r>
            <a:r>
              <a:rPr lang="en-GB" dirty="0" err="1" smtClean="0"/>
              <a:t>aov</a:t>
            </a:r>
            <a:r>
              <a:rPr lang="en-GB" dirty="0" smtClean="0"/>
              <a:t>() coefficients with reference to first alphabetically</a:t>
            </a:r>
          </a:p>
          <a:p>
            <a:endParaRPr lang="en-GB" dirty="0"/>
          </a:p>
          <a:p>
            <a:r>
              <a:rPr lang="en-GB" dirty="0" smtClean="0"/>
              <a:t>R squared is fraction of total variation in y that is explained by variation in x</a:t>
            </a:r>
          </a:p>
          <a:p>
            <a:endParaRPr lang="en-GB" dirty="0"/>
          </a:p>
          <a:p>
            <a:r>
              <a:rPr lang="en-GB" dirty="0" smtClean="0"/>
              <a:t>Report coefficient estimate, some measure of variance and p </a:t>
            </a:r>
            <a:r>
              <a:rPr lang="en-GB" dirty="0" err="1" smtClean="0"/>
              <a:t>val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42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Spatial statistics…..a (very) brief introduction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27820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8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We will be in this room until beginning of August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0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R clinic timetable online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Let us know any other suggestions or refreshers you might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16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summaries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</a:t>
            </a:r>
            <a:r>
              <a:rPr lang="en-GB" dirty="0" err="1" smtClean="0"/>
              <a:t>ov</a:t>
            </a:r>
            <a:r>
              <a:rPr lang="en-GB" dirty="0" smtClean="0"/>
              <a:t>() and lm() refresher</a:t>
            </a:r>
          </a:p>
          <a:p>
            <a:endParaRPr lang="en-GB" dirty="0"/>
          </a:p>
          <a:p>
            <a:r>
              <a:rPr lang="en-GB" dirty="0" smtClean="0"/>
              <a:t>What does everything mean?</a:t>
            </a:r>
          </a:p>
          <a:p>
            <a:endParaRPr lang="en-GB" dirty="0"/>
          </a:p>
          <a:p>
            <a:r>
              <a:rPr lang="en-GB" dirty="0" smtClean="0"/>
              <a:t>What values to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0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lm()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make up some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Linear regression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" y="2900363"/>
            <a:ext cx="9316466" cy="13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64" y="5661248"/>
            <a:ext cx="3866375" cy="73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95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Summary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7"/>
            <a:ext cx="6493287" cy="397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6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Summary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8847"/>
            <a:ext cx="7175606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043608" y="3989387"/>
            <a:ext cx="2088232" cy="820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27584" y="2780928"/>
            <a:ext cx="126014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500464" y="4399841"/>
            <a:ext cx="1008112" cy="410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150096" y="550020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19872" y="4399841"/>
            <a:ext cx="995515" cy="410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flipH="1">
            <a:off x="1903181" y="2276872"/>
            <a:ext cx="1300667" cy="588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3181" y="4810295"/>
            <a:ext cx="184543" cy="1427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19972" y="3235762"/>
            <a:ext cx="1224136" cy="11757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6"/>
          </p:cNvCxnSpPr>
          <p:nvPr/>
        </p:nvCxnSpPr>
        <p:spPr>
          <a:xfrm flipH="1">
            <a:off x="6508576" y="4149080"/>
            <a:ext cx="1015752" cy="455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14192" y="5703185"/>
            <a:ext cx="838902" cy="5400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941961"/>
            <a:ext cx="17281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Small amount of data gives residuals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86" y="6211669"/>
            <a:ext cx="17281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Parameter estimates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58950" y="2659491"/>
                <a:ext cx="936104" cy="5671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/>
                        <m:t>√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𝑣𝑎𝑟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𝑆𝑆𝑋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50" y="2659491"/>
                <a:ext cx="936104" cy="5671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524328" y="3823650"/>
            <a:ext cx="136815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 values and significance stars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6211668"/>
            <a:ext cx="17281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Coefficient of determination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3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 of a straight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GB" dirty="0" smtClean="0"/>
              <a:t> = mx + c</a:t>
            </a:r>
          </a:p>
          <a:p>
            <a:endParaRPr lang="en-GB" dirty="0"/>
          </a:p>
          <a:p>
            <a:r>
              <a:rPr lang="en-GB" dirty="0"/>
              <a:t>y</a:t>
            </a:r>
            <a:r>
              <a:rPr lang="en-GB" dirty="0" smtClean="0"/>
              <a:t> = 0.87x - 0.52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86" y="1700808"/>
            <a:ext cx="56987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influential is the outlier?</a:t>
            </a:r>
          </a:p>
          <a:p>
            <a:endParaRPr lang="en-GB" dirty="0"/>
          </a:p>
          <a:p>
            <a:r>
              <a:rPr lang="en-GB" dirty="0" smtClean="0"/>
              <a:t>Look at extreme values judged by (x - </a:t>
            </a:r>
            <a:r>
              <a:rPr lang="en-GB" dirty="0"/>
              <a:t>x</a:t>
            </a:r>
            <a:r>
              <a:rPr lang="en-GB" dirty="0" smtClean="0"/>
              <a:t>̄)</a:t>
            </a:r>
            <a:r>
              <a:rPr lang="en-GB" baseline="30000" dirty="0" smtClean="0"/>
              <a:t>2</a:t>
            </a:r>
          </a:p>
          <a:p>
            <a:endParaRPr lang="en-GB" baseline="30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05521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72" y="4366394"/>
            <a:ext cx="5858103" cy="236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13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262</Words>
  <Application>Microsoft Macintosh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R Clinic</vt:lpstr>
      <vt:lpstr>   </vt:lpstr>
      <vt:lpstr>New R clinic timetable online</vt:lpstr>
      <vt:lpstr>Model summaries</vt:lpstr>
      <vt:lpstr>lm()</vt:lpstr>
      <vt:lpstr>Model Summary</vt:lpstr>
      <vt:lpstr>Model Summary</vt:lpstr>
      <vt:lpstr>Equation of a straight line</vt:lpstr>
      <vt:lpstr>Outlier</vt:lpstr>
      <vt:lpstr>Analysis of Variance</vt:lpstr>
      <vt:lpstr>aov output</vt:lpstr>
      <vt:lpstr>aov output</vt:lpstr>
      <vt:lpstr>Post hoc test</vt:lpstr>
      <vt:lpstr>Let’s plot the data</vt:lpstr>
      <vt:lpstr>Summary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Siobhán</cp:lastModifiedBy>
  <cp:revision>12</cp:revision>
  <dcterms:created xsi:type="dcterms:W3CDTF">2015-07-05T11:36:20Z</dcterms:created>
  <dcterms:modified xsi:type="dcterms:W3CDTF">2015-07-08T10:55:59Z</dcterms:modified>
</cp:coreProperties>
</file>