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Poppins" panose="00000500000000000000" pitchFamily="2" charset="0"/>
      <p:regular r:id="rId20"/>
      <p:bold r:id="rId21"/>
      <p:italic r:id="rId22"/>
      <p:boldItalic r:id="rId23"/>
    </p:embeddedFont>
    <p:embeddedFont>
      <p:font typeface="Poppins Light" panose="00000400000000000000" pitchFamily="2" charset="0"/>
      <p:regular r:id="rId24"/>
      <p:bold r:id="rId25"/>
      <p:italic r:id="rId26"/>
      <p:boldItalic r:id="rId27"/>
    </p:embeddedFont>
    <p:embeddedFont>
      <p:font typeface="Space Mon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192" y="7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614d194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614d194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1ea23f355a_0_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31ea23f355a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1ea23f355a_0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1ea23f355a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1ea23f355a_0_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1ea23f355a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ea23f355a_0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1ea23f355a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1ea23f355a_0_10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1ea23f355a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1ea23f355a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1ea23f355a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1614d1944b_0_1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1614d1944b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1ea23f355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1ea23f35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1614d1944b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1614d1944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1614d1944b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1614d1944b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ea23f355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1ea23f355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1ea23f355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1ea23f355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1ea23f355a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1ea23f355a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1ea23f355a_0_8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1ea23f355a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1ea23f355a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31ea23f355a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1ea23f355a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1ea23f355a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annotations, and captions"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a:spLocks noGrp="1"/>
          </p:cNvSpPr>
          <p:nvPr>
            <p:ph type="pic" idx="2"/>
          </p:nvPr>
        </p:nvSpPr>
        <p:spPr>
          <a:xfrm>
            <a:off x="0" y="0"/>
            <a:ext cx="9144000" cy="2364900"/>
          </a:xfrm>
          <a:prstGeom prst="rect">
            <a:avLst/>
          </a:prstGeom>
          <a:noFill/>
          <a:ln>
            <a:noFill/>
          </a:ln>
        </p:spPr>
      </p:sp>
      <p:sp>
        <p:nvSpPr>
          <p:cNvPr id="12" name="Google Shape;12;p2"/>
          <p:cNvSpPr txBox="1">
            <a:spLocks noGrp="1"/>
          </p:cNvSpPr>
          <p:nvPr>
            <p:ph type="subTitle" idx="1"/>
          </p:nvPr>
        </p:nvSpPr>
        <p:spPr>
          <a:xfrm>
            <a:off x="139600"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3" name="Google Shape;13;p2"/>
          <p:cNvSpPr txBox="1">
            <a:spLocks noGrp="1"/>
          </p:cNvSpPr>
          <p:nvPr>
            <p:ph type="subTitle" idx="3"/>
          </p:nvPr>
        </p:nvSpPr>
        <p:spPr>
          <a:xfrm>
            <a:off x="1457784"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4" name="Google Shape;14;p2"/>
          <p:cNvSpPr txBox="1">
            <a:spLocks noGrp="1"/>
          </p:cNvSpPr>
          <p:nvPr>
            <p:ph type="subTitle" idx="4"/>
          </p:nvPr>
        </p:nvSpPr>
        <p:spPr>
          <a:xfrm>
            <a:off x="2775967"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5" name="Google Shape;15;p2"/>
          <p:cNvSpPr txBox="1">
            <a:spLocks noGrp="1"/>
          </p:cNvSpPr>
          <p:nvPr>
            <p:ph type="subTitle" idx="5"/>
          </p:nvPr>
        </p:nvSpPr>
        <p:spPr>
          <a:xfrm>
            <a:off x="4094151"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6" name="Google Shape;16;p2"/>
          <p:cNvSpPr txBox="1">
            <a:spLocks noGrp="1"/>
          </p:cNvSpPr>
          <p:nvPr>
            <p:ph type="subTitle" idx="6"/>
          </p:nvPr>
        </p:nvSpPr>
        <p:spPr>
          <a:xfrm>
            <a:off x="5412334"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7" name="Google Shape;17;p2"/>
          <p:cNvSpPr txBox="1">
            <a:spLocks noGrp="1"/>
          </p:cNvSpPr>
          <p:nvPr>
            <p:ph type="subTitle" idx="7"/>
          </p:nvPr>
        </p:nvSpPr>
        <p:spPr>
          <a:xfrm>
            <a:off x="6730518"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8" name="Google Shape;18;p2"/>
          <p:cNvSpPr txBox="1">
            <a:spLocks noGrp="1"/>
          </p:cNvSpPr>
          <p:nvPr>
            <p:ph type="subTitle" idx="8"/>
          </p:nvPr>
        </p:nvSpPr>
        <p:spPr>
          <a:xfrm>
            <a:off x="8048701" y="2515437"/>
            <a:ext cx="955800" cy="284100"/>
          </a:xfrm>
          <a:prstGeom prst="rect">
            <a:avLst/>
          </a:prstGeom>
        </p:spPr>
        <p:txBody>
          <a:bodyPr spcFirstLastPara="1" wrap="square" lIns="91425" tIns="91425" rIns="91425" bIns="91425" anchor="t" anchorCtr="0">
            <a:noAutofit/>
          </a:bodyPr>
          <a:lstStyle>
            <a:lvl1pPr lvl="0">
              <a:spcBef>
                <a:spcPts val="0"/>
              </a:spcBef>
              <a:spcAft>
                <a:spcPts val="0"/>
              </a:spcAft>
              <a:buSzPts val="750"/>
              <a:buNone/>
              <a:defRPr sz="750" b="1"/>
            </a:lvl1pPr>
            <a:lvl2pPr lvl="1">
              <a:spcBef>
                <a:spcPts val="0"/>
              </a:spcBef>
              <a:spcAft>
                <a:spcPts val="0"/>
              </a:spcAft>
              <a:buSzPts val="2500"/>
              <a:buNone/>
              <a:defRPr b="1"/>
            </a:lvl2pPr>
            <a:lvl3pPr lvl="2">
              <a:spcBef>
                <a:spcPts val="0"/>
              </a:spcBef>
              <a:spcAft>
                <a:spcPts val="0"/>
              </a:spcAft>
              <a:buSzPts val="2500"/>
              <a:buNone/>
              <a:defRPr b="1"/>
            </a:lvl3pPr>
            <a:lvl4pPr lvl="3">
              <a:spcBef>
                <a:spcPts val="0"/>
              </a:spcBef>
              <a:spcAft>
                <a:spcPts val="0"/>
              </a:spcAft>
              <a:buSzPts val="2500"/>
              <a:buNone/>
              <a:defRPr b="1"/>
            </a:lvl4pPr>
            <a:lvl5pPr lvl="4">
              <a:spcBef>
                <a:spcPts val="0"/>
              </a:spcBef>
              <a:spcAft>
                <a:spcPts val="0"/>
              </a:spcAft>
              <a:buSzPts val="2500"/>
              <a:buNone/>
              <a:defRPr b="1"/>
            </a:lvl5pPr>
            <a:lvl6pPr lvl="5">
              <a:spcBef>
                <a:spcPts val="0"/>
              </a:spcBef>
              <a:spcAft>
                <a:spcPts val="0"/>
              </a:spcAft>
              <a:buSzPts val="2500"/>
              <a:buNone/>
              <a:defRPr b="1"/>
            </a:lvl6pPr>
            <a:lvl7pPr lvl="6">
              <a:spcBef>
                <a:spcPts val="0"/>
              </a:spcBef>
              <a:spcAft>
                <a:spcPts val="0"/>
              </a:spcAft>
              <a:buSzPts val="2500"/>
              <a:buNone/>
              <a:defRPr b="1"/>
            </a:lvl7pPr>
            <a:lvl8pPr lvl="7">
              <a:spcBef>
                <a:spcPts val="0"/>
              </a:spcBef>
              <a:spcAft>
                <a:spcPts val="0"/>
              </a:spcAft>
              <a:buSzPts val="2500"/>
              <a:buNone/>
              <a:defRPr b="1"/>
            </a:lvl8pPr>
            <a:lvl9pPr lvl="8">
              <a:spcBef>
                <a:spcPts val="0"/>
              </a:spcBef>
              <a:spcAft>
                <a:spcPts val="0"/>
              </a:spcAft>
              <a:buSzPts val="2500"/>
              <a:buNone/>
              <a:defRPr b="1"/>
            </a:lvl9pPr>
          </a:lstStyle>
          <a:p>
            <a:endParaRPr/>
          </a:p>
        </p:txBody>
      </p:sp>
      <p:sp>
        <p:nvSpPr>
          <p:cNvPr id="19" name="Google Shape;19;p2"/>
          <p:cNvSpPr txBox="1">
            <a:spLocks noGrp="1"/>
          </p:cNvSpPr>
          <p:nvPr>
            <p:ph type="title"/>
          </p:nvPr>
        </p:nvSpPr>
        <p:spPr>
          <a:xfrm>
            <a:off x="19800" y="4187725"/>
            <a:ext cx="9104400" cy="82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
        <p:nvSpPr>
          <p:cNvPr id="20" name="Google Shape;20;p2"/>
          <p:cNvSpPr txBox="1">
            <a:spLocks noGrp="1"/>
          </p:cNvSpPr>
          <p:nvPr>
            <p:ph type="subTitle" idx="9"/>
          </p:nvPr>
        </p:nvSpPr>
        <p:spPr>
          <a:xfrm>
            <a:off x="4936920" y="2933413"/>
            <a:ext cx="18633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1" name="Google Shape;21;p2"/>
          <p:cNvSpPr txBox="1">
            <a:spLocks noGrp="1"/>
          </p:cNvSpPr>
          <p:nvPr>
            <p:ph type="body" idx="13"/>
          </p:nvPr>
        </p:nvSpPr>
        <p:spPr>
          <a:xfrm>
            <a:off x="4936939" y="3312062"/>
            <a:ext cx="1863300" cy="603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22" name="Google Shape;22;p2"/>
          <p:cNvSpPr txBox="1">
            <a:spLocks noGrp="1"/>
          </p:cNvSpPr>
          <p:nvPr>
            <p:ph type="subTitle" idx="14"/>
          </p:nvPr>
        </p:nvSpPr>
        <p:spPr>
          <a:xfrm>
            <a:off x="6984180" y="2933413"/>
            <a:ext cx="18633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 name="Google Shape;23;p2"/>
          <p:cNvSpPr txBox="1">
            <a:spLocks noGrp="1"/>
          </p:cNvSpPr>
          <p:nvPr>
            <p:ph type="body" idx="15"/>
          </p:nvPr>
        </p:nvSpPr>
        <p:spPr>
          <a:xfrm>
            <a:off x="6984199" y="3312062"/>
            <a:ext cx="1863300" cy="603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with annotations" type="tx">
  <p:cSld name="TITLE_AND_BODY">
    <p:spTree>
      <p:nvGrpSpPr>
        <p:cNvPr id="1" name="Shape 66"/>
        <p:cNvGrpSpPr/>
        <p:nvPr/>
      </p:nvGrpSpPr>
      <p:grpSpPr>
        <a:xfrm>
          <a:off x="0" y="0"/>
          <a:ext cx="0" cy="0"/>
          <a:chOff x="0" y="0"/>
          <a:chExt cx="0" cy="0"/>
        </a:xfrm>
      </p:grpSpPr>
      <p:sp>
        <p:nvSpPr>
          <p:cNvPr id="67" name="Google Shape;67;p11"/>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1"/>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69" name="Google Shape;69;p11"/>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0" name="Google Shape;70;p11"/>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1" name="Google Shape;71;p11"/>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2" name="Google Shape;72;p11"/>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3" name="Google Shape;73;p11"/>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4" name="Google Shape;74;p11"/>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75" name="Google Shape;75;p11"/>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TITLE_AND_BODY_2">
    <p:spTree>
      <p:nvGrpSpPr>
        <p:cNvPr id="1" name="Shape 76"/>
        <p:cNvGrpSpPr/>
        <p:nvPr/>
      </p:nvGrpSpPr>
      <p:grpSpPr>
        <a:xfrm>
          <a:off x="0" y="0"/>
          <a:ext cx="0" cy="0"/>
          <a:chOff x="0" y="0"/>
          <a:chExt cx="0" cy="0"/>
        </a:xfrm>
      </p:grpSpPr>
      <p:sp>
        <p:nvSpPr>
          <p:cNvPr id="77" name="Google Shape;77;p12"/>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2"/>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two body">
  <p:cSld name="TITLE_AND_BODY_1">
    <p:spTree>
      <p:nvGrpSpPr>
        <p:cNvPr id="1" name="Shape 79"/>
        <p:cNvGrpSpPr/>
        <p:nvPr/>
      </p:nvGrpSpPr>
      <p:grpSpPr>
        <a:xfrm>
          <a:off x="0" y="0"/>
          <a:ext cx="0" cy="0"/>
          <a:chOff x="0" y="0"/>
          <a:chExt cx="0" cy="0"/>
        </a:xfrm>
      </p:grpSpPr>
      <p:sp>
        <p:nvSpPr>
          <p:cNvPr id="80" name="Google Shape;80;p13"/>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3"/>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2" name="Google Shape;82;p13"/>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3" name="Google Shape;83;p13"/>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4" name="Google Shape;84;p13"/>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5" name="Google Shape;85;p13"/>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6" name="Google Shape;86;p13"/>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7" name="Google Shape;87;p13"/>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88" name="Google Shape;88;p13"/>
          <p:cNvSpPr txBox="1">
            <a:spLocks noGrp="1"/>
          </p:cNvSpPr>
          <p:nvPr>
            <p:ph type="body" idx="8"/>
          </p:nvPr>
        </p:nvSpPr>
        <p:spPr>
          <a:xfrm>
            <a:off x="620775" y="1064250"/>
            <a:ext cx="6179400" cy="2128500"/>
          </a:xfrm>
          <a:prstGeom prst="rect">
            <a:avLst/>
          </a:prstGeom>
        </p:spPr>
        <p:txBody>
          <a:bodyPr spcFirstLastPara="1" wrap="square" lIns="91425" tIns="91425" rIns="91425" bIns="91425" anchor="t" anchorCtr="0">
            <a:noAutofit/>
          </a:bodyPr>
          <a:lstStyle>
            <a:lvl1pPr marL="457200" lvl="0" indent="-393700">
              <a:lnSpc>
                <a:spcPct val="100000"/>
              </a:lnSpc>
              <a:spcBef>
                <a:spcPts val="0"/>
              </a:spcBef>
              <a:spcAft>
                <a:spcPts val="0"/>
              </a:spcAft>
              <a:buSzPts val="2600"/>
              <a:buChar char="●"/>
              <a:defRPr sz="2600"/>
            </a:lvl1pPr>
            <a:lvl2pPr marL="914400" lvl="1" indent="-393700">
              <a:lnSpc>
                <a:spcPct val="100000"/>
              </a:lnSpc>
              <a:spcBef>
                <a:spcPts val="0"/>
              </a:spcBef>
              <a:spcAft>
                <a:spcPts val="0"/>
              </a:spcAft>
              <a:buSzPts val="2600"/>
              <a:buChar char="○"/>
              <a:defRPr sz="2600"/>
            </a:lvl2pPr>
            <a:lvl3pPr marL="1371600" lvl="2" indent="-393700">
              <a:lnSpc>
                <a:spcPct val="100000"/>
              </a:lnSpc>
              <a:spcBef>
                <a:spcPts val="0"/>
              </a:spcBef>
              <a:spcAft>
                <a:spcPts val="0"/>
              </a:spcAft>
              <a:buSzPts val="2600"/>
              <a:buChar char="■"/>
              <a:defRPr sz="2600"/>
            </a:lvl3pPr>
            <a:lvl4pPr marL="1828800" lvl="3" indent="-393700">
              <a:lnSpc>
                <a:spcPct val="100000"/>
              </a:lnSpc>
              <a:spcBef>
                <a:spcPts val="0"/>
              </a:spcBef>
              <a:spcAft>
                <a:spcPts val="0"/>
              </a:spcAft>
              <a:buSzPts val="2600"/>
              <a:buChar char="●"/>
              <a:defRPr sz="2600"/>
            </a:lvl4pPr>
            <a:lvl5pPr marL="2286000" lvl="4" indent="-393700">
              <a:lnSpc>
                <a:spcPct val="100000"/>
              </a:lnSpc>
              <a:spcBef>
                <a:spcPts val="0"/>
              </a:spcBef>
              <a:spcAft>
                <a:spcPts val="0"/>
              </a:spcAft>
              <a:buSzPts val="2600"/>
              <a:buChar char="○"/>
              <a:defRPr sz="2600"/>
            </a:lvl5pPr>
            <a:lvl6pPr marL="2743200" lvl="5" indent="-393700">
              <a:lnSpc>
                <a:spcPct val="100000"/>
              </a:lnSpc>
              <a:spcBef>
                <a:spcPts val="0"/>
              </a:spcBef>
              <a:spcAft>
                <a:spcPts val="0"/>
              </a:spcAft>
              <a:buSzPts val="2600"/>
              <a:buChar char="■"/>
              <a:defRPr sz="2600"/>
            </a:lvl6pPr>
            <a:lvl7pPr marL="3200400" lvl="6" indent="-393700">
              <a:lnSpc>
                <a:spcPct val="100000"/>
              </a:lnSpc>
              <a:spcBef>
                <a:spcPts val="0"/>
              </a:spcBef>
              <a:spcAft>
                <a:spcPts val="0"/>
              </a:spcAft>
              <a:buSzPts val="2600"/>
              <a:buChar char="●"/>
              <a:defRPr sz="2600"/>
            </a:lvl7pPr>
            <a:lvl8pPr marL="3657600" lvl="7" indent="-393700">
              <a:lnSpc>
                <a:spcPct val="100000"/>
              </a:lnSpc>
              <a:spcBef>
                <a:spcPts val="0"/>
              </a:spcBef>
              <a:spcAft>
                <a:spcPts val="0"/>
              </a:spcAft>
              <a:buSzPts val="2600"/>
              <a:buChar char="○"/>
              <a:defRPr sz="2600"/>
            </a:lvl8pPr>
            <a:lvl9pPr marL="4114800" lvl="8" indent="-393700">
              <a:lnSpc>
                <a:spcPct val="100000"/>
              </a:lnSpc>
              <a:spcBef>
                <a:spcPts val="0"/>
              </a:spcBef>
              <a:spcAft>
                <a:spcPts val="0"/>
              </a:spcAft>
              <a:buSzPts val="2600"/>
              <a:buChar char="■"/>
              <a:defRPr sz="2600"/>
            </a:lvl9pPr>
          </a:lstStyle>
          <a:p>
            <a:endParaRPr/>
          </a:p>
        </p:txBody>
      </p:sp>
      <p:sp>
        <p:nvSpPr>
          <p:cNvPr id="89" name="Google Shape;89;p13"/>
          <p:cNvSpPr txBox="1">
            <a:spLocks noGrp="1"/>
          </p:cNvSpPr>
          <p:nvPr>
            <p:ph type="subTitle" idx="9"/>
          </p:nvPr>
        </p:nvSpPr>
        <p:spPr>
          <a:xfrm>
            <a:off x="4177851" y="35984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0" name="Google Shape;90;p13"/>
          <p:cNvSpPr txBox="1">
            <a:spLocks noGrp="1"/>
          </p:cNvSpPr>
          <p:nvPr>
            <p:ph type="body" idx="13"/>
          </p:nvPr>
        </p:nvSpPr>
        <p:spPr>
          <a:xfrm>
            <a:off x="4177886" y="3977102"/>
            <a:ext cx="22251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91" name="Google Shape;91;p13"/>
          <p:cNvSpPr txBox="1">
            <a:spLocks noGrp="1"/>
          </p:cNvSpPr>
          <p:nvPr>
            <p:ph type="subTitle" idx="14"/>
          </p:nvPr>
        </p:nvSpPr>
        <p:spPr>
          <a:xfrm>
            <a:off x="6622495" y="35984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2" name="Google Shape;92;p13"/>
          <p:cNvSpPr txBox="1">
            <a:spLocks noGrp="1"/>
          </p:cNvSpPr>
          <p:nvPr>
            <p:ph type="body" idx="15"/>
          </p:nvPr>
        </p:nvSpPr>
        <p:spPr>
          <a:xfrm>
            <a:off x="6622525" y="3977102"/>
            <a:ext cx="22251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93" name="Google Shape;93;p13"/>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big ideas">
  <p:cSld name="TITLE_AND_BODY_1_1">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4"/>
          <p:cNvSpPr txBox="1">
            <a:spLocks noGrp="1"/>
          </p:cNvSpPr>
          <p:nvPr>
            <p:ph type="subTitle" idx="1"/>
          </p:nvPr>
        </p:nvSpPr>
        <p:spPr>
          <a:xfrm>
            <a:off x="620775" y="2048375"/>
            <a:ext cx="35490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7" name="Google Shape;97;p14"/>
          <p:cNvSpPr txBox="1">
            <a:spLocks noGrp="1"/>
          </p:cNvSpPr>
          <p:nvPr>
            <p:ph type="body" idx="2"/>
          </p:nvPr>
        </p:nvSpPr>
        <p:spPr>
          <a:xfrm>
            <a:off x="620775" y="2427001"/>
            <a:ext cx="35490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98" name="Google Shape;98;p14"/>
          <p:cNvSpPr txBox="1">
            <a:spLocks noGrp="1"/>
          </p:cNvSpPr>
          <p:nvPr>
            <p:ph type="subTitle" idx="3"/>
          </p:nvPr>
        </p:nvSpPr>
        <p:spPr>
          <a:xfrm>
            <a:off x="4686788" y="2048375"/>
            <a:ext cx="35490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9" name="Google Shape;99;p14"/>
          <p:cNvSpPr txBox="1">
            <a:spLocks noGrp="1"/>
          </p:cNvSpPr>
          <p:nvPr>
            <p:ph type="body" idx="4"/>
          </p:nvPr>
        </p:nvSpPr>
        <p:spPr>
          <a:xfrm>
            <a:off x="4686835" y="2427001"/>
            <a:ext cx="35490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00" name="Google Shape;100;p14"/>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big ideas">
  <p:cSld name="TITLE_AND_BODY_1_1_1">
    <p:spTree>
      <p:nvGrpSpPr>
        <p:cNvPr id="1" name="Shape 101"/>
        <p:cNvGrpSpPr/>
        <p:nvPr/>
      </p:nvGrpSpPr>
      <p:grpSpPr>
        <a:xfrm>
          <a:off x="0" y="0"/>
          <a:ext cx="0" cy="0"/>
          <a:chOff x="0" y="0"/>
          <a:chExt cx="0" cy="0"/>
        </a:xfrm>
      </p:grpSpPr>
      <p:sp>
        <p:nvSpPr>
          <p:cNvPr id="102" name="Google Shape;102;p1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15"/>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104" name="Google Shape;104;p15"/>
          <p:cNvSpPr txBox="1">
            <a:spLocks noGrp="1"/>
          </p:cNvSpPr>
          <p:nvPr>
            <p:ph type="subTitle" idx="1"/>
          </p:nvPr>
        </p:nvSpPr>
        <p:spPr>
          <a:xfrm>
            <a:off x="620775" y="2048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5" name="Google Shape;105;p15"/>
          <p:cNvSpPr txBox="1">
            <a:spLocks noGrp="1"/>
          </p:cNvSpPr>
          <p:nvPr>
            <p:ph type="body" idx="2"/>
          </p:nvPr>
        </p:nvSpPr>
        <p:spPr>
          <a:xfrm>
            <a:off x="620775" y="2427002"/>
            <a:ext cx="22251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06" name="Google Shape;106;p15"/>
          <p:cNvSpPr txBox="1">
            <a:spLocks noGrp="1"/>
          </p:cNvSpPr>
          <p:nvPr>
            <p:ph type="subTitle" idx="3"/>
          </p:nvPr>
        </p:nvSpPr>
        <p:spPr>
          <a:xfrm>
            <a:off x="3459433" y="2048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7" name="Google Shape;107;p15"/>
          <p:cNvSpPr txBox="1">
            <a:spLocks noGrp="1"/>
          </p:cNvSpPr>
          <p:nvPr>
            <p:ph type="body" idx="4"/>
          </p:nvPr>
        </p:nvSpPr>
        <p:spPr>
          <a:xfrm>
            <a:off x="3459462" y="2427002"/>
            <a:ext cx="22251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08" name="Google Shape;108;p15"/>
          <p:cNvSpPr txBox="1">
            <a:spLocks noGrp="1"/>
          </p:cNvSpPr>
          <p:nvPr>
            <p:ph type="subTitle" idx="5"/>
          </p:nvPr>
        </p:nvSpPr>
        <p:spPr>
          <a:xfrm>
            <a:off x="6260783" y="2048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9" name="Google Shape;109;p15"/>
          <p:cNvSpPr txBox="1">
            <a:spLocks noGrp="1"/>
          </p:cNvSpPr>
          <p:nvPr>
            <p:ph type="body" idx="6"/>
          </p:nvPr>
        </p:nvSpPr>
        <p:spPr>
          <a:xfrm>
            <a:off x="6260812" y="2427002"/>
            <a:ext cx="22251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big ideas">
  <p:cSld name="TITLE_AND_BODY_1_1_1_1">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6"/>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113" name="Google Shape;113;p16"/>
          <p:cNvSpPr txBox="1">
            <a:spLocks noGrp="1"/>
          </p:cNvSpPr>
          <p:nvPr>
            <p:ph type="subTitle" idx="1"/>
          </p:nvPr>
        </p:nvSpPr>
        <p:spPr>
          <a:xfrm>
            <a:off x="4659198" y="1711725"/>
            <a:ext cx="29565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16"/>
          <p:cNvSpPr txBox="1">
            <a:spLocks noGrp="1"/>
          </p:cNvSpPr>
          <p:nvPr>
            <p:ph type="body" idx="2"/>
          </p:nvPr>
        </p:nvSpPr>
        <p:spPr>
          <a:xfrm>
            <a:off x="4659238" y="2090352"/>
            <a:ext cx="29565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15" name="Google Shape;115;p16"/>
          <p:cNvSpPr txBox="1">
            <a:spLocks noGrp="1"/>
          </p:cNvSpPr>
          <p:nvPr>
            <p:ph type="subTitle" idx="3"/>
          </p:nvPr>
        </p:nvSpPr>
        <p:spPr>
          <a:xfrm>
            <a:off x="4659182" y="3355774"/>
            <a:ext cx="29565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6" name="Google Shape;116;p16"/>
          <p:cNvSpPr txBox="1">
            <a:spLocks noGrp="1"/>
          </p:cNvSpPr>
          <p:nvPr>
            <p:ph type="body" idx="4"/>
          </p:nvPr>
        </p:nvSpPr>
        <p:spPr>
          <a:xfrm>
            <a:off x="4659221" y="3734401"/>
            <a:ext cx="29565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17" name="Google Shape;117;p16"/>
          <p:cNvSpPr txBox="1">
            <a:spLocks noGrp="1"/>
          </p:cNvSpPr>
          <p:nvPr>
            <p:ph type="subTitle" idx="5"/>
          </p:nvPr>
        </p:nvSpPr>
        <p:spPr>
          <a:xfrm>
            <a:off x="1528262" y="3355774"/>
            <a:ext cx="29565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8" name="Google Shape;118;p16"/>
          <p:cNvSpPr txBox="1">
            <a:spLocks noGrp="1"/>
          </p:cNvSpPr>
          <p:nvPr>
            <p:ph type="body" idx="6"/>
          </p:nvPr>
        </p:nvSpPr>
        <p:spPr>
          <a:xfrm>
            <a:off x="1528302" y="3734401"/>
            <a:ext cx="29565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119" name="Google Shape;119;p16"/>
          <p:cNvSpPr txBox="1">
            <a:spLocks noGrp="1"/>
          </p:cNvSpPr>
          <p:nvPr>
            <p:ph type="subTitle" idx="7"/>
          </p:nvPr>
        </p:nvSpPr>
        <p:spPr>
          <a:xfrm>
            <a:off x="1528262" y="1711725"/>
            <a:ext cx="29565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20" name="Google Shape;120;p16"/>
          <p:cNvSpPr txBox="1">
            <a:spLocks noGrp="1"/>
          </p:cNvSpPr>
          <p:nvPr>
            <p:ph type="body" idx="8"/>
          </p:nvPr>
        </p:nvSpPr>
        <p:spPr>
          <a:xfrm>
            <a:off x="1528302" y="2090352"/>
            <a:ext cx="2956500" cy="10401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body and image">
  <p:cSld name="CUSTOM_3">
    <p:spTree>
      <p:nvGrpSpPr>
        <p:cNvPr id="1" name="Shape 121"/>
        <p:cNvGrpSpPr/>
        <p:nvPr/>
      </p:nvGrpSpPr>
      <p:grpSpPr>
        <a:xfrm>
          <a:off x="0" y="0"/>
          <a:ext cx="0" cy="0"/>
          <a:chOff x="0" y="0"/>
          <a:chExt cx="0" cy="0"/>
        </a:xfrm>
      </p:grpSpPr>
      <p:sp>
        <p:nvSpPr>
          <p:cNvPr id="122" name="Google Shape;122;p17"/>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3" name="Google Shape;123;p17"/>
          <p:cNvSpPr txBox="1">
            <a:spLocks noGrp="1"/>
          </p:cNvSpPr>
          <p:nvPr>
            <p:ph type="title"/>
          </p:nvPr>
        </p:nvSpPr>
        <p:spPr>
          <a:xfrm>
            <a:off x="620775" y="258750"/>
            <a:ext cx="31926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124" name="Google Shape;124;p17"/>
          <p:cNvSpPr txBox="1">
            <a:spLocks noGrp="1"/>
          </p:cNvSpPr>
          <p:nvPr>
            <p:ph type="body" idx="1"/>
          </p:nvPr>
        </p:nvSpPr>
        <p:spPr>
          <a:xfrm>
            <a:off x="4463500" y="571500"/>
            <a:ext cx="4453800" cy="6798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125" name="Google Shape;125;p17"/>
          <p:cNvSpPr>
            <a:spLocks noGrp="1"/>
          </p:cNvSpPr>
          <p:nvPr>
            <p:ph type="pic" idx="2"/>
          </p:nvPr>
        </p:nvSpPr>
        <p:spPr>
          <a:xfrm>
            <a:off x="4463600" y="1389400"/>
            <a:ext cx="4453800" cy="23253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oodboard and description" type="twoColTx">
  <p:cSld name="TITLE_AND_TWO_COLUMNS">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620775" y="1469575"/>
            <a:ext cx="3508200" cy="3416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
        <p:nvSpPr>
          <p:cNvPr id="128" name="Google Shape;128;p18"/>
          <p:cNvSpPr txBox="1">
            <a:spLocks noGrp="1"/>
          </p:cNvSpPr>
          <p:nvPr>
            <p:ph type="subTitle" idx="2"/>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29" name="Google Shape;129;p18"/>
          <p:cNvSpPr txBox="1">
            <a:spLocks noGrp="1"/>
          </p:cNvSpPr>
          <p:nvPr>
            <p:ph type="subTitle" idx="3"/>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0" name="Google Shape;130;p18"/>
          <p:cNvSpPr txBox="1">
            <a:spLocks noGrp="1"/>
          </p:cNvSpPr>
          <p:nvPr>
            <p:ph type="subTitle" idx="4"/>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1" name="Google Shape;131;p18"/>
          <p:cNvSpPr txBox="1">
            <a:spLocks noGrp="1"/>
          </p:cNvSpPr>
          <p:nvPr>
            <p:ph type="subTitle" idx="5"/>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2" name="Google Shape;132;p18"/>
          <p:cNvSpPr txBox="1">
            <a:spLocks noGrp="1"/>
          </p:cNvSpPr>
          <p:nvPr>
            <p:ph type="subTitle" idx="6"/>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3" name="Google Shape;133;p18"/>
          <p:cNvSpPr txBox="1">
            <a:spLocks noGrp="1"/>
          </p:cNvSpPr>
          <p:nvPr>
            <p:ph type="subTitle" idx="7"/>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4" name="Google Shape;134;p18"/>
          <p:cNvSpPr txBox="1">
            <a:spLocks noGrp="1"/>
          </p:cNvSpPr>
          <p:nvPr>
            <p:ph type="subTitle" idx="8"/>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35" name="Google Shape;135;p18"/>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
        <p:nvSpPr>
          <p:cNvPr id="136" name="Google Shape;136;p18"/>
          <p:cNvSpPr txBox="1">
            <a:spLocks noGrp="1"/>
          </p:cNvSpPr>
          <p:nvPr>
            <p:ph type="title"/>
          </p:nvPr>
        </p:nvSpPr>
        <p:spPr>
          <a:xfrm>
            <a:off x="620775" y="258750"/>
            <a:ext cx="35082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700"/>
              <a:buNone/>
              <a:defRPr sz="3700"/>
            </a:lvl1pPr>
            <a:lvl2pPr lvl="1">
              <a:lnSpc>
                <a:spcPct val="80000"/>
              </a:lnSpc>
              <a:spcBef>
                <a:spcPts val="0"/>
              </a:spcBef>
              <a:spcAft>
                <a:spcPts val="0"/>
              </a:spcAft>
              <a:buSzPts val="3700"/>
              <a:buFont typeface="Poppins"/>
              <a:buNone/>
              <a:defRPr sz="3700"/>
            </a:lvl2pPr>
            <a:lvl3pPr lvl="2">
              <a:lnSpc>
                <a:spcPct val="80000"/>
              </a:lnSpc>
              <a:spcBef>
                <a:spcPts val="0"/>
              </a:spcBef>
              <a:spcAft>
                <a:spcPts val="0"/>
              </a:spcAft>
              <a:buSzPts val="3700"/>
              <a:buFont typeface="Poppins"/>
              <a:buNone/>
              <a:defRPr sz="3700"/>
            </a:lvl3pPr>
            <a:lvl4pPr lvl="3">
              <a:lnSpc>
                <a:spcPct val="80000"/>
              </a:lnSpc>
              <a:spcBef>
                <a:spcPts val="0"/>
              </a:spcBef>
              <a:spcAft>
                <a:spcPts val="0"/>
              </a:spcAft>
              <a:buSzPts val="3700"/>
              <a:buFont typeface="Poppins"/>
              <a:buNone/>
              <a:defRPr sz="3700"/>
            </a:lvl4pPr>
            <a:lvl5pPr lvl="4">
              <a:lnSpc>
                <a:spcPct val="80000"/>
              </a:lnSpc>
              <a:spcBef>
                <a:spcPts val="0"/>
              </a:spcBef>
              <a:spcAft>
                <a:spcPts val="0"/>
              </a:spcAft>
              <a:buSzPts val="3700"/>
              <a:buFont typeface="Poppins"/>
              <a:buNone/>
              <a:defRPr sz="3700"/>
            </a:lvl5pPr>
            <a:lvl6pPr lvl="5">
              <a:lnSpc>
                <a:spcPct val="80000"/>
              </a:lnSpc>
              <a:spcBef>
                <a:spcPts val="0"/>
              </a:spcBef>
              <a:spcAft>
                <a:spcPts val="0"/>
              </a:spcAft>
              <a:buSzPts val="3700"/>
              <a:buFont typeface="Poppins"/>
              <a:buNone/>
              <a:defRPr sz="3700"/>
            </a:lvl6pPr>
            <a:lvl7pPr lvl="6">
              <a:lnSpc>
                <a:spcPct val="80000"/>
              </a:lnSpc>
              <a:spcBef>
                <a:spcPts val="0"/>
              </a:spcBef>
              <a:spcAft>
                <a:spcPts val="0"/>
              </a:spcAft>
              <a:buSzPts val="3700"/>
              <a:buFont typeface="Poppins"/>
              <a:buNone/>
              <a:defRPr sz="3700"/>
            </a:lvl7pPr>
            <a:lvl8pPr lvl="7">
              <a:lnSpc>
                <a:spcPct val="80000"/>
              </a:lnSpc>
              <a:spcBef>
                <a:spcPts val="0"/>
              </a:spcBef>
              <a:spcAft>
                <a:spcPts val="0"/>
              </a:spcAft>
              <a:buSzPts val="3700"/>
              <a:buFont typeface="Poppins"/>
              <a:buNone/>
              <a:defRPr sz="3700"/>
            </a:lvl8pPr>
            <a:lvl9pPr lvl="8">
              <a:lnSpc>
                <a:spcPct val="80000"/>
              </a:lnSpc>
              <a:spcBef>
                <a:spcPts val="0"/>
              </a:spcBef>
              <a:spcAft>
                <a:spcPts val="0"/>
              </a:spcAft>
              <a:buSzPts val="3700"/>
              <a:buFont typeface="Poppins"/>
              <a:buNone/>
              <a:defRPr sz="3700"/>
            </a:lvl9pPr>
          </a:lstStyle>
          <a:p>
            <a:endParaRPr/>
          </a:p>
        </p:txBody>
      </p:sp>
      <p:sp>
        <p:nvSpPr>
          <p:cNvPr id="137" name="Google Shape;137;p18"/>
          <p:cNvSpPr>
            <a:spLocks noGrp="1"/>
          </p:cNvSpPr>
          <p:nvPr>
            <p:ph type="pic" idx="9"/>
          </p:nvPr>
        </p:nvSpPr>
        <p:spPr>
          <a:xfrm>
            <a:off x="6796700" y="0"/>
            <a:ext cx="2347200" cy="2739600"/>
          </a:xfrm>
          <a:prstGeom prst="rect">
            <a:avLst/>
          </a:prstGeom>
          <a:noFill/>
          <a:ln w="9525" cap="flat" cmpd="sng">
            <a:solidFill>
              <a:schemeClr val="lt1"/>
            </a:solidFill>
            <a:prstDash val="solid"/>
            <a:round/>
            <a:headEnd type="none" w="sm" len="sm"/>
            <a:tailEnd type="none" w="sm" len="sm"/>
          </a:ln>
        </p:spPr>
      </p:sp>
      <p:sp>
        <p:nvSpPr>
          <p:cNvPr id="138" name="Google Shape;138;p18"/>
          <p:cNvSpPr>
            <a:spLocks noGrp="1"/>
          </p:cNvSpPr>
          <p:nvPr>
            <p:ph type="pic" idx="13"/>
          </p:nvPr>
        </p:nvSpPr>
        <p:spPr>
          <a:xfrm>
            <a:off x="4434825" y="2753975"/>
            <a:ext cx="4709100" cy="2389800"/>
          </a:xfrm>
          <a:prstGeom prst="rect">
            <a:avLst/>
          </a:prstGeom>
          <a:noFill/>
          <a:ln w="9525" cap="flat" cmpd="sng">
            <a:solidFill>
              <a:schemeClr val="lt1"/>
            </a:solidFill>
            <a:prstDash val="solid"/>
            <a:round/>
            <a:headEnd type="none" w="sm" len="sm"/>
            <a:tailEnd type="none" w="sm" len="sm"/>
          </a:ln>
        </p:spPr>
      </p:sp>
      <p:sp>
        <p:nvSpPr>
          <p:cNvPr id="139" name="Google Shape;139;p18"/>
          <p:cNvSpPr>
            <a:spLocks noGrp="1"/>
          </p:cNvSpPr>
          <p:nvPr>
            <p:ph type="pic" idx="14"/>
          </p:nvPr>
        </p:nvSpPr>
        <p:spPr>
          <a:xfrm>
            <a:off x="4434825" y="0"/>
            <a:ext cx="2347200" cy="2739600"/>
          </a:xfrm>
          <a:prstGeom prst="rect">
            <a:avLst/>
          </a:prstGeom>
          <a:noFill/>
          <a:ln w="9525" cap="flat" cmpd="sng">
            <a:solidFill>
              <a:schemeClr val="lt1"/>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 Image grid" type="titleOnly">
  <p:cSld name="TITLE_ONLY">
    <p:spTree>
      <p:nvGrpSpPr>
        <p:cNvPr id="1" name="Shape 140"/>
        <p:cNvGrpSpPr/>
        <p:nvPr/>
      </p:nvGrpSpPr>
      <p:grpSpPr>
        <a:xfrm>
          <a:off x="0" y="0"/>
          <a:ext cx="0" cy="0"/>
          <a:chOff x="0" y="0"/>
          <a:chExt cx="0" cy="0"/>
        </a:xfrm>
      </p:grpSpPr>
      <p:sp>
        <p:nvSpPr>
          <p:cNvPr id="141" name="Google Shape;141;p19"/>
          <p:cNvSpPr>
            <a:spLocks noGrp="1"/>
          </p:cNvSpPr>
          <p:nvPr>
            <p:ph type="pic" idx="2"/>
          </p:nvPr>
        </p:nvSpPr>
        <p:spPr>
          <a:xfrm>
            <a:off x="6796700" y="0"/>
            <a:ext cx="2347200" cy="2739600"/>
          </a:xfrm>
          <a:prstGeom prst="rect">
            <a:avLst/>
          </a:prstGeom>
          <a:noFill/>
          <a:ln w="9525" cap="flat" cmpd="sng">
            <a:solidFill>
              <a:schemeClr val="lt1"/>
            </a:solidFill>
            <a:prstDash val="solid"/>
            <a:round/>
            <a:headEnd type="none" w="sm" len="sm"/>
            <a:tailEnd type="none" w="sm" len="sm"/>
          </a:ln>
        </p:spPr>
      </p:sp>
      <p:sp>
        <p:nvSpPr>
          <p:cNvPr id="142" name="Google Shape;142;p19"/>
          <p:cNvSpPr>
            <a:spLocks noGrp="1"/>
          </p:cNvSpPr>
          <p:nvPr>
            <p:ph type="pic" idx="3"/>
          </p:nvPr>
        </p:nvSpPr>
        <p:spPr>
          <a:xfrm>
            <a:off x="0" y="0"/>
            <a:ext cx="4419900" cy="2055000"/>
          </a:xfrm>
          <a:prstGeom prst="rect">
            <a:avLst/>
          </a:prstGeom>
          <a:noFill/>
          <a:ln w="9525" cap="flat" cmpd="sng">
            <a:solidFill>
              <a:schemeClr val="lt1"/>
            </a:solidFill>
            <a:prstDash val="solid"/>
            <a:round/>
            <a:headEnd type="none" w="sm" len="sm"/>
            <a:tailEnd type="none" w="sm" len="sm"/>
          </a:ln>
        </p:spPr>
      </p:sp>
      <p:sp>
        <p:nvSpPr>
          <p:cNvPr id="143" name="Google Shape;143;p19"/>
          <p:cNvSpPr>
            <a:spLocks noGrp="1"/>
          </p:cNvSpPr>
          <p:nvPr>
            <p:ph type="pic" idx="4"/>
          </p:nvPr>
        </p:nvSpPr>
        <p:spPr>
          <a:xfrm>
            <a:off x="125" y="2068800"/>
            <a:ext cx="2209800" cy="3075000"/>
          </a:xfrm>
          <a:prstGeom prst="rect">
            <a:avLst/>
          </a:prstGeom>
          <a:noFill/>
          <a:ln w="9525" cap="flat" cmpd="sng">
            <a:solidFill>
              <a:schemeClr val="lt1"/>
            </a:solidFill>
            <a:prstDash val="solid"/>
            <a:round/>
            <a:headEnd type="none" w="sm" len="sm"/>
            <a:tailEnd type="none" w="sm" len="sm"/>
          </a:ln>
        </p:spPr>
      </p:sp>
      <p:sp>
        <p:nvSpPr>
          <p:cNvPr id="144" name="Google Shape;144;p19"/>
          <p:cNvSpPr>
            <a:spLocks noGrp="1"/>
          </p:cNvSpPr>
          <p:nvPr>
            <p:ph type="pic" idx="5"/>
          </p:nvPr>
        </p:nvSpPr>
        <p:spPr>
          <a:xfrm>
            <a:off x="4434825" y="2753975"/>
            <a:ext cx="4709100" cy="2389800"/>
          </a:xfrm>
          <a:prstGeom prst="rect">
            <a:avLst/>
          </a:prstGeom>
          <a:noFill/>
          <a:ln w="9525" cap="flat" cmpd="sng">
            <a:solidFill>
              <a:schemeClr val="lt1"/>
            </a:solidFill>
            <a:prstDash val="solid"/>
            <a:round/>
            <a:headEnd type="none" w="sm" len="sm"/>
            <a:tailEnd type="none" w="sm" len="sm"/>
          </a:ln>
        </p:spPr>
      </p:sp>
      <p:sp>
        <p:nvSpPr>
          <p:cNvPr id="145" name="Google Shape;145;p19"/>
          <p:cNvSpPr>
            <a:spLocks noGrp="1"/>
          </p:cNvSpPr>
          <p:nvPr>
            <p:ph type="pic" idx="6"/>
          </p:nvPr>
        </p:nvSpPr>
        <p:spPr>
          <a:xfrm>
            <a:off x="2225125" y="2068800"/>
            <a:ext cx="2194500" cy="3075000"/>
          </a:xfrm>
          <a:prstGeom prst="rect">
            <a:avLst/>
          </a:prstGeom>
          <a:noFill/>
          <a:ln w="9525" cap="flat" cmpd="sng">
            <a:solidFill>
              <a:schemeClr val="lt1"/>
            </a:solidFill>
            <a:prstDash val="solid"/>
            <a:round/>
            <a:headEnd type="none" w="sm" len="sm"/>
            <a:tailEnd type="none" w="sm" len="sm"/>
          </a:ln>
        </p:spPr>
      </p:sp>
      <p:sp>
        <p:nvSpPr>
          <p:cNvPr id="146" name="Google Shape;146;p19"/>
          <p:cNvSpPr>
            <a:spLocks noGrp="1"/>
          </p:cNvSpPr>
          <p:nvPr>
            <p:ph type="pic" idx="7"/>
          </p:nvPr>
        </p:nvSpPr>
        <p:spPr>
          <a:xfrm>
            <a:off x="4434825" y="0"/>
            <a:ext cx="2347200" cy="2739600"/>
          </a:xfrm>
          <a:prstGeom prst="rect">
            <a:avLst/>
          </a:prstGeom>
          <a:noFill/>
          <a:ln w="9525" cap="flat" cmpd="sng">
            <a:solidFill>
              <a:schemeClr val="lt1"/>
            </a:solidFill>
            <a:prstDash val="solid"/>
            <a:round/>
            <a:headEnd type="none" w="sm" len="sm"/>
            <a:tailEnd type="none" w="sm" len="sm"/>
          </a:ln>
        </p:spPr>
      </p:sp>
      <p:sp>
        <p:nvSpPr>
          <p:cNvPr id="147" name="Google Shape;147;p19"/>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_1_2">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0" name="Google Shape;150;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image">
  <p:cSld name="TITLE_1">
    <p:spTree>
      <p:nvGrpSpPr>
        <p:cNvPr id="1" name="Shape 24"/>
        <p:cNvGrpSpPr/>
        <p:nvPr/>
      </p:nvGrpSpPr>
      <p:grpSpPr>
        <a:xfrm>
          <a:off x="0" y="0"/>
          <a:ext cx="0" cy="0"/>
          <a:chOff x="0" y="0"/>
          <a:chExt cx="0" cy="0"/>
        </a:xfrm>
      </p:grpSpPr>
      <p:sp>
        <p:nvSpPr>
          <p:cNvPr id="25" name="Google Shape;25;p3"/>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a:spLocks noGrp="1"/>
          </p:cNvSpPr>
          <p:nvPr>
            <p:ph type="pic" idx="2"/>
          </p:nvPr>
        </p:nvSpPr>
        <p:spPr>
          <a:xfrm>
            <a:off x="0" y="0"/>
            <a:ext cx="9144000" cy="2364900"/>
          </a:xfrm>
          <a:prstGeom prst="rect">
            <a:avLst/>
          </a:prstGeom>
          <a:noFill/>
          <a:ln>
            <a:noFill/>
          </a:ln>
        </p:spPr>
      </p:sp>
      <p:sp>
        <p:nvSpPr>
          <p:cNvPr id="27" name="Google Shape;27;p3"/>
          <p:cNvSpPr txBox="1">
            <a:spLocks noGrp="1"/>
          </p:cNvSpPr>
          <p:nvPr>
            <p:ph type="title"/>
          </p:nvPr>
        </p:nvSpPr>
        <p:spPr>
          <a:xfrm>
            <a:off x="19800" y="4187725"/>
            <a:ext cx="9104400" cy="82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52"/>
        <p:cNvGrpSpPr/>
        <p:nvPr/>
      </p:nvGrpSpPr>
      <p:grpSpPr>
        <a:xfrm>
          <a:off x="0" y="0"/>
          <a:ext cx="0" cy="0"/>
          <a:chOff x="0" y="0"/>
          <a:chExt cx="0" cy="0"/>
        </a:xfrm>
      </p:grpSpPr>
      <p:sp>
        <p:nvSpPr>
          <p:cNvPr id="153" name="Google Shape;153;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5" name="Google Shape;155;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56" name="Google Shape;156;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57" name="Google Shape;15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58"/>
        <p:cNvGrpSpPr/>
        <p:nvPr/>
      </p:nvGrpSpPr>
      <p:grpSpPr>
        <a:xfrm>
          <a:off x="0" y="0"/>
          <a:ext cx="0" cy="0"/>
          <a:chOff x="0" y="0"/>
          <a:chExt cx="0" cy="0"/>
        </a:xfrm>
      </p:grpSpPr>
      <p:sp>
        <p:nvSpPr>
          <p:cNvPr id="159" name="Google Shape;15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22"/>
          <p:cNvSpPr>
            <a:spLocks noGrp="1"/>
          </p:cNvSpPr>
          <p:nvPr>
            <p:ph type="pic" idx="2"/>
          </p:nvPr>
        </p:nvSpPr>
        <p:spPr>
          <a:xfrm>
            <a:off x="3389600" y="118913"/>
            <a:ext cx="1643700" cy="1535100"/>
          </a:xfrm>
          <a:prstGeom prst="rect">
            <a:avLst/>
          </a:prstGeom>
          <a:noFill/>
          <a:ln>
            <a:noFill/>
          </a:ln>
        </p:spPr>
      </p:sp>
      <p:sp>
        <p:nvSpPr>
          <p:cNvPr id="161" name="Google Shape;161;p22"/>
          <p:cNvSpPr>
            <a:spLocks noGrp="1"/>
          </p:cNvSpPr>
          <p:nvPr>
            <p:ph type="pic" idx="3"/>
          </p:nvPr>
        </p:nvSpPr>
        <p:spPr>
          <a:xfrm>
            <a:off x="5195935" y="118913"/>
            <a:ext cx="1643700" cy="1535100"/>
          </a:xfrm>
          <a:prstGeom prst="rect">
            <a:avLst/>
          </a:prstGeom>
          <a:noFill/>
          <a:ln>
            <a:noFill/>
          </a:ln>
        </p:spPr>
      </p:sp>
      <p:sp>
        <p:nvSpPr>
          <p:cNvPr id="162" name="Google Shape;162;p22"/>
          <p:cNvSpPr>
            <a:spLocks noGrp="1"/>
          </p:cNvSpPr>
          <p:nvPr>
            <p:ph type="pic" idx="4"/>
          </p:nvPr>
        </p:nvSpPr>
        <p:spPr>
          <a:xfrm>
            <a:off x="7002270" y="118913"/>
            <a:ext cx="1643700" cy="1535100"/>
          </a:xfrm>
          <a:prstGeom prst="rect">
            <a:avLst/>
          </a:prstGeom>
          <a:noFill/>
          <a:ln>
            <a:noFill/>
          </a:ln>
        </p:spPr>
      </p:sp>
      <p:sp>
        <p:nvSpPr>
          <p:cNvPr id="163" name="Google Shape;163;p22"/>
          <p:cNvSpPr>
            <a:spLocks noGrp="1"/>
          </p:cNvSpPr>
          <p:nvPr>
            <p:ph type="pic" idx="5"/>
          </p:nvPr>
        </p:nvSpPr>
        <p:spPr>
          <a:xfrm>
            <a:off x="3389588" y="1804212"/>
            <a:ext cx="1643700" cy="1535100"/>
          </a:xfrm>
          <a:prstGeom prst="rect">
            <a:avLst/>
          </a:prstGeom>
          <a:noFill/>
          <a:ln>
            <a:noFill/>
          </a:ln>
        </p:spPr>
      </p:sp>
      <p:sp>
        <p:nvSpPr>
          <p:cNvPr id="164" name="Google Shape;164;p22"/>
          <p:cNvSpPr>
            <a:spLocks noGrp="1"/>
          </p:cNvSpPr>
          <p:nvPr>
            <p:ph type="pic" idx="6"/>
          </p:nvPr>
        </p:nvSpPr>
        <p:spPr>
          <a:xfrm>
            <a:off x="5195922" y="1804212"/>
            <a:ext cx="1643700" cy="1535100"/>
          </a:xfrm>
          <a:prstGeom prst="rect">
            <a:avLst/>
          </a:prstGeom>
          <a:noFill/>
          <a:ln>
            <a:noFill/>
          </a:ln>
        </p:spPr>
      </p:sp>
      <p:sp>
        <p:nvSpPr>
          <p:cNvPr id="165" name="Google Shape;165;p22"/>
          <p:cNvSpPr>
            <a:spLocks noGrp="1"/>
          </p:cNvSpPr>
          <p:nvPr>
            <p:ph type="pic" idx="7"/>
          </p:nvPr>
        </p:nvSpPr>
        <p:spPr>
          <a:xfrm>
            <a:off x="7002257" y="1804212"/>
            <a:ext cx="1643700" cy="1535100"/>
          </a:xfrm>
          <a:prstGeom prst="rect">
            <a:avLst/>
          </a:prstGeom>
          <a:noFill/>
          <a:ln>
            <a:noFill/>
          </a:ln>
        </p:spPr>
      </p:sp>
      <p:sp>
        <p:nvSpPr>
          <p:cNvPr id="166" name="Google Shape;166;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7" name="Google Shape;167;p22"/>
          <p:cNvSpPr>
            <a:spLocks noGrp="1"/>
          </p:cNvSpPr>
          <p:nvPr>
            <p:ph type="pic" idx="8"/>
          </p:nvPr>
        </p:nvSpPr>
        <p:spPr>
          <a:xfrm>
            <a:off x="3389588" y="3489487"/>
            <a:ext cx="1643700" cy="1535100"/>
          </a:xfrm>
          <a:prstGeom prst="rect">
            <a:avLst/>
          </a:prstGeom>
          <a:noFill/>
          <a:ln>
            <a:noFill/>
          </a:ln>
        </p:spPr>
      </p:sp>
      <p:sp>
        <p:nvSpPr>
          <p:cNvPr id="168" name="Google Shape;168;p22"/>
          <p:cNvSpPr>
            <a:spLocks noGrp="1"/>
          </p:cNvSpPr>
          <p:nvPr>
            <p:ph type="pic" idx="9"/>
          </p:nvPr>
        </p:nvSpPr>
        <p:spPr>
          <a:xfrm>
            <a:off x="5195922" y="3489487"/>
            <a:ext cx="1643700" cy="1535100"/>
          </a:xfrm>
          <a:prstGeom prst="rect">
            <a:avLst/>
          </a:prstGeom>
          <a:noFill/>
          <a:ln>
            <a:noFill/>
          </a:ln>
        </p:spPr>
      </p:sp>
      <p:sp>
        <p:nvSpPr>
          <p:cNvPr id="169" name="Google Shape;169;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image grid">
  <p:cSld name="TITLE_ONLY_2">
    <p:spTree>
      <p:nvGrpSpPr>
        <p:cNvPr id="1" name="Shape 170"/>
        <p:cNvGrpSpPr/>
        <p:nvPr/>
      </p:nvGrpSpPr>
      <p:grpSpPr>
        <a:xfrm>
          <a:off x="0" y="0"/>
          <a:ext cx="0" cy="0"/>
          <a:chOff x="0" y="0"/>
          <a:chExt cx="0" cy="0"/>
        </a:xfrm>
      </p:grpSpPr>
      <p:sp>
        <p:nvSpPr>
          <p:cNvPr id="171" name="Google Shape;171;p23"/>
          <p:cNvSpPr>
            <a:spLocks noGrp="1"/>
          </p:cNvSpPr>
          <p:nvPr>
            <p:ph type="pic" idx="2"/>
          </p:nvPr>
        </p:nvSpPr>
        <p:spPr>
          <a:xfrm>
            <a:off x="6103721" y="2093948"/>
            <a:ext cx="3040200" cy="1742100"/>
          </a:xfrm>
          <a:prstGeom prst="rect">
            <a:avLst/>
          </a:prstGeom>
          <a:noFill/>
          <a:ln w="9525" cap="flat" cmpd="sng">
            <a:solidFill>
              <a:schemeClr val="lt1"/>
            </a:solidFill>
            <a:prstDash val="solid"/>
            <a:round/>
            <a:headEnd type="none" w="sm" len="sm"/>
            <a:tailEnd type="none" w="sm" len="sm"/>
          </a:ln>
        </p:spPr>
      </p:sp>
      <p:sp>
        <p:nvSpPr>
          <p:cNvPr id="172" name="Google Shape;172;p23"/>
          <p:cNvSpPr txBox="1">
            <a:spLocks noGrp="1"/>
          </p:cNvSpPr>
          <p:nvPr>
            <p:ph type="sldNum" idx="12"/>
          </p:nvPr>
        </p:nvSpPr>
        <p:spPr>
          <a:xfrm>
            <a:off x="8384668" y="298557"/>
            <a:ext cx="497700" cy="454200"/>
          </a:xfrm>
          <a:prstGeom prst="rect">
            <a:avLst/>
          </a:prstGeom>
        </p:spPr>
        <p:txBody>
          <a:bodyPr spcFirstLastPara="1" wrap="square" lIns="91425" tIns="91425" rIns="91425" bIns="91425" anchor="ctr"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
        <p:nvSpPr>
          <p:cNvPr id="173" name="Google Shape;173;p23"/>
          <p:cNvSpPr>
            <a:spLocks noGrp="1"/>
          </p:cNvSpPr>
          <p:nvPr>
            <p:ph type="pic" idx="3"/>
          </p:nvPr>
        </p:nvSpPr>
        <p:spPr>
          <a:xfrm>
            <a:off x="0" y="3850725"/>
            <a:ext cx="9144000" cy="1292700"/>
          </a:xfrm>
          <a:prstGeom prst="rect">
            <a:avLst/>
          </a:prstGeom>
          <a:noFill/>
          <a:ln w="9525" cap="flat" cmpd="sng">
            <a:solidFill>
              <a:schemeClr val="lt1"/>
            </a:solidFill>
            <a:prstDash val="solid"/>
            <a:round/>
            <a:headEnd type="none" w="sm" len="sm"/>
            <a:tailEnd type="none" w="sm" len="sm"/>
          </a:ln>
        </p:spPr>
      </p:sp>
      <p:sp>
        <p:nvSpPr>
          <p:cNvPr id="174" name="Google Shape;174;p23"/>
          <p:cNvSpPr>
            <a:spLocks noGrp="1"/>
          </p:cNvSpPr>
          <p:nvPr>
            <p:ph type="pic" idx="4"/>
          </p:nvPr>
        </p:nvSpPr>
        <p:spPr>
          <a:xfrm>
            <a:off x="-100" y="2091500"/>
            <a:ext cx="3040200" cy="1742100"/>
          </a:xfrm>
          <a:prstGeom prst="rect">
            <a:avLst/>
          </a:prstGeom>
          <a:noFill/>
          <a:ln w="9525" cap="flat" cmpd="sng">
            <a:solidFill>
              <a:schemeClr val="lt1"/>
            </a:solidFill>
            <a:prstDash val="solid"/>
            <a:round/>
            <a:headEnd type="none" w="sm" len="sm"/>
            <a:tailEnd type="none" w="sm" len="sm"/>
          </a:ln>
        </p:spPr>
      </p:sp>
      <p:sp>
        <p:nvSpPr>
          <p:cNvPr id="175" name="Google Shape;175;p23"/>
          <p:cNvSpPr>
            <a:spLocks noGrp="1"/>
          </p:cNvSpPr>
          <p:nvPr>
            <p:ph type="pic" idx="5"/>
          </p:nvPr>
        </p:nvSpPr>
        <p:spPr>
          <a:xfrm>
            <a:off x="3051809" y="2091500"/>
            <a:ext cx="3040200" cy="1742100"/>
          </a:xfrm>
          <a:prstGeom prst="rect">
            <a:avLst/>
          </a:prstGeom>
          <a:noFill/>
          <a:ln w="9525" cap="flat" cmpd="sng">
            <a:solidFill>
              <a:schemeClr val="lt1"/>
            </a:solidFill>
            <a:prstDash val="solid"/>
            <a:round/>
            <a:headEnd type="none" w="sm" len="sm"/>
            <a:tailEnd type="none" w="sm" len="sm"/>
          </a:ln>
        </p:spPr>
      </p:sp>
      <p:sp>
        <p:nvSpPr>
          <p:cNvPr id="176" name="Google Shape;176;p23"/>
          <p:cNvSpPr>
            <a:spLocks noGrp="1"/>
          </p:cNvSpPr>
          <p:nvPr>
            <p:ph type="pic" idx="6"/>
          </p:nvPr>
        </p:nvSpPr>
        <p:spPr>
          <a:xfrm>
            <a:off x="7628550" y="963587"/>
            <a:ext cx="1515300" cy="1110900"/>
          </a:xfrm>
          <a:prstGeom prst="rect">
            <a:avLst/>
          </a:prstGeom>
          <a:noFill/>
          <a:ln w="9525" cap="flat" cmpd="sng">
            <a:solidFill>
              <a:schemeClr val="lt1"/>
            </a:solidFill>
            <a:prstDash val="solid"/>
            <a:round/>
            <a:headEnd type="none" w="sm" len="sm"/>
            <a:tailEnd type="none" w="sm" len="sm"/>
          </a:ln>
        </p:spPr>
      </p:sp>
      <p:sp>
        <p:nvSpPr>
          <p:cNvPr id="177" name="Google Shape;177;p23"/>
          <p:cNvSpPr>
            <a:spLocks noGrp="1"/>
          </p:cNvSpPr>
          <p:nvPr>
            <p:ph type="pic" idx="7"/>
          </p:nvPr>
        </p:nvSpPr>
        <p:spPr>
          <a:xfrm>
            <a:off x="0" y="962225"/>
            <a:ext cx="1515300" cy="1110900"/>
          </a:xfrm>
          <a:prstGeom prst="rect">
            <a:avLst/>
          </a:prstGeom>
          <a:noFill/>
          <a:ln w="9525" cap="flat" cmpd="sng">
            <a:solidFill>
              <a:schemeClr val="lt1"/>
            </a:solidFill>
            <a:prstDash val="solid"/>
            <a:round/>
            <a:headEnd type="none" w="sm" len="sm"/>
            <a:tailEnd type="none" w="sm" len="sm"/>
          </a:ln>
        </p:spPr>
      </p:sp>
      <p:sp>
        <p:nvSpPr>
          <p:cNvPr id="178" name="Google Shape;178;p23"/>
          <p:cNvSpPr>
            <a:spLocks noGrp="1"/>
          </p:cNvSpPr>
          <p:nvPr>
            <p:ph type="pic" idx="8"/>
          </p:nvPr>
        </p:nvSpPr>
        <p:spPr>
          <a:xfrm>
            <a:off x="1524817" y="962225"/>
            <a:ext cx="1515300" cy="1110900"/>
          </a:xfrm>
          <a:prstGeom prst="rect">
            <a:avLst/>
          </a:prstGeom>
          <a:noFill/>
          <a:ln w="9525" cap="flat" cmpd="sng">
            <a:solidFill>
              <a:schemeClr val="lt1"/>
            </a:solidFill>
            <a:prstDash val="solid"/>
            <a:round/>
            <a:headEnd type="none" w="sm" len="sm"/>
            <a:tailEnd type="none" w="sm" len="sm"/>
          </a:ln>
        </p:spPr>
      </p:sp>
      <p:sp>
        <p:nvSpPr>
          <p:cNvPr id="179" name="Google Shape;179;p23"/>
          <p:cNvSpPr>
            <a:spLocks noGrp="1"/>
          </p:cNvSpPr>
          <p:nvPr>
            <p:ph type="pic" idx="9"/>
          </p:nvPr>
        </p:nvSpPr>
        <p:spPr>
          <a:xfrm>
            <a:off x="3051906" y="962225"/>
            <a:ext cx="1515300" cy="1110900"/>
          </a:xfrm>
          <a:prstGeom prst="rect">
            <a:avLst/>
          </a:prstGeom>
          <a:noFill/>
          <a:ln w="9525" cap="flat" cmpd="sng">
            <a:solidFill>
              <a:schemeClr val="lt1"/>
            </a:solidFill>
            <a:prstDash val="solid"/>
            <a:round/>
            <a:headEnd type="none" w="sm" len="sm"/>
            <a:tailEnd type="none" w="sm" len="sm"/>
          </a:ln>
        </p:spPr>
      </p:sp>
      <p:sp>
        <p:nvSpPr>
          <p:cNvPr id="180" name="Google Shape;180;p23"/>
          <p:cNvSpPr>
            <a:spLocks noGrp="1"/>
          </p:cNvSpPr>
          <p:nvPr>
            <p:ph type="pic" idx="13"/>
          </p:nvPr>
        </p:nvSpPr>
        <p:spPr>
          <a:xfrm>
            <a:off x="4576723" y="962225"/>
            <a:ext cx="1515300" cy="1110900"/>
          </a:xfrm>
          <a:prstGeom prst="rect">
            <a:avLst/>
          </a:prstGeom>
          <a:noFill/>
          <a:ln w="9525" cap="flat" cmpd="sng">
            <a:solidFill>
              <a:schemeClr val="lt1"/>
            </a:solidFill>
            <a:prstDash val="solid"/>
            <a:round/>
            <a:headEnd type="none" w="sm" len="sm"/>
            <a:tailEnd type="none" w="sm" len="sm"/>
          </a:ln>
        </p:spPr>
      </p:sp>
      <p:sp>
        <p:nvSpPr>
          <p:cNvPr id="181" name="Google Shape;181;p23"/>
          <p:cNvSpPr>
            <a:spLocks noGrp="1"/>
          </p:cNvSpPr>
          <p:nvPr>
            <p:ph type="pic" idx="14"/>
          </p:nvPr>
        </p:nvSpPr>
        <p:spPr>
          <a:xfrm>
            <a:off x="6103733" y="963587"/>
            <a:ext cx="1515300" cy="1110900"/>
          </a:xfrm>
          <a:prstGeom prst="rect">
            <a:avLst/>
          </a:prstGeom>
          <a:noFill/>
          <a:ln w="9525" cap="flat" cmpd="sng">
            <a:solidFill>
              <a:schemeClr val="lt1"/>
            </a:solidFill>
            <a:prstDash val="solid"/>
            <a:round/>
            <a:headEnd type="none" w="sm" len="sm"/>
            <a:tailEnd type="none" w="sm" len="sm"/>
          </a:ln>
        </p:spPr>
      </p:sp>
      <p:sp>
        <p:nvSpPr>
          <p:cNvPr id="182" name="Google Shape;182;p23"/>
          <p:cNvSpPr txBox="1">
            <a:spLocks noGrp="1"/>
          </p:cNvSpPr>
          <p:nvPr>
            <p:ph type="title"/>
          </p:nvPr>
        </p:nvSpPr>
        <p:spPr>
          <a:xfrm>
            <a:off x="620775" y="258750"/>
            <a:ext cx="7397700" cy="49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700"/>
              <a:buNone/>
              <a:defRPr sz="3700"/>
            </a:lvl1pPr>
            <a:lvl2pPr lvl="1">
              <a:lnSpc>
                <a:spcPct val="80000"/>
              </a:lnSpc>
              <a:spcBef>
                <a:spcPts val="0"/>
              </a:spcBef>
              <a:spcAft>
                <a:spcPts val="0"/>
              </a:spcAft>
              <a:buSzPts val="3700"/>
              <a:buFont typeface="Poppins"/>
              <a:buNone/>
              <a:defRPr sz="3700"/>
            </a:lvl2pPr>
            <a:lvl3pPr lvl="2">
              <a:lnSpc>
                <a:spcPct val="80000"/>
              </a:lnSpc>
              <a:spcBef>
                <a:spcPts val="0"/>
              </a:spcBef>
              <a:spcAft>
                <a:spcPts val="0"/>
              </a:spcAft>
              <a:buSzPts val="3700"/>
              <a:buFont typeface="Poppins"/>
              <a:buNone/>
              <a:defRPr sz="3700"/>
            </a:lvl3pPr>
            <a:lvl4pPr lvl="3">
              <a:lnSpc>
                <a:spcPct val="80000"/>
              </a:lnSpc>
              <a:spcBef>
                <a:spcPts val="0"/>
              </a:spcBef>
              <a:spcAft>
                <a:spcPts val="0"/>
              </a:spcAft>
              <a:buSzPts val="3700"/>
              <a:buFont typeface="Poppins"/>
              <a:buNone/>
              <a:defRPr sz="3700"/>
            </a:lvl4pPr>
            <a:lvl5pPr lvl="4">
              <a:lnSpc>
                <a:spcPct val="80000"/>
              </a:lnSpc>
              <a:spcBef>
                <a:spcPts val="0"/>
              </a:spcBef>
              <a:spcAft>
                <a:spcPts val="0"/>
              </a:spcAft>
              <a:buSzPts val="3700"/>
              <a:buFont typeface="Poppins"/>
              <a:buNone/>
              <a:defRPr sz="3700"/>
            </a:lvl5pPr>
            <a:lvl6pPr lvl="5">
              <a:lnSpc>
                <a:spcPct val="80000"/>
              </a:lnSpc>
              <a:spcBef>
                <a:spcPts val="0"/>
              </a:spcBef>
              <a:spcAft>
                <a:spcPts val="0"/>
              </a:spcAft>
              <a:buSzPts val="3700"/>
              <a:buFont typeface="Poppins"/>
              <a:buNone/>
              <a:defRPr sz="3700"/>
            </a:lvl6pPr>
            <a:lvl7pPr lvl="6">
              <a:lnSpc>
                <a:spcPct val="80000"/>
              </a:lnSpc>
              <a:spcBef>
                <a:spcPts val="0"/>
              </a:spcBef>
              <a:spcAft>
                <a:spcPts val="0"/>
              </a:spcAft>
              <a:buSzPts val="3700"/>
              <a:buFont typeface="Poppins"/>
              <a:buNone/>
              <a:defRPr sz="3700"/>
            </a:lvl7pPr>
            <a:lvl8pPr lvl="7">
              <a:lnSpc>
                <a:spcPct val="80000"/>
              </a:lnSpc>
              <a:spcBef>
                <a:spcPts val="0"/>
              </a:spcBef>
              <a:spcAft>
                <a:spcPts val="0"/>
              </a:spcAft>
              <a:buSzPts val="3700"/>
              <a:buFont typeface="Poppins"/>
              <a:buNone/>
              <a:defRPr sz="3700"/>
            </a:lvl8pPr>
            <a:lvl9pPr lvl="8">
              <a:lnSpc>
                <a:spcPct val="80000"/>
              </a:lnSpc>
              <a:spcBef>
                <a:spcPts val="0"/>
              </a:spcBef>
              <a:spcAft>
                <a:spcPts val="0"/>
              </a:spcAft>
              <a:buSzPts val="3700"/>
              <a:buFont typeface="Poppins"/>
              <a:buNone/>
              <a:defRPr sz="37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 Image grid">
  <p:cSld name="TITLE_ONLY_1">
    <p:spTree>
      <p:nvGrpSpPr>
        <p:cNvPr id="1" name="Shape 183"/>
        <p:cNvGrpSpPr/>
        <p:nvPr/>
      </p:nvGrpSpPr>
      <p:grpSpPr>
        <a:xfrm>
          <a:off x="0" y="0"/>
          <a:ext cx="0" cy="0"/>
          <a:chOff x="0" y="0"/>
          <a:chExt cx="0" cy="0"/>
        </a:xfrm>
      </p:grpSpPr>
      <p:sp>
        <p:nvSpPr>
          <p:cNvPr id="184" name="Google Shape;184;p24"/>
          <p:cNvSpPr>
            <a:spLocks noGrp="1"/>
          </p:cNvSpPr>
          <p:nvPr>
            <p:ph type="pic" idx="2"/>
          </p:nvPr>
        </p:nvSpPr>
        <p:spPr>
          <a:xfrm>
            <a:off x="4434825" y="0"/>
            <a:ext cx="4709100" cy="2389800"/>
          </a:xfrm>
          <a:prstGeom prst="rect">
            <a:avLst/>
          </a:prstGeom>
          <a:noFill/>
          <a:ln w="9525" cap="flat" cmpd="sng">
            <a:solidFill>
              <a:schemeClr val="lt1"/>
            </a:solidFill>
            <a:prstDash val="solid"/>
            <a:round/>
            <a:headEnd type="none" w="sm" len="sm"/>
            <a:tailEnd type="none" w="sm" len="sm"/>
          </a:ln>
        </p:spPr>
      </p:sp>
      <p:sp>
        <p:nvSpPr>
          <p:cNvPr id="185" name="Google Shape;185;p24"/>
          <p:cNvSpPr>
            <a:spLocks noGrp="1"/>
          </p:cNvSpPr>
          <p:nvPr>
            <p:ph type="pic" idx="3"/>
          </p:nvPr>
        </p:nvSpPr>
        <p:spPr>
          <a:xfrm>
            <a:off x="0" y="0"/>
            <a:ext cx="4419900" cy="5143500"/>
          </a:xfrm>
          <a:prstGeom prst="rect">
            <a:avLst/>
          </a:prstGeom>
          <a:noFill/>
          <a:ln w="9525" cap="flat" cmpd="sng">
            <a:solidFill>
              <a:schemeClr val="lt1"/>
            </a:solidFill>
            <a:prstDash val="solid"/>
            <a:round/>
            <a:headEnd type="none" w="sm" len="sm"/>
            <a:tailEnd type="none" w="sm" len="sm"/>
          </a:ln>
        </p:spPr>
      </p:sp>
      <p:sp>
        <p:nvSpPr>
          <p:cNvPr id="186" name="Google Shape;186;p24"/>
          <p:cNvSpPr>
            <a:spLocks noGrp="1"/>
          </p:cNvSpPr>
          <p:nvPr>
            <p:ph type="pic" idx="4"/>
          </p:nvPr>
        </p:nvSpPr>
        <p:spPr>
          <a:xfrm>
            <a:off x="4434825" y="2403900"/>
            <a:ext cx="2347200" cy="2739600"/>
          </a:xfrm>
          <a:prstGeom prst="rect">
            <a:avLst/>
          </a:prstGeom>
          <a:noFill/>
          <a:ln w="9525" cap="flat" cmpd="sng">
            <a:solidFill>
              <a:schemeClr val="lt1"/>
            </a:solidFill>
            <a:prstDash val="solid"/>
            <a:round/>
            <a:headEnd type="none" w="sm" len="sm"/>
            <a:tailEnd type="none" w="sm" len="sm"/>
          </a:ln>
        </p:spPr>
      </p:sp>
      <p:sp>
        <p:nvSpPr>
          <p:cNvPr id="187" name="Google Shape;187;p24"/>
          <p:cNvSpPr>
            <a:spLocks noGrp="1"/>
          </p:cNvSpPr>
          <p:nvPr>
            <p:ph type="pic" idx="5"/>
          </p:nvPr>
        </p:nvSpPr>
        <p:spPr>
          <a:xfrm>
            <a:off x="6796700" y="2403900"/>
            <a:ext cx="2347200" cy="2739600"/>
          </a:xfrm>
          <a:prstGeom prst="rect">
            <a:avLst/>
          </a:prstGeom>
          <a:noFill/>
          <a:ln w="9525" cap="flat" cmpd="sng">
            <a:solidFill>
              <a:schemeClr val="lt1"/>
            </a:solidFill>
            <a:prstDash val="solid"/>
            <a:round/>
            <a:headEnd type="none" w="sm" len="sm"/>
            <a:tailEnd type="none" w="sm" len="sm"/>
          </a:ln>
        </p:spPr>
      </p:sp>
      <p:sp>
        <p:nvSpPr>
          <p:cNvPr id="188" name="Google Shape;188;p2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only">
  <p:cSld name="TITLE_ONLY_1_1">
    <p:spTree>
      <p:nvGrpSpPr>
        <p:cNvPr id="1" name="Shape 189"/>
        <p:cNvGrpSpPr/>
        <p:nvPr/>
      </p:nvGrpSpPr>
      <p:grpSpPr>
        <a:xfrm>
          <a:off x="0" y="0"/>
          <a:ext cx="0" cy="0"/>
          <a:chOff x="0" y="0"/>
          <a:chExt cx="0" cy="0"/>
        </a:xfrm>
      </p:grpSpPr>
      <p:sp>
        <p:nvSpPr>
          <p:cNvPr id="190" name="Google Shape;190;p25"/>
          <p:cNvSpPr>
            <a:spLocks noGrp="1"/>
          </p:cNvSpPr>
          <p:nvPr>
            <p:ph type="pic" idx="2"/>
          </p:nvPr>
        </p:nvSpPr>
        <p:spPr>
          <a:xfrm>
            <a:off x="0" y="0"/>
            <a:ext cx="9144000" cy="5143500"/>
          </a:xfrm>
          <a:prstGeom prst="rect">
            <a:avLst/>
          </a:prstGeom>
          <a:noFill/>
          <a:ln w="9525" cap="flat" cmpd="sng">
            <a:solidFill>
              <a:schemeClr val="lt1"/>
            </a:solidFill>
            <a:prstDash val="solid"/>
            <a:round/>
            <a:headEnd type="none" w="sm" len="sm"/>
            <a:tailEnd type="none" w="sm" len="sm"/>
          </a:ln>
        </p:spPr>
      </p:sp>
      <p:sp>
        <p:nvSpPr>
          <p:cNvPr id="191" name="Google Shape;191;p2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lgn="r" rtl="0">
              <a:buNone/>
              <a:defRPr/>
            </a:lvl1pPr>
            <a:lvl2pPr lvl="1" algn="r" rtl="0">
              <a:buNone/>
              <a:defRPr/>
            </a:lvl2pPr>
            <a:lvl3pPr lvl="2" algn="r" rtl="0">
              <a:buNone/>
              <a:defRPr/>
            </a:lvl3pPr>
            <a:lvl4pPr lvl="3" algn="r" rtl="0">
              <a:buNone/>
              <a:defRPr/>
            </a:lvl4pPr>
            <a:lvl5pPr lvl="4" algn="r" rtl="0">
              <a:buNone/>
              <a:defRPr/>
            </a:lvl5pPr>
            <a:lvl6pPr lvl="5" algn="r" rtl="0">
              <a:buNone/>
              <a:defRPr/>
            </a:lvl6pPr>
            <a:lvl7pPr lvl="6" algn="r" rtl="0">
              <a:buNone/>
              <a:defRPr/>
            </a:lvl7pPr>
            <a:lvl8pPr lvl="7" algn="r" rtl="0">
              <a:buNone/>
              <a:defRPr/>
            </a:lvl8pPr>
            <a:lvl9pPr lvl="8" algn="r"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storyboards with annotations">
  <p:cSld name="ONE_COLUMN_TEXT">
    <p:spTree>
      <p:nvGrpSpPr>
        <p:cNvPr id="1" name="Shape 192"/>
        <p:cNvGrpSpPr/>
        <p:nvPr/>
      </p:nvGrpSpPr>
      <p:grpSpPr>
        <a:xfrm>
          <a:off x="0" y="0"/>
          <a:ext cx="0" cy="0"/>
          <a:chOff x="0" y="0"/>
          <a:chExt cx="0" cy="0"/>
        </a:xfrm>
      </p:grpSpPr>
      <p:sp>
        <p:nvSpPr>
          <p:cNvPr id="193" name="Google Shape;193;p26"/>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26"/>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95" name="Google Shape;195;p26"/>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96" name="Google Shape;196;p26"/>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97" name="Google Shape;197;p26"/>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98" name="Google Shape;198;p26"/>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199" name="Google Shape;199;p26"/>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00" name="Google Shape;200;p26"/>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01" name="Google Shape;201;p26"/>
          <p:cNvSpPr txBox="1">
            <a:spLocks noGrp="1"/>
          </p:cNvSpPr>
          <p:nvPr>
            <p:ph type="subTitle" idx="8"/>
          </p:nvPr>
        </p:nvSpPr>
        <p:spPr>
          <a:xfrm>
            <a:off x="660210"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02" name="Google Shape;202;p26"/>
          <p:cNvSpPr txBox="1">
            <a:spLocks noGrp="1"/>
          </p:cNvSpPr>
          <p:nvPr>
            <p:ph type="body" idx="9"/>
          </p:nvPr>
        </p:nvSpPr>
        <p:spPr>
          <a:xfrm>
            <a:off x="660200"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03" name="Google Shape;203;p26"/>
          <p:cNvSpPr txBox="1">
            <a:spLocks noGrp="1"/>
          </p:cNvSpPr>
          <p:nvPr>
            <p:ph type="subTitle" idx="13"/>
          </p:nvPr>
        </p:nvSpPr>
        <p:spPr>
          <a:xfrm>
            <a:off x="3429035"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04" name="Google Shape;204;p26"/>
          <p:cNvSpPr txBox="1">
            <a:spLocks noGrp="1"/>
          </p:cNvSpPr>
          <p:nvPr>
            <p:ph type="body" idx="14"/>
          </p:nvPr>
        </p:nvSpPr>
        <p:spPr>
          <a:xfrm>
            <a:off x="3429025"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05" name="Google Shape;205;p26"/>
          <p:cNvSpPr txBox="1">
            <a:spLocks noGrp="1"/>
          </p:cNvSpPr>
          <p:nvPr>
            <p:ph type="subTitle" idx="15"/>
          </p:nvPr>
        </p:nvSpPr>
        <p:spPr>
          <a:xfrm>
            <a:off x="6197860"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06" name="Google Shape;206;p26"/>
          <p:cNvSpPr txBox="1">
            <a:spLocks noGrp="1"/>
          </p:cNvSpPr>
          <p:nvPr>
            <p:ph type="body" idx="16"/>
          </p:nvPr>
        </p:nvSpPr>
        <p:spPr>
          <a:xfrm>
            <a:off x="6197850"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07" name="Google Shape;207;p26"/>
          <p:cNvSpPr>
            <a:spLocks noGrp="1"/>
          </p:cNvSpPr>
          <p:nvPr>
            <p:ph type="pic" idx="17"/>
          </p:nvPr>
        </p:nvSpPr>
        <p:spPr>
          <a:xfrm>
            <a:off x="742410" y="2452133"/>
            <a:ext cx="2515800" cy="2515800"/>
          </a:xfrm>
          <a:prstGeom prst="ellipse">
            <a:avLst/>
          </a:prstGeom>
          <a:noFill/>
          <a:ln>
            <a:noFill/>
          </a:ln>
        </p:spPr>
      </p:sp>
      <p:sp>
        <p:nvSpPr>
          <p:cNvPr id="208" name="Google Shape;208;p26"/>
          <p:cNvSpPr>
            <a:spLocks noGrp="1"/>
          </p:cNvSpPr>
          <p:nvPr>
            <p:ph type="pic" idx="18"/>
          </p:nvPr>
        </p:nvSpPr>
        <p:spPr>
          <a:xfrm>
            <a:off x="3511235" y="2452133"/>
            <a:ext cx="2515800" cy="2515800"/>
          </a:xfrm>
          <a:prstGeom prst="ellipse">
            <a:avLst/>
          </a:prstGeom>
          <a:noFill/>
          <a:ln>
            <a:noFill/>
          </a:ln>
        </p:spPr>
      </p:sp>
      <p:sp>
        <p:nvSpPr>
          <p:cNvPr id="209" name="Google Shape;209;p26"/>
          <p:cNvSpPr>
            <a:spLocks noGrp="1"/>
          </p:cNvSpPr>
          <p:nvPr>
            <p:ph type="pic" idx="19"/>
          </p:nvPr>
        </p:nvSpPr>
        <p:spPr>
          <a:xfrm>
            <a:off x="6280060" y="2452133"/>
            <a:ext cx="2515800" cy="2515800"/>
          </a:xfrm>
          <a:prstGeom prst="ellipse">
            <a:avLst/>
          </a:prstGeom>
          <a:noFill/>
          <a:ln>
            <a:noFill/>
          </a:ln>
        </p:spPr>
      </p:sp>
      <p:sp>
        <p:nvSpPr>
          <p:cNvPr id="210" name="Google Shape;210;p26"/>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storyboards">
  <p:cSld name="ONE_COLUMN_TEXT_1">
    <p:spTree>
      <p:nvGrpSpPr>
        <p:cNvPr id="1" name="Shape 211"/>
        <p:cNvGrpSpPr/>
        <p:nvPr/>
      </p:nvGrpSpPr>
      <p:grpSpPr>
        <a:xfrm>
          <a:off x="0" y="0"/>
          <a:ext cx="0" cy="0"/>
          <a:chOff x="0" y="0"/>
          <a:chExt cx="0" cy="0"/>
        </a:xfrm>
      </p:grpSpPr>
      <p:sp>
        <p:nvSpPr>
          <p:cNvPr id="212" name="Google Shape;212;p27"/>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27"/>
          <p:cNvSpPr txBox="1">
            <a:spLocks noGrp="1"/>
          </p:cNvSpPr>
          <p:nvPr>
            <p:ph type="subTitle" idx="1"/>
          </p:nvPr>
        </p:nvSpPr>
        <p:spPr>
          <a:xfrm>
            <a:off x="660210"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14" name="Google Shape;214;p27"/>
          <p:cNvSpPr txBox="1">
            <a:spLocks noGrp="1"/>
          </p:cNvSpPr>
          <p:nvPr>
            <p:ph type="body" idx="2"/>
          </p:nvPr>
        </p:nvSpPr>
        <p:spPr>
          <a:xfrm>
            <a:off x="660200"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15" name="Google Shape;215;p27"/>
          <p:cNvSpPr txBox="1">
            <a:spLocks noGrp="1"/>
          </p:cNvSpPr>
          <p:nvPr>
            <p:ph type="subTitle" idx="3"/>
          </p:nvPr>
        </p:nvSpPr>
        <p:spPr>
          <a:xfrm>
            <a:off x="3429035"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16" name="Google Shape;216;p27"/>
          <p:cNvSpPr txBox="1">
            <a:spLocks noGrp="1"/>
          </p:cNvSpPr>
          <p:nvPr>
            <p:ph type="body" idx="4"/>
          </p:nvPr>
        </p:nvSpPr>
        <p:spPr>
          <a:xfrm>
            <a:off x="3429025"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17" name="Google Shape;217;p27"/>
          <p:cNvSpPr txBox="1">
            <a:spLocks noGrp="1"/>
          </p:cNvSpPr>
          <p:nvPr>
            <p:ph type="subTitle" idx="5"/>
          </p:nvPr>
        </p:nvSpPr>
        <p:spPr>
          <a:xfrm>
            <a:off x="6197860"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18" name="Google Shape;218;p27"/>
          <p:cNvSpPr txBox="1">
            <a:spLocks noGrp="1"/>
          </p:cNvSpPr>
          <p:nvPr>
            <p:ph type="body" idx="6"/>
          </p:nvPr>
        </p:nvSpPr>
        <p:spPr>
          <a:xfrm>
            <a:off x="6197850"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19" name="Google Shape;219;p27"/>
          <p:cNvSpPr>
            <a:spLocks noGrp="1"/>
          </p:cNvSpPr>
          <p:nvPr>
            <p:ph type="pic" idx="7"/>
          </p:nvPr>
        </p:nvSpPr>
        <p:spPr>
          <a:xfrm>
            <a:off x="742410" y="2452133"/>
            <a:ext cx="2515800" cy="2515800"/>
          </a:xfrm>
          <a:prstGeom prst="ellipse">
            <a:avLst/>
          </a:prstGeom>
          <a:noFill/>
          <a:ln>
            <a:noFill/>
          </a:ln>
        </p:spPr>
      </p:sp>
      <p:sp>
        <p:nvSpPr>
          <p:cNvPr id="220" name="Google Shape;220;p27"/>
          <p:cNvSpPr>
            <a:spLocks noGrp="1"/>
          </p:cNvSpPr>
          <p:nvPr>
            <p:ph type="pic" idx="8"/>
          </p:nvPr>
        </p:nvSpPr>
        <p:spPr>
          <a:xfrm>
            <a:off x="3511235" y="2452133"/>
            <a:ext cx="2515800" cy="2515800"/>
          </a:xfrm>
          <a:prstGeom prst="ellipse">
            <a:avLst/>
          </a:prstGeom>
          <a:noFill/>
          <a:ln>
            <a:noFill/>
          </a:ln>
        </p:spPr>
      </p:sp>
      <p:sp>
        <p:nvSpPr>
          <p:cNvPr id="221" name="Google Shape;221;p27"/>
          <p:cNvSpPr>
            <a:spLocks noGrp="1"/>
          </p:cNvSpPr>
          <p:nvPr>
            <p:ph type="pic" idx="9"/>
          </p:nvPr>
        </p:nvSpPr>
        <p:spPr>
          <a:xfrm>
            <a:off x="6280060" y="2452133"/>
            <a:ext cx="2515800" cy="2515800"/>
          </a:xfrm>
          <a:prstGeom prst="ellipse">
            <a:avLst/>
          </a:prstGeom>
          <a:noFill/>
          <a:ln>
            <a:noFill/>
          </a:ln>
        </p:spPr>
      </p:sp>
      <p:sp>
        <p:nvSpPr>
          <p:cNvPr id="222" name="Google Shape;222;p27"/>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storyboards">
  <p:cSld name="ONE_COLUMN_TEXT_1_1">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225" name="Google Shape;225;p28"/>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6" name="Google Shape;226;p28"/>
          <p:cNvSpPr txBox="1">
            <a:spLocks noGrp="1"/>
          </p:cNvSpPr>
          <p:nvPr>
            <p:ph type="body" idx="1"/>
          </p:nvPr>
        </p:nvSpPr>
        <p:spPr>
          <a:xfrm>
            <a:off x="1567673"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27" name="Google Shape;227;p28"/>
          <p:cNvSpPr txBox="1">
            <a:spLocks noGrp="1"/>
          </p:cNvSpPr>
          <p:nvPr>
            <p:ph type="subTitle" idx="2"/>
          </p:nvPr>
        </p:nvSpPr>
        <p:spPr>
          <a:xfrm>
            <a:off x="4650510"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28" name="Google Shape;228;p28"/>
          <p:cNvSpPr txBox="1">
            <a:spLocks noGrp="1"/>
          </p:cNvSpPr>
          <p:nvPr>
            <p:ph type="body" idx="3"/>
          </p:nvPr>
        </p:nvSpPr>
        <p:spPr>
          <a:xfrm>
            <a:off x="4650500" y="1622126"/>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29" name="Google Shape;229;p28"/>
          <p:cNvSpPr>
            <a:spLocks noGrp="1"/>
          </p:cNvSpPr>
          <p:nvPr>
            <p:ph type="pic" idx="4"/>
          </p:nvPr>
        </p:nvSpPr>
        <p:spPr>
          <a:xfrm>
            <a:off x="1610438" y="2452133"/>
            <a:ext cx="2515800" cy="2515800"/>
          </a:xfrm>
          <a:prstGeom prst="ellipse">
            <a:avLst/>
          </a:prstGeom>
          <a:noFill/>
          <a:ln>
            <a:noFill/>
          </a:ln>
        </p:spPr>
      </p:sp>
      <p:sp>
        <p:nvSpPr>
          <p:cNvPr id="230" name="Google Shape;230;p28"/>
          <p:cNvSpPr>
            <a:spLocks noGrp="1"/>
          </p:cNvSpPr>
          <p:nvPr>
            <p:ph type="pic" idx="5"/>
          </p:nvPr>
        </p:nvSpPr>
        <p:spPr>
          <a:xfrm>
            <a:off x="4732710" y="2452133"/>
            <a:ext cx="2515800" cy="2515800"/>
          </a:xfrm>
          <a:prstGeom prst="ellipse">
            <a:avLst/>
          </a:prstGeom>
          <a:noFill/>
          <a:ln>
            <a:noFill/>
          </a:ln>
        </p:spPr>
      </p:sp>
      <p:sp>
        <p:nvSpPr>
          <p:cNvPr id="231" name="Google Shape;231;p28"/>
          <p:cNvSpPr txBox="1">
            <a:spLocks noGrp="1"/>
          </p:cNvSpPr>
          <p:nvPr>
            <p:ph type="subTitle" idx="6"/>
          </p:nvPr>
        </p:nvSpPr>
        <p:spPr>
          <a:xfrm>
            <a:off x="1567672" y="1243507"/>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reakout 1">
  <p:cSld name="MAIN_POINT">
    <p:spTree>
      <p:nvGrpSpPr>
        <p:cNvPr id="1" name="Shape 232"/>
        <p:cNvGrpSpPr/>
        <p:nvPr/>
      </p:nvGrpSpPr>
      <p:grpSpPr>
        <a:xfrm>
          <a:off x="0" y="0"/>
          <a:ext cx="0" cy="0"/>
          <a:chOff x="0" y="0"/>
          <a:chExt cx="0" cy="0"/>
        </a:xfrm>
      </p:grpSpPr>
      <p:sp>
        <p:nvSpPr>
          <p:cNvPr id="233" name="Google Shape;233;p29"/>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4" name="Google Shape;234;p29"/>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35" name="Google Shape;235;p29"/>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36" name="Google Shape;236;p29"/>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37" name="Google Shape;237;p29"/>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38" name="Google Shape;238;p29"/>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39" name="Google Shape;239;p29"/>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40" name="Google Shape;240;p29"/>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41" name="Google Shape;241;p29"/>
          <p:cNvSpPr txBox="1">
            <a:spLocks noGrp="1"/>
          </p:cNvSpPr>
          <p:nvPr>
            <p:ph type="title"/>
          </p:nvPr>
        </p:nvSpPr>
        <p:spPr>
          <a:xfrm>
            <a:off x="620775" y="258750"/>
            <a:ext cx="31926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242" name="Google Shape;242;p29"/>
          <p:cNvSpPr txBox="1">
            <a:spLocks noGrp="1"/>
          </p:cNvSpPr>
          <p:nvPr>
            <p:ph type="subTitle" idx="8"/>
          </p:nvPr>
        </p:nvSpPr>
        <p:spPr>
          <a:xfrm>
            <a:off x="4374925" y="51435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43" name="Google Shape;243;p29"/>
          <p:cNvSpPr txBox="1">
            <a:spLocks noGrp="1"/>
          </p:cNvSpPr>
          <p:nvPr>
            <p:ph type="body" idx="9"/>
          </p:nvPr>
        </p:nvSpPr>
        <p:spPr>
          <a:xfrm>
            <a:off x="6335800" y="571500"/>
            <a:ext cx="2581500" cy="6798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44" name="Google Shape;244;p29"/>
          <p:cNvSpPr>
            <a:spLocks noGrp="1"/>
          </p:cNvSpPr>
          <p:nvPr>
            <p:ph type="pic" idx="13"/>
          </p:nvPr>
        </p:nvSpPr>
        <p:spPr>
          <a:xfrm>
            <a:off x="4463600" y="1389400"/>
            <a:ext cx="4453800" cy="2325300"/>
          </a:xfrm>
          <a:prstGeom prst="rect">
            <a:avLst/>
          </a:prstGeom>
          <a:noFill/>
          <a:ln>
            <a:noFill/>
          </a:ln>
        </p:spPr>
      </p:sp>
      <p:sp>
        <p:nvSpPr>
          <p:cNvPr id="245" name="Google Shape;245;p29"/>
          <p:cNvSpPr txBox="1">
            <a:spLocks noGrp="1"/>
          </p:cNvSpPr>
          <p:nvPr>
            <p:ph type="subTitle" idx="14"/>
          </p:nvPr>
        </p:nvSpPr>
        <p:spPr>
          <a:xfrm>
            <a:off x="4374925" y="382595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
        <p:nvSpPr>
          <p:cNvPr id="246" name="Google Shape;246;p29"/>
          <p:cNvSpPr txBox="1">
            <a:spLocks noGrp="1"/>
          </p:cNvSpPr>
          <p:nvPr>
            <p:ph type="subTitle" idx="15"/>
          </p:nvPr>
        </p:nvSpPr>
        <p:spPr>
          <a:xfrm>
            <a:off x="4374925" y="426480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reakout 2">
  <p:cSld name="MAIN_POINT_1">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0"/>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0" name="Google Shape;250;p30"/>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1" name="Google Shape;251;p30"/>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2" name="Google Shape;252;p30"/>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3" name="Google Shape;253;p30"/>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4" name="Google Shape;254;p30"/>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5" name="Google Shape;255;p30"/>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56" name="Google Shape;256;p30"/>
          <p:cNvSpPr txBox="1">
            <a:spLocks noGrp="1"/>
          </p:cNvSpPr>
          <p:nvPr>
            <p:ph type="title"/>
          </p:nvPr>
        </p:nvSpPr>
        <p:spPr>
          <a:xfrm>
            <a:off x="620775" y="258750"/>
            <a:ext cx="31926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257" name="Google Shape;257;p30"/>
          <p:cNvSpPr txBox="1">
            <a:spLocks noGrp="1"/>
          </p:cNvSpPr>
          <p:nvPr>
            <p:ph type="subTitle" idx="8"/>
          </p:nvPr>
        </p:nvSpPr>
        <p:spPr>
          <a:xfrm>
            <a:off x="4374925" y="51435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
        <p:nvSpPr>
          <p:cNvPr id="258" name="Google Shape;258;p30"/>
          <p:cNvSpPr>
            <a:spLocks noGrp="1"/>
          </p:cNvSpPr>
          <p:nvPr>
            <p:ph type="pic" idx="9"/>
          </p:nvPr>
        </p:nvSpPr>
        <p:spPr>
          <a:xfrm>
            <a:off x="4463500" y="1824725"/>
            <a:ext cx="4453800" cy="2325300"/>
          </a:xfrm>
          <a:prstGeom prst="rect">
            <a:avLst/>
          </a:prstGeom>
          <a:noFill/>
          <a:ln>
            <a:noFill/>
          </a:ln>
        </p:spPr>
      </p:sp>
      <p:sp>
        <p:nvSpPr>
          <p:cNvPr id="259" name="Google Shape;259;p30"/>
          <p:cNvSpPr txBox="1">
            <a:spLocks noGrp="1"/>
          </p:cNvSpPr>
          <p:nvPr>
            <p:ph type="subTitle" idx="13"/>
          </p:nvPr>
        </p:nvSpPr>
        <p:spPr>
          <a:xfrm>
            <a:off x="4374925" y="97300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60" name="Google Shape;260;p30"/>
          <p:cNvSpPr txBox="1">
            <a:spLocks noGrp="1"/>
          </p:cNvSpPr>
          <p:nvPr>
            <p:ph type="body" idx="14"/>
          </p:nvPr>
        </p:nvSpPr>
        <p:spPr>
          <a:xfrm>
            <a:off x="6335800" y="1030150"/>
            <a:ext cx="2581500" cy="6798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
        <p:nvSpPr>
          <p:cNvPr id="261" name="Google Shape;261;p30"/>
          <p:cNvSpPr txBox="1">
            <a:spLocks noGrp="1"/>
          </p:cNvSpPr>
          <p:nvPr>
            <p:ph type="subTitle" idx="15"/>
          </p:nvPr>
        </p:nvSpPr>
        <p:spPr>
          <a:xfrm>
            <a:off x="4374925" y="426480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TITLE_1_1">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4"/>
          <p:cNvSpPr txBox="1">
            <a:spLocks noGrp="1"/>
          </p:cNvSpPr>
          <p:nvPr>
            <p:ph type="title"/>
          </p:nvPr>
        </p:nvSpPr>
        <p:spPr>
          <a:xfrm>
            <a:off x="620775" y="2157000"/>
            <a:ext cx="7865100" cy="829500"/>
          </a:xfrm>
          <a:prstGeom prst="rect">
            <a:avLst/>
          </a:prstGeom>
        </p:spPr>
        <p:txBody>
          <a:bodyPr spcFirstLastPara="1" wrap="square" lIns="91425" tIns="91425" rIns="91425" bIns="91425" anchor="ctr" anchorCtr="0">
            <a:noAutofit/>
          </a:bodyPr>
          <a:lstStyle>
            <a:lvl1pPr lvl="0">
              <a:spcBef>
                <a:spcPts val="0"/>
              </a:spcBef>
              <a:spcAft>
                <a:spcPts val="0"/>
              </a:spcAft>
              <a:buSzPts val="7700"/>
              <a:buNone/>
              <a:defRPr sz="7700"/>
            </a:lvl1pPr>
            <a:lvl2pPr lvl="1">
              <a:spcBef>
                <a:spcPts val="0"/>
              </a:spcBef>
              <a:spcAft>
                <a:spcPts val="0"/>
              </a:spcAft>
              <a:buSzPts val="7700"/>
              <a:buNone/>
              <a:defRPr sz="7700"/>
            </a:lvl2pPr>
            <a:lvl3pPr lvl="2">
              <a:spcBef>
                <a:spcPts val="0"/>
              </a:spcBef>
              <a:spcAft>
                <a:spcPts val="0"/>
              </a:spcAft>
              <a:buSzPts val="7700"/>
              <a:buNone/>
              <a:defRPr sz="7700"/>
            </a:lvl3pPr>
            <a:lvl4pPr lvl="3">
              <a:spcBef>
                <a:spcPts val="0"/>
              </a:spcBef>
              <a:spcAft>
                <a:spcPts val="0"/>
              </a:spcAft>
              <a:buSzPts val="7700"/>
              <a:buNone/>
              <a:defRPr sz="7700"/>
            </a:lvl4pPr>
            <a:lvl5pPr lvl="4">
              <a:spcBef>
                <a:spcPts val="0"/>
              </a:spcBef>
              <a:spcAft>
                <a:spcPts val="0"/>
              </a:spcAft>
              <a:buSzPts val="7700"/>
              <a:buNone/>
              <a:defRPr sz="7700"/>
            </a:lvl5pPr>
            <a:lvl6pPr lvl="5">
              <a:spcBef>
                <a:spcPts val="0"/>
              </a:spcBef>
              <a:spcAft>
                <a:spcPts val="0"/>
              </a:spcAft>
              <a:buSzPts val="7700"/>
              <a:buNone/>
              <a:defRPr sz="7700"/>
            </a:lvl6pPr>
            <a:lvl7pPr lvl="6">
              <a:spcBef>
                <a:spcPts val="0"/>
              </a:spcBef>
              <a:spcAft>
                <a:spcPts val="0"/>
              </a:spcAft>
              <a:buSzPts val="7700"/>
              <a:buNone/>
              <a:defRPr sz="7700"/>
            </a:lvl7pPr>
            <a:lvl8pPr lvl="7">
              <a:spcBef>
                <a:spcPts val="0"/>
              </a:spcBef>
              <a:spcAft>
                <a:spcPts val="0"/>
              </a:spcAft>
              <a:buSzPts val="7700"/>
              <a:buNone/>
              <a:defRPr sz="7700"/>
            </a:lvl8pPr>
            <a:lvl9pPr lvl="8">
              <a:spcBef>
                <a:spcPts val="0"/>
              </a:spcBef>
              <a:spcAft>
                <a:spcPts val="0"/>
              </a:spcAft>
              <a:buSzPts val="7700"/>
              <a:buNone/>
              <a:defRPr sz="77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reakout 3">
  <p:cSld name="MAIN_POINT_1_1">
    <p:spTree>
      <p:nvGrpSpPr>
        <p:cNvPr id="1" name="Shape 262"/>
        <p:cNvGrpSpPr/>
        <p:nvPr/>
      </p:nvGrpSpPr>
      <p:grpSpPr>
        <a:xfrm>
          <a:off x="0" y="0"/>
          <a:ext cx="0" cy="0"/>
          <a:chOff x="0" y="0"/>
          <a:chExt cx="0" cy="0"/>
        </a:xfrm>
      </p:grpSpPr>
      <p:sp>
        <p:nvSpPr>
          <p:cNvPr id="263" name="Google Shape;263;p31"/>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4" name="Google Shape;264;p31"/>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65" name="Google Shape;265;p31"/>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66" name="Google Shape;266;p31"/>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67" name="Google Shape;267;p31"/>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68" name="Google Shape;268;p31"/>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69" name="Google Shape;269;p31"/>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70" name="Google Shape;270;p31"/>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71" name="Google Shape;271;p31"/>
          <p:cNvSpPr txBox="1">
            <a:spLocks noGrp="1"/>
          </p:cNvSpPr>
          <p:nvPr>
            <p:ph type="title"/>
          </p:nvPr>
        </p:nvSpPr>
        <p:spPr>
          <a:xfrm>
            <a:off x="620775" y="258750"/>
            <a:ext cx="31926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272" name="Google Shape;272;p31"/>
          <p:cNvSpPr txBox="1">
            <a:spLocks noGrp="1"/>
          </p:cNvSpPr>
          <p:nvPr>
            <p:ph type="subTitle" idx="8"/>
          </p:nvPr>
        </p:nvSpPr>
        <p:spPr>
          <a:xfrm>
            <a:off x="4374925" y="51435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
        <p:nvSpPr>
          <p:cNvPr id="273" name="Google Shape;273;p31"/>
          <p:cNvSpPr>
            <a:spLocks noGrp="1"/>
          </p:cNvSpPr>
          <p:nvPr>
            <p:ph type="pic" idx="9"/>
          </p:nvPr>
        </p:nvSpPr>
        <p:spPr>
          <a:xfrm>
            <a:off x="4463500" y="2302922"/>
            <a:ext cx="4453800" cy="2325300"/>
          </a:xfrm>
          <a:prstGeom prst="rect">
            <a:avLst/>
          </a:prstGeom>
          <a:noFill/>
          <a:ln>
            <a:noFill/>
          </a:ln>
        </p:spPr>
      </p:sp>
      <p:sp>
        <p:nvSpPr>
          <p:cNvPr id="274" name="Google Shape;274;p31"/>
          <p:cNvSpPr txBox="1">
            <a:spLocks noGrp="1"/>
          </p:cNvSpPr>
          <p:nvPr>
            <p:ph type="subTitle" idx="13"/>
          </p:nvPr>
        </p:nvSpPr>
        <p:spPr>
          <a:xfrm>
            <a:off x="4374925" y="973000"/>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500"/>
              <a:buNone/>
              <a:defRPr>
                <a:solidFill>
                  <a:schemeClr val="lt2"/>
                </a:solidFill>
              </a:defRPr>
            </a:lvl1pPr>
            <a:lvl2pPr lvl="1">
              <a:spcBef>
                <a:spcPts val="0"/>
              </a:spcBef>
              <a:spcAft>
                <a:spcPts val="0"/>
              </a:spcAft>
              <a:buClr>
                <a:schemeClr val="lt2"/>
              </a:buClr>
              <a:buSzPts val="1400"/>
              <a:buNone/>
              <a:defRPr sz="1400">
                <a:solidFill>
                  <a:schemeClr val="lt2"/>
                </a:solidFill>
              </a:defRPr>
            </a:lvl2pPr>
            <a:lvl3pPr lvl="2">
              <a:spcBef>
                <a:spcPts val="0"/>
              </a:spcBef>
              <a:spcAft>
                <a:spcPts val="0"/>
              </a:spcAft>
              <a:buClr>
                <a:schemeClr val="lt2"/>
              </a:buClr>
              <a:buSzPts val="1400"/>
              <a:buNone/>
              <a:defRPr sz="1400">
                <a:solidFill>
                  <a:schemeClr val="lt2"/>
                </a:solidFill>
              </a:defRPr>
            </a:lvl3pPr>
            <a:lvl4pPr lvl="3">
              <a:spcBef>
                <a:spcPts val="0"/>
              </a:spcBef>
              <a:spcAft>
                <a:spcPts val="0"/>
              </a:spcAft>
              <a:buClr>
                <a:schemeClr val="lt2"/>
              </a:buClr>
              <a:buSzPts val="1400"/>
              <a:buNone/>
              <a:defRPr sz="1400">
                <a:solidFill>
                  <a:schemeClr val="lt2"/>
                </a:solidFill>
              </a:defRPr>
            </a:lvl4pPr>
            <a:lvl5pPr lvl="4">
              <a:spcBef>
                <a:spcPts val="0"/>
              </a:spcBef>
              <a:spcAft>
                <a:spcPts val="0"/>
              </a:spcAft>
              <a:buClr>
                <a:schemeClr val="lt2"/>
              </a:buClr>
              <a:buSzPts val="1400"/>
              <a:buNone/>
              <a:defRPr sz="1400">
                <a:solidFill>
                  <a:schemeClr val="lt2"/>
                </a:solidFill>
              </a:defRPr>
            </a:lvl5pPr>
            <a:lvl6pPr lvl="5">
              <a:spcBef>
                <a:spcPts val="0"/>
              </a:spcBef>
              <a:spcAft>
                <a:spcPts val="0"/>
              </a:spcAft>
              <a:buClr>
                <a:schemeClr val="lt2"/>
              </a:buClr>
              <a:buSzPts val="1400"/>
              <a:buNone/>
              <a:defRPr sz="1400">
                <a:solidFill>
                  <a:schemeClr val="lt2"/>
                </a:solidFill>
              </a:defRPr>
            </a:lvl6pPr>
            <a:lvl7pPr lvl="6">
              <a:spcBef>
                <a:spcPts val="0"/>
              </a:spcBef>
              <a:spcAft>
                <a:spcPts val="0"/>
              </a:spcAft>
              <a:buClr>
                <a:schemeClr val="lt2"/>
              </a:buClr>
              <a:buSzPts val="1400"/>
              <a:buNone/>
              <a:defRPr sz="1400">
                <a:solidFill>
                  <a:schemeClr val="lt2"/>
                </a:solidFill>
              </a:defRPr>
            </a:lvl7pPr>
            <a:lvl8pPr lvl="7">
              <a:spcBef>
                <a:spcPts val="0"/>
              </a:spcBef>
              <a:spcAft>
                <a:spcPts val="0"/>
              </a:spcAft>
              <a:buClr>
                <a:schemeClr val="lt2"/>
              </a:buClr>
              <a:buSzPts val="1400"/>
              <a:buNone/>
              <a:defRPr sz="1400">
                <a:solidFill>
                  <a:schemeClr val="lt2"/>
                </a:solidFill>
              </a:defRPr>
            </a:lvl8pPr>
            <a:lvl9pPr lvl="8">
              <a:spcBef>
                <a:spcPts val="0"/>
              </a:spcBef>
              <a:spcAft>
                <a:spcPts val="0"/>
              </a:spcAft>
              <a:buClr>
                <a:schemeClr val="lt2"/>
              </a:buClr>
              <a:buSzPts val="1400"/>
              <a:buNone/>
              <a:defRPr sz="1400">
                <a:solidFill>
                  <a:schemeClr val="lt2"/>
                </a:solidFill>
              </a:defRPr>
            </a:lvl9pPr>
          </a:lstStyle>
          <a:p>
            <a:endParaRPr/>
          </a:p>
        </p:txBody>
      </p:sp>
      <p:sp>
        <p:nvSpPr>
          <p:cNvPr id="275" name="Google Shape;275;p31"/>
          <p:cNvSpPr txBox="1">
            <a:spLocks noGrp="1"/>
          </p:cNvSpPr>
          <p:nvPr>
            <p:ph type="subTitle" idx="14"/>
          </p:nvPr>
        </p:nvSpPr>
        <p:spPr>
          <a:xfrm>
            <a:off x="4374925" y="1431643"/>
            <a:ext cx="1960800" cy="3276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76" name="Google Shape;276;p31"/>
          <p:cNvSpPr txBox="1">
            <a:spLocks noGrp="1"/>
          </p:cNvSpPr>
          <p:nvPr>
            <p:ph type="body" idx="15"/>
          </p:nvPr>
        </p:nvSpPr>
        <p:spPr>
          <a:xfrm>
            <a:off x="6335800" y="1488793"/>
            <a:ext cx="2581500" cy="6798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with annotations">
  <p:cSld name="CAPTION_ONLY">
    <p:spTree>
      <p:nvGrpSpPr>
        <p:cNvPr id="1" name="Shape 277"/>
        <p:cNvGrpSpPr/>
        <p:nvPr/>
      </p:nvGrpSpPr>
      <p:grpSpPr>
        <a:xfrm>
          <a:off x="0" y="0"/>
          <a:ext cx="0" cy="0"/>
          <a:chOff x="0" y="0"/>
          <a:chExt cx="0" cy="0"/>
        </a:xfrm>
      </p:grpSpPr>
      <p:sp>
        <p:nvSpPr>
          <p:cNvPr id="278" name="Google Shape;278;p32"/>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9" name="Google Shape;279;p32"/>
          <p:cNvSpPr txBox="1">
            <a:spLocks noGrp="1"/>
          </p:cNvSpPr>
          <p:nvPr>
            <p:ph type="body" idx="1"/>
          </p:nvPr>
        </p:nvSpPr>
        <p:spPr>
          <a:xfrm>
            <a:off x="620775" y="982825"/>
            <a:ext cx="3192600" cy="17229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sz="1000"/>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sz="1000"/>
            </a:lvl3pPr>
            <a:lvl4pPr marL="1828800" lvl="3" indent="-292100">
              <a:lnSpc>
                <a:spcPct val="100000"/>
              </a:lnSpc>
              <a:spcBef>
                <a:spcPts val="0"/>
              </a:spcBef>
              <a:spcAft>
                <a:spcPts val="0"/>
              </a:spcAft>
              <a:buSzPts val="1000"/>
              <a:buChar char="●"/>
              <a:defRPr sz="1000"/>
            </a:lvl4pPr>
            <a:lvl5pPr marL="2286000" lvl="4" indent="-292100">
              <a:lnSpc>
                <a:spcPct val="100000"/>
              </a:lnSpc>
              <a:spcBef>
                <a:spcPts val="0"/>
              </a:spcBef>
              <a:spcAft>
                <a:spcPts val="0"/>
              </a:spcAft>
              <a:buSzPts val="1000"/>
              <a:buChar char="○"/>
              <a:defRPr sz="1000"/>
            </a:lvl5pPr>
            <a:lvl6pPr marL="2743200" lvl="5" indent="-292100">
              <a:lnSpc>
                <a:spcPct val="100000"/>
              </a:lnSpc>
              <a:spcBef>
                <a:spcPts val="0"/>
              </a:spcBef>
              <a:spcAft>
                <a:spcPts val="0"/>
              </a:spcAft>
              <a:buSzPts val="1000"/>
              <a:buChar char="■"/>
              <a:defRPr sz="1000"/>
            </a:lvl6pPr>
            <a:lvl7pPr marL="3200400" lvl="6" indent="-292100">
              <a:lnSpc>
                <a:spcPct val="100000"/>
              </a:lnSpc>
              <a:spcBef>
                <a:spcPts val="0"/>
              </a:spcBef>
              <a:spcAft>
                <a:spcPts val="0"/>
              </a:spcAft>
              <a:buSzPts val="1000"/>
              <a:buChar char="●"/>
              <a:defRPr sz="1000"/>
            </a:lvl7pPr>
            <a:lvl8pPr marL="3657600" lvl="7" indent="-292100">
              <a:lnSpc>
                <a:spcPct val="100000"/>
              </a:lnSpc>
              <a:spcBef>
                <a:spcPts val="0"/>
              </a:spcBef>
              <a:spcAft>
                <a:spcPts val="0"/>
              </a:spcAft>
              <a:buSzPts val="1000"/>
              <a:buChar char="○"/>
              <a:defRPr sz="1000"/>
            </a:lvl8pPr>
            <a:lvl9pPr marL="4114800" lvl="8" indent="-292100">
              <a:lnSpc>
                <a:spcPct val="100000"/>
              </a:lnSpc>
              <a:spcBef>
                <a:spcPts val="0"/>
              </a:spcBef>
              <a:spcAft>
                <a:spcPts val="0"/>
              </a:spcAft>
              <a:buSzPts val="1000"/>
              <a:buChar char="■"/>
              <a:defRPr sz="1000"/>
            </a:lvl9pPr>
          </a:lstStyle>
          <a:p>
            <a:endParaRPr/>
          </a:p>
        </p:txBody>
      </p:sp>
      <p:sp>
        <p:nvSpPr>
          <p:cNvPr id="280" name="Google Shape;280;p32"/>
          <p:cNvSpPr txBox="1">
            <a:spLocks noGrp="1"/>
          </p:cNvSpPr>
          <p:nvPr>
            <p:ph type="subTitle" idx="2"/>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1" name="Google Shape;281;p32"/>
          <p:cNvSpPr txBox="1">
            <a:spLocks noGrp="1"/>
          </p:cNvSpPr>
          <p:nvPr>
            <p:ph type="subTitle" idx="3"/>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2" name="Google Shape;282;p32"/>
          <p:cNvSpPr txBox="1">
            <a:spLocks noGrp="1"/>
          </p:cNvSpPr>
          <p:nvPr>
            <p:ph type="subTitle" idx="4"/>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3" name="Google Shape;283;p32"/>
          <p:cNvSpPr txBox="1">
            <a:spLocks noGrp="1"/>
          </p:cNvSpPr>
          <p:nvPr>
            <p:ph type="subTitle" idx="5"/>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4" name="Google Shape;284;p32"/>
          <p:cNvSpPr txBox="1">
            <a:spLocks noGrp="1"/>
          </p:cNvSpPr>
          <p:nvPr>
            <p:ph type="subTitle" idx="6"/>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5" name="Google Shape;285;p32"/>
          <p:cNvSpPr txBox="1">
            <a:spLocks noGrp="1"/>
          </p:cNvSpPr>
          <p:nvPr>
            <p:ph type="subTitle" idx="7"/>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6" name="Google Shape;286;p32"/>
          <p:cNvSpPr txBox="1">
            <a:spLocks noGrp="1"/>
          </p:cNvSpPr>
          <p:nvPr>
            <p:ph type="subTitle" idx="8"/>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287" name="Google Shape;287;p32"/>
          <p:cNvSpPr txBox="1">
            <a:spLocks noGrp="1"/>
          </p:cNvSpPr>
          <p:nvPr>
            <p:ph type="title"/>
          </p:nvPr>
        </p:nvSpPr>
        <p:spPr>
          <a:xfrm>
            <a:off x="620775" y="258750"/>
            <a:ext cx="31926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one column text">
  <p:cSld name="CAPTION_ONLY_1">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620775" y="1296813"/>
            <a:ext cx="3869400" cy="13125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290" name="Google Shape;290;p33"/>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1" name="Google Shape;291;p33"/>
          <p:cNvSpPr txBox="1">
            <a:spLocks noGrp="1"/>
          </p:cNvSpPr>
          <p:nvPr>
            <p:ph type="subTitle" idx="1"/>
          </p:nvPr>
        </p:nvSpPr>
        <p:spPr>
          <a:xfrm>
            <a:off x="660210" y="2662569"/>
            <a:ext cx="2680200" cy="327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a:endParaRPr/>
          </a:p>
        </p:txBody>
      </p:sp>
      <p:sp>
        <p:nvSpPr>
          <p:cNvPr id="292" name="Google Shape;292;p33"/>
          <p:cNvSpPr txBox="1">
            <a:spLocks noGrp="1"/>
          </p:cNvSpPr>
          <p:nvPr>
            <p:ph type="body" idx="2"/>
          </p:nvPr>
        </p:nvSpPr>
        <p:spPr>
          <a:xfrm>
            <a:off x="660200" y="3041189"/>
            <a:ext cx="2680200" cy="805500"/>
          </a:xfrm>
          <a:prstGeom prst="rect">
            <a:avLst/>
          </a:prstGeom>
        </p:spPr>
        <p:txBody>
          <a:bodyPr spcFirstLastPara="1" wrap="square" lIns="91425" tIns="91425" rIns="91425" bIns="91425" anchor="t" anchorCtr="0">
            <a:noAutofit/>
          </a:bodyPr>
          <a:lstStyle>
            <a:lvl1pPr marL="457200" lvl="0" indent="-285750">
              <a:lnSpc>
                <a:spcPct val="100000"/>
              </a:lnSpc>
              <a:spcBef>
                <a:spcPts val="0"/>
              </a:spcBef>
              <a:spcAft>
                <a:spcPts val="0"/>
              </a:spcAft>
              <a:buSzPts val="900"/>
              <a:buChar char="●"/>
              <a:defRPr sz="900"/>
            </a:lvl1pPr>
            <a:lvl2pPr marL="914400" lvl="1" indent="-285750">
              <a:lnSpc>
                <a:spcPct val="100000"/>
              </a:lnSpc>
              <a:spcBef>
                <a:spcPts val="0"/>
              </a:spcBef>
              <a:spcAft>
                <a:spcPts val="0"/>
              </a:spcAft>
              <a:buSzPts val="900"/>
              <a:buChar char="○"/>
              <a:defRPr sz="900"/>
            </a:lvl2pPr>
            <a:lvl3pPr marL="1371600" lvl="2" indent="-285750">
              <a:lnSpc>
                <a:spcPct val="100000"/>
              </a:lnSpc>
              <a:spcBef>
                <a:spcPts val="0"/>
              </a:spcBef>
              <a:spcAft>
                <a:spcPts val="0"/>
              </a:spcAft>
              <a:buSzPts val="900"/>
              <a:buChar char="■"/>
              <a:defRPr sz="900"/>
            </a:lvl3pPr>
            <a:lvl4pPr marL="1828800" lvl="3" indent="-285750">
              <a:lnSpc>
                <a:spcPct val="100000"/>
              </a:lnSpc>
              <a:spcBef>
                <a:spcPts val="0"/>
              </a:spcBef>
              <a:spcAft>
                <a:spcPts val="0"/>
              </a:spcAft>
              <a:buSzPts val="900"/>
              <a:buChar char="●"/>
              <a:defRPr sz="900"/>
            </a:lvl4pPr>
            <a:lvl5pPr marL="2286000" lvl="4" indent="-285750">
              <a:lnSpc>
                <a:spcPct val="100000"/>
              </a:lnSpc>
              <a:spcBef>
                <a:spcPts val="0"/>
              </a:spcBef>
              <a:spcAft>
                <a:spcPts val="0"/>
              </a:spcAft>
              <a:buSzPts val="900"/>
              <a:buChar char="○"/>
              <a:defRPr sz="900"/>
            </a:lvl5pPr>
            <a:lvl6pPr marL="2743200" lvl="5" indent="-285750">
              <a:lnSpc>
                <a:spcPct val="100000"/>
              </a:lnSpc>
              <a:spcBef>
                <a:spcPts val="0"/>
              </a:spcBef>
              <a:spcAft>
                <a:spcPts val="0"/>
              </a:spcAft>
              <a:buSzPts val="900"/>
              <a:buChar char="■"/>
              <a:defRPr sz="900"/>
            </a:lvl6pPr>
            <a:lvl7pPr marL="3200400" lvl="6" indent="-285750">
              <a:lnSpc>
                <a:spcPct val="100000"/>
              </a:lnSpc>
              <a:spcBef>
                <a:spcPts val="0"/>
              </a:spcBef>
              <a:spcAft>
                <a:spcPts val="0"/>
              </a:spcAft>
              <a:buSzPts val="900"/>
              <a:buChar char="●"/>
              <a:defRPr sz="900"/>
            </a:lvl7pPr>
            <a:lvl8pPr marL="3657600" lvl="7" indent="-285750">
              <a:lnSpc>
                <a:spcPct val="100000"/>
              </a:lnSpc>
              <a:spcBef>
                <a:spcPts val="0"/>
              </a:spcBef>
              <a:spcAft>
                <a:spcPts val="0"/>
              </a:spcAft>
              <a:buSzPts val="900"/>
              <a:buChar char="○"/>
              <a:defRPr sz="900"/>
            </a:lvl8pPr>
            <a:lvl9pPr marL="4114800" lvl="8" indent="-285750">
              <a:lnSpc>
                <a:spcPct val="100000"/>
              </a:lnSpc>
              <a:spcBef>
                <a:spcPts val="0"/>
              </a:spcBef>
              <a:spcAft>
                <a:spcPts val="0"/>
              </a:spcAft>
              <a:buSzPts val="900"/>
              <a:buChar char="■"/>
              <a:defRPr sz="9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p:cSld name="CUSTOM">
    <p:spTree>
      <p:nvGrpSpPr>
        <p:cNvPr id="1" name="Shape 293"/>
        <p:cNvGrpSpPr/>
        <p:nvPr/>
      </p:nvGrpSpPr>
      <p:grpSpPr>
        <a:xfrm>
          <a:off x="0" y="0"/>
          <a:ext cx="0" cy="0"/>
          <a:chOff x="0" y="0"/>
          <a:chExt cx="0" cy="0"/>
        </a:xfrm>
      </p:grpSpPr>
      <p:sp>
        <p:nvSpPr>
          <p:cNvPr id="294" name="Google Shape;294;p3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4"/>
          <p:cNvSpPr txBox="1">
            <a:spLocks noGrp="1"/>
          </p:cNvSpPr>
          <p:nvPr>
            <p:ph type="body" idx="1"/>
          </p:nvPr>
        </p:nvSpPr>
        <p:spPr>
          <a:xfrm>
            <a:off x="2286024" y="258750"/>
            <a:ext cx="3056100" cy="4704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Font typeface="Poppins"/>
              <a:buChar char="●"/>
              <a:defRPr sz="1000">
                <a:latin typeface="Poppins"/>
                <a:ea typeface="Poppins"/>
                <a:cs typeface="Poppins"/>
                <a:sym typeface="Poppins"/>
              </a:defRPr>
            </a:lvl1pPr>
            <a:lvl2pPr marL="914400" lvl="1" indent="-292100">
              <a:lnSpc>
                <a:spcPct val="100000"/>
              </a:lnSpc>
              <a:spcBef>
                <a:spcPts val="0"/>
              </a:spcBef>
              <a:spcAft>
                <a:spcPts val="0"/>
              </a:spcAft>
              <a:buSzPts val="1000"/>
              <a:buFont typeface="Poppins"/>
              <a:buChar char="○"/>
              <a:defRPr sz="1000">
                <a:latin typeface="Poppins"/>
                <a:ea typeface="Poppins"/>
                <a:cs typeface="Poppins"/>
                <a:sym typeface="Poppins"/>
              </a:defRPr>
            </a:lvl2pPr>
            <a:lvl3pPr marL="1371600" lvl="2" indent="-292100">
              <a:lnSpc>
                <a:spcPct val="100000"/>
              </a:lnSpc>
              <a:spcBef>
                <a:spcPts val="0"/>
              </a:spcBef>
              <a:spcAft>
                <a:spcPts val="0"/>
              </a:spcAft>
              <a:buSzPts val="1000"/>
              <a:buFont typeface="Poppins"/>
              <a:buChar char="■"/>
              <a:defRPr sz="1000">
                <a:latin typeface="Poppins"/>
                <a:ea typeface="Poppins"/>
                <a:cs typeface="Poppins"/>
                <a:sym typeface="Poppins"/>
              </a:defRPr>
            </a:lvl3pPr>
            <a:lvl4pPr marL="1828800" lvl="3" indent="-292100">
              <a:lnSpc>
                <a:spcPct val="100000"/>
              </a:lnSpc>
              <a:spcBef>
                <a:spcPts val="0"/>
              </a:spcBef>
              <a:spcAft>
                <a:spcPts val="0"/>
              </a:spcAft>
              <a:buSzPts val="1000"/>
              <a:buFont typeface="Poppins"/>
              <a:buChar char="●"/>
              <a:defRPr sz="1000">
                <a:latin typeface="Poppins"/>
                <a:ea typeface="Poppins"/>
                <a:cs typeface="Poppins"/>
                <a:sym typeface="Poppins"/>
              </a:defRPr>
            </a:lvl4pPr>
            <a:lvl5pPr marL="2286000" lvl="4" indent="-292100">
              <a:lnSpc>
                <a:spcPct val="100000"/>
              </a:lnSpc>
              <a:spcBef>
                <a:spcPts val="0"/>
              </a:spcBef>
              <a:spcAft>
                <a:spcPts val="0"/>
              </a:spcAft>
              <a:buSzPts val="1000"/>
              <a:buFont typeface="Poppins"/>
              <a:buChar char="○"/>
              <a:defRPr sz="1000">
                <a:latin typeface="Poppins"/>
                <a:ea typeface="Poppins"/>
                <a:cs typeface="Poppins"/>
                <a:sym typeface="Poppins"/>
              </a:defRPr>
            </a:lvl5pPr>
            <a:lvl6pPr marL="2743200" lvl="5" indent="-292100">
              <a:lnSpc>
                <a:spcPct val="100000"/>
              </a:lnSpc>
              <a:spcBef>
                <a:spcPts val="0"/>
              </a:spcBef>
              <a:spcAft>
                <a:spcPts val="0"/>
              </a:spcAft>
              <a:buSzPts val="1000"/>
              <a:buFont typeface="Poppins"/>
              <a:buChar char="■"/>
              <a:defRPr sz="1000">
                <a:latin typeface="Poppins"/>
                <a:ea typeface="Poppins"/>
                <a:cs typeface="Poppins"/>
                <a:sym typeface="Poppins"/>
              </a:defRPr>
            </a:lvl6pPr>
            <a:lvl7pPr marL="3200400" lvl="6" indent="-292100">
              <a:lnSpc>
                <a:spcPct val="100000"/>
              </a:lnSpc>
              <a:spcBef>
                <a:spcPts val="0"/>
              </a:spcBef>
              <a:spcAft>
                <a:spcPts val="0"/>
              </a:spcAft>
              <a:buSzPts val="1000"/>
              <a:buFont typeface="Poppins"/>
              <a:buChar char="●"/>
              <a:defRPr sz="1000">
                <a:latin typeface="Poppins"/>
                <a:ea typeface="Poppins"/>
                <a:cs typeface="Poppins"/>
                <a:sym typeface="Poppins"/>
              </a:defRPr>
            </a:lvl7pPr>
            <a:lvl8pPr marL="3657600" lvl="7" indent="-292100">
              <a:lnSpc>
                <a:spcPct val="100000"/>
              </a:lnSpc>
              <a:spcBef>
                <a:spcPts val="0"/>
              </a:spcBef>
              <a:spcAft>
                <a:spcPts val="0"/>
              </a:spcAft>
              <a:buSzPts val="1000"/>
              <a:buFont typeface="Poppins"/>
              <a:buChar char="○"/>
              <a:defRPr sz="1000">
                <a:latin typeface="Poppins"/>
                <a:ea typeface="Poppins"/>
                <a:cs typeface="Poppins"/>
                <a:sym typeface="Poppins"/>
              </a:defRPr>
            </a:lvl8pPr>
            <a:lvl9pPr marL="4114800" lvl="8" indent="-292100">
              <a:lnSpc>
                <a:spcPct val="100000"/>
              </a:lnSpc>
              <a:spcBef>
                <a:spcPts val="0"/>
              </a:spcBef>
              <a:spcAft>
                <a:spcPts val="0"/>
              </a:spcAft>
              <a:buSzPts val="1000"/>
              <a:buFont typeface="Poppins"/>
              <a:buChar char="■"/>
              <a:defRPr sz="1000">
                <a:latin typeface="Poppins"/>
                <a:ea typeface="Poppins"/>
                <a:cs typeface="Poppins"/>
                <a:sym typeface="Poppins"/>
              </a:defRPr>
            </a:lvl9pPr>
          </a:lstStyle>
          <a:p>
            <a:endParaRPr/>
          </a:p>
        </p:txBody>
      </p:sp>
      <p:sp>
        <p:nvSpPr>
          <p:cNvPr id="296" name="Google Shape;296;p34"/>
          <p:cNvSpPr txBox="1">
            <a:spLocks noGrp="1"/>
          </p:cNvSpPr>
          <p:nvPr>
            <p:ph type="title"/>
          </p:nvPr>
        </p:nvSpPr>
        <p:spPr>
          <a:xfrm>
            <a:off x="264324" y="258750"/>
            <a:ext cx="2021700" cy="470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000"/>
              <a:buNone/>
              <a:defRPr sz="3000"/>
            </a:lvl1pPr>
            <a:lvl2pPr lvl="1">
              <a:lnSpc>
                <a:spcPct val="80000"/>
              </a:lnSpc>
              <a:spcBef>
                <a:spcPts val="0"/>
              </a:spcBef>
              <a:spcAft>
                <a:spcPts val="0"/>
              </a:spcAft>
              <a:buSzPts val="3000"/>
              <a:buFont typeface="Poppins"/>
              <a:buNone/>
              <a:defRPr sz="3000"/>
            </a:lvl2pPr>
            <a:lvl3pPr lvl="2">
              <a:lnSpc>
                <a:spcPct val="80000"/>
              </a:lnSpc>
              <a:spcBef>
                <a:spcPts val="0"/>
              </a:spcBef>
              <a:spcAft>
                <a:spcPts val="0"/>
              </a:spcAft>
              <a:buSzPts val="3000"/>
              <a:buFont typeface="Poppins"/>
              <a:buNone/>
              <a:defRPr sz="3000"/>
            </a:lvl3pPr>
            <a:lvl4pPr lvl="3">
              <a:lnSpc>
                <a:spcPct val="80000"/>
              </a:lnSpc>
              <a:spcBef>
                <a:spcPts val="0"/>
              </a:spcBef>
              <a:spcAft>
                <a:spcPts val="0"/>
              </a:spcAft>
              <a:buSzPts val="3000"/>
              <a:buFont typeface="Poppins"/>
              <a:buNone/>
              <a:defRPr sz="3000"/>
            </a:lvl4pPr>
            <a:lvl5pPr lvl="4">
              <a:lnSpc>
                <a:spcPct val="80000"/>
              </a:lnSpc>
              <a:spcBef>
                <a:spcPts val="0"/>
              </a:spcBef>
              <a:spcAft>
                <a:spcPts val="0"/>
              </a:spcAft>
              <a:buSzPts val="3000"/>
              <a:buFont typeface="Poppins"/>
              <a:buNone/>
              <a:defRPr sz="3000"/>
            </a:lvl5pPr>
            <a:lvl6pPr lvl="5">
              <a:lnSpc>
                <a:spcPct val="80000"/>
              </a:lnSpc>
              <a:spcBef>
                <a:spcPts val="0"/>
              </a:spcBef>
              <a:spcAft>
                <a:spcPts val="0"/>
              </a:spcAft>
              <a:buSzPts val="3000"/>
              <a:buFont typeface="Poppins"/>
              <a:buNone/>
              <a:defRPr sz="3000"/>
            </a:lvl6pPr>
            <a:lvl7pPr lvl="6">
              <a:lnSpc>
                <a:spcPct val="80000"/>
              </a:lnSpc>
              <a:spcBef>
                <a:spcPts val="0"/>
              </a:spcBef>
              <a:spcAft>
                <a:spcPts val="0"/>
              </a:spcAft>
              <a:buSzPts val="3000"/>
              <a:buFont typeface="Poppins"/>
              <a:buNone/>
              <a:defRPr sz="3000"/>
            </a:lvl7pPr>
            <a:lvl8pPr lvl="7">
              <a:lnSpc>
                <a:spcPct val="80000"/>
              </a:lnSpc>
              <a:spcBef>
                <a:spcPts val="0"/>
              </a:spcBef>
              <a:spcAft>
                <a:spcPts val="0"/>
              </a:spcAft>
              <a:buSzPts val="3000"/>
              <a:buFont typeface="Poppins"/>
              <a:buNone/>
              <a:defRPr sz="3000"/>
            </a:lvl8pPr>
            <a:lvl9pPr lvl="8">
              <a:lnSpc>
                <a:spcPct val="80000"/>
              </a:lnSpc>
              <a:spcBef>
                <a:spcPts val="0"/>
              </a:spcBef>
              <a:spcAft>
                <a:spcPts val="0"/>
              </a:spcAft>
              <a:buSzPts val="3000"/>
              <a:buFont typeface="Poppins"/>
              <a:buNone/>
              <a:defRPr sz="30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p:cSld name="CUSTOM_2">
    <p:spTree>
      <p:nvGrpSpPr>
        <p:cNvPr id="1" name="Shape 297"/>
        <p:cNvGrpSpPr/>
        <p:nvPr/>
      </p:nvGrpSpPr>
      <p:grpSpPr>
        <a:xfrm>
          <a:off x="0" y="0"/>
          <a:ext cx="0" cy="0"/>
          <a:chOff x="0" y="0"/>
          <a:chExt cx="0" cy="0"/>
        </a:xfrm>
      </p:grpSpPr>
      <p:sp>
        <p:nvSpPr>
          <p:cNvPr id="298" name="Google Shape;298;p3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9" name="Google Shape;299;p35"/>
          <p:cNvSpPr txBox="1">
            <a:spLocks noGrp="1"/>
          </p:cNvSpPr>
          <p:nvPr>
            <p:ph type="body" idx="1"/>
          </p:nvPr>
        </p:nvSpPr>
        <p:spPr>
          <a:xfrm>
            <a:off x="2286024" y="258750"/>
            <a:ext cx="3056100" cy="4704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Font typeface="Poppins"/>
              <a:buChar char="●"/>
              <a:defRPr sz="1000">
                <a:latin typeface="Poppins"/>
                <a:ea typeface="Poppins"/>
                <a:cs typeface="Poppins"/>
                <a:sym typeface="Poppins"/>
              </a:defRPr>
            </a:lvl1pPr>
            <a:lvl2pPr marL="914400" lvl="1" indent="-292100">
              <a:lnSpc>
                <a:spcPct val="100000"/>
              </a:lnSpc>
              <a:spcBef>
                <a:spcPts val="0"/>
              </a:spcBef>
              <a:spcAft>
                <a:spcPts val="0"/>
              </a:spcAft>
              <a:buSzPts val="1000"/>
              <a:buFont typeface="Poppins"/>
              <a:buChar char="○"/>
              <a:defRPr sz="1000">
                <a:latin typeface="Poppins"/>
                <a:ea typeface="Poppins"/>
                <a:cs typeface="Poppins"/>
                <a:sym typeface="Poppins"/>
              </a:defRPr>
            </a:lvl2pPr>
            <a:lvl3pPr marL="1371600" lvl="2" indent="-292100">
              <a:lnSpc>
                <a:spcPct val="100000"/>
              </a:lnSpc>
              <a:spcBef>
                <a:spcPts val="0"/>
              </a:spcBef>
              <a:spcAft>
                <a:spcPts val="0"/>
              </a:spcAft>
              <a:buSzPts val="1000"/>
              <a:buFont typeface="Poppins"/>
              <a:buChar char="■"/>
              <a:defRPr sz="1000">
                <a:latin typeface="Poppins"/>
                <a:ea typeface="Poppins"/>
                <a:cs typeface="Poppins"/>
                <a:sym typeface="Poppins"/>
              </a:defRPr>
            </a:lvl3pPr>
            <a:lvl4pPr marL="1828800" lvl="3" indent="-292100">
              <a:lnSpc>
                <a:spcPct val="100000"/>
              </a:lnSpc>
              <a:spcBef>
                <a:spcPts val="0"/>
              </a:spcBef>
              <a:spcAft>
                <a:spcPts val="0"/>
              </a:spcAft>
              <a:buSzPts val="1000"/>
              <a:buFont typeface="Poppins"/>
              <a:buChar char="●"/>
              <a:defRPr sz="1000">
                <a:latin typeface="Poppins"/>
                <a:ea typeface="Poppins"/>
                <a:cs typeface="Poppins"/>
                <a:sym typeface="Poppins"/>
              </a:defRPr>
            </a:lvl4pPr>
            <a:lvl5pPr marL="2286000" lvl="4" indent="-292100">
              <a:lnSpc>
                <a:spcPct val="100000"/>
              </a:lnSpc>
              <a:spcBef>
                <a:spcPts val="0"/>
              </a:spcBef>
              <a:spcAft>
                <a:spcPts val="0"/>
              </a:spcAft>
              <a:buSzPts val="1000"/>
              <a:buFont typeface="Poppins"/>
              <a:buChar char="○"/>
              <a:defRPr sz="1000">
                <a:latin typeface="Poppins"/>
                <a:ea typeface="Poppins"/>
                <a:cs typeface="Poppins"/>
                <a:sym typeface="Poppins"/>
              </a:defRPr>
            </a:lvl5pPr>
            <a:lvl6pPr marL="2743200" lvl="5" indent="-292100">
              <a:lnSpc>
                <a:spcPct val="100000"/>
              </a:lnSpc>
              <a:spcBef>
                <a:spcPts val="0"/>
              </a:spcBef>
              <a:spcAft>
                <a:spcPts val="0"/>
              </a:spcAft>
              <a:buSzPts val="1000"/>
              <a:buFont typeface="Poppins"/>
              <a:buChar char="■"/>
              <a:defRPr sz="1000">
                <a:latin typeface="Poppins"/>
                <a:ea typeface="Poppins"/>
                <a:cs typeface="Poppins"/>
                <a:sym typeface="Poppins"/>
              </a:defRPr>
            </a:lvl6pPr>
            <a:lvl7pPr marL="3200400" lvl="6" indent="-292100">
              <a:lnSpc>
                <a:spcPct val="100000"/>
              </a:lnSpc>
              <a:spcBef>
                <a:spcPts val="0"/>
              </a:spcBef>
              <a:spcAft>
                <a:spcPts val="0"/>
              </a:spcAft>
              <a:buSzPts val="1000"/>
              <a:buFont typeface="Poppins"/>
              <a:buChar char="●"/>
              <a:defRPr sz="1000">
                <a:latin typeface="Poppins"/>
                <a:ea typeface="Poppins"/>
                <a:cs typeface="Poppins"/>
                <a:sym typeface="Poppins"/>
              </a:defRPr>
            </a:lvl7pPr>
            <a:lvl8pPr marL="3657600" lvl="7" indent="-292100">
              <a:lnSpc>
                <a:spcPct val="100000"/>
              </a:lnSpc>
              <a:spcBef>
                <a:spcPts val="0"/>
              </a:spcBef>
              <a:spcAft>
                <a:spcPts val="0"/>
              </a:spcAft>
              <a:buSzPts val="1000"/>
              <a:buFont typeface="Poppins"/>
              <a:buChar char="○"/>
              <a:defRPr sz="1000">
                <a:latin typeface="Poppins"/>
                <a:ea typeface="Poppins"/>
                <a:cs typeface="Poppins"/>
                <a:sym typeface="Poppins"/>
              </a:defRPr>
            </a:lvl8pPr>
            <a:lvl9pPr marL="4114800" lvl="8" indent="-292100">
              <a:lnSpc>
                <a:spcPct val="100000"/>
              </a:lnSpc>
              <a:spcBef>
                <a:spcPts val="0"/>
              </a:spcBef>
              <a:spcAft>
                <a:spcPts val="0"/>
              </a:spcAft>
              <a:buSzPts val="1000"/>
              <a:buFont typeface="Poppins"/>
              <a:buChar char="■"/>
              <a:defRPr sz="1000">
                <a:latin typeface="Poppins"/>
                <a:ea typeface="Poppins"/>
                <a:cs typeface="Poppins"/>
                <a:sym typeface="Poppins"/>
              </a:defRPr>
            </a:lvl9pPr>
          </a:lstStyle>
          <a:p>
            <a:endParaRPr/>
          </a:p>
        </p:txBody>
      </p:sp>
      <p:sp>
        <p:nvSpPr>
          <p:cNvPr id="300" name="Google Shape;300;p35"/>
          <p:cNvSpPr txBox="1">
            <a:spLocks noGrp="1"/>
          </p:cNvSpPr>
          <p:nvPr>
            <p:ph type="title"/>
          </p:nvPr>
        </p:nvSpPr>
        <p:spPr>
          <a:xfrm>
            <a:off x="264324" y="258750"/>
            <a:ext cx="2021700" cy="470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000"/>
              <a:buNone/>
              <a:defRPr sz="3000"/>
            </a:lvl1pPr>
            <a:lvl2pPr lvl="1">
              <a:lnSpc>
                <a:spcPct val="80000"/>
              </a:lnSpc>
              <a:spcBef>
                <a:spcPts val="0"/>
              </a:spcBef>
              <a:spcAft>
                <a:spcPts val="0"/>
              </a:spcAft>
              <a:buSzPts val="3000"/>
              <a:buFont typeface="Poppins"/>
              <a:buNone/>
              <a:defRPr sz="3000"/>
            </a:lvl2pPr>
            <a:lvl3pPr lvl="2">
              <a:lnSpc>
                <a:spcPct val="80000"/>
              </a:lnSpc>
              <a:spcBef>
                <a:spcPts val="0"/>
              </a:spcBef>
              <a:spcAft>
                <a:spcPts val="0"/>
              </a:spcAft>
              <a:buSzPts val="3000"/>
              <a:buFont typeface="Poppins"/>
              <a:buNone/>
              <a:defRPr sz="3000"/>
            </a:lvl3pPr>
            <a:lvl4pPr lvl="3">
              <a:lnSpc>
                <a:spcPct val="80000"/>
              </a:lnSpc>
              <a:spcBef>
                <a:spcPts val="0"/>
              </a:spcBef>
              <a:spcAft>
                <a:spcPts val="0"/>
              </a:spcAft>
              <a:buSzPts val="3000"/>
              <a:buFont typeface="Poppins"/>
              <a:buNone/>
              <a:defRPr sz="3000"/>
            </a:lvl4pPr>
            <a:lvl5pPr lvl="4">
              <a:lnSpc>
                <a:spcPct val="80000"/>
              </a:lnSpc>
              <a:spcBef>
                <a:spcPts val="0"/>
              </a:spcBef>
              <a:spcAft>
                <a:spcPts val="0"/>
              </a:spcAft>
              <a:buSzPts val="3000"/>
              <a:buFont typeface="Poppins"/>
              <a:buNone/>
              <a:defRPr sz="3000"/>
            </a:lvl5pPr>
            <a:lvl6pPr lvl="5">
              <a:lnSpc>
                <a:spcPct val="80000"/>
              </a:lnSpc>
              <a:spcBef>
                <a:spcPts val="0"/>
              </a:spcBef>
              <a:spcAft>
                <a:spcPts val="0"/>
              </a:spcAft>
              <a:buSzPts val="3000"/>
              <a:buFont typeface="Poppins"/>
              <a:buNone/>
              <a:defRPr sz="3000"/>
            </a:lvl6pPr>
            <a:lvl7pPr lvl="6">
              <a:lnSpc>
                <a:spcPct val="80000"/>
              </a:lnSpc>
              <a:spcBef>
                <a:spcPts val="0"/>
              </a:spcBef>
              <a:spcAft>
                <a:spcPts val="0"/>
              </a:spcAft>
              <a:buSzPts val="3000"/>
              <a:buFont typeface="Poppins"/>
              <a:buNone/>
              <a:defRPr sz="3000"/>
            </a:lvl7pPr>
            <a:lvl8pPr lvl="7">
              <a:lnSpc>
                <a:spcPct val="80000"/>
              </a:lnSpc>
              <a:spcBef>
                <a:spcPts val="0"/>
              </a:spcBef>
              <a:spcAft>
                <a:spcPts val="0"/>
              </a:spcAft>
              <a:buSzPts val="3000"/>
              <a:buFont typeface="Poppins"/>
              <a:buNone/>
              <a:defRPr sz="3000"/>
            </a:lvl8pPr>
            <a:lvl9pPr lvl="8">
              <a:lnSpc>
                <a:spcPct val="80000"/>
              </a:lnSpc>
              <a:spcBef>
                <a:spcPts val="0"/>
              </a:spcBef>
              <a:spcAft>
                <a:spcPts val="0"/>
              </a:spcAft>
              <a:buSzPts val="3000"/>
              <a:buFont typeface="Poppins"/>
              <a:buNone/>
              <a:defRPr sz="3000"/>
            </a:lvl9pPr>
          </a:lstStyle>
          <a:p>
            <a:endParaRPr/>
          </a:p>
        </p:txBody>
      </p:sp>
      <p:sp>
        <p:nvSpPr>
          <p:cNvPr id="301" name="Google Shape;301;p35"/>
          <p:cNvSpPr txBox="1">
            <a:spLocks noGrp="1"/>
          </p:cNvSpPr>
          <p:nvPr>
            <p:ph type="body" idx="2"/>
          </p:nvPr>
        </p:nvSpPr>
        <p:spPr>
          <a:xfrm>
            <a:off x="5577774" y="258750"/>
            <a:ext cx="3056100" cy="4704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Font typeface="Poppins"/>
              <a:buChar char="●"/>
              <a:defRPr sz="1000">
                <a:latin typeface="Poppins"/>
                <a:ea typeface="Poppins"/>
                <a:cs typeface="Poppins"/>
                <a:sym typeface="Poppins"/>
              </a:defRPr>
            </a:lvl1pPr>
            <a:lvl2pPr marL="914400" lvl="1" indent="-292100">
              <a:lnSpc>
                <a:spcPct val="100000"/>
              </a:lnSpc>
              <a:spcBef>
                <a:spcPts val="0"/>
              </a:spcBef>
              <a:spcAft>
                <a:spcPts val="0"/>
              </a:spcAft>
              <a:buSzPts val="1000"/>
              <a:buFont typeface="Poppins"/>
              <a:buChar char="○"/>
              <a:defRPr sz="1000">
                <a:latin typeface="Poppins"/>
                <a:ea typeface="Poppins"/>
                <a:cs typeface="Poppins"/>
                <a:sym typeface="Poppins"/>
              </a:defRPr>
            </a:lvl2pPr>
            <a:lvl3pPr marL="1371600" lvl="2" indent="-292100">
              <a:lnSpc>
                <a:spcPct val="100000"/>
              </a:lnSpc>
              <a:spcBef>
                <a:spcPts val="0"/>
              </a:spcBef>
              <a:spcAft>
                <a:spcPts val="0"/>
              </a:spcAft>
              <a:buSzPts val="1000"/>
              <a:buFont typeface="Poppins"/>
              <a:buChar char="■"/>
              <a:defRPr sz="1000">
                <a:latin typeface="Poppins"/>
                <a:ea typeface="Poppins"/>
                <a:cs typeface="Poppins"/>
                <a:sym typeface="Poppins"/>
              </a:defRPr>
            </a:lvl3pPr>
            <a:lvl4pPr marL="1828800" lvl="3" indent="-292100">
              <a:lnSpc>
                <a:spcPct val="100000"/>
              </a:lnSpc>
              <a:spcBef>
                <a:spcPts val="0"/>
              </a:spcBef>
              <a:spcAft>
                <a:spcPts val="0"/>
              </a:spcAft>
              <a:buSzPts val="1000"/>
              <a:buFont typeface="Poppins"/>
              <a:buChar char="●"/>
              <a:defRPr sz="1000">
                <a:latin typeface="Poppins"/>
                <a:ea typeface="Poppins"/>
                <a:cs typeface="Poppins"/>
                <a:sym typeface="Poppins"/>
              </a:defRPr>
            </a:lvl4pPr>
            <a:lvl5pPr marL="2286000" lvl="4" indent="-292100">
              <a:lnSpc>
                <a:spcPct val="100000"/>
              </a:lnSpc>
              <a:spcBef>
                <a:spcPts val="0"/>
              </a:spcBef>
              <a:spcAft>
                <a:spcPts val="0"/>
              </a:spcAft>
              <a:buSzPts val="1000"/>
              <a:buFont typeface="Poppins"/>
              <a:buChar char="○"/>
              <a:defRPr sz="1000">
                <a:latin typeface="Poppins"/>
                <a:ea typeface="Poppins"/>
                <a:cs typeface="Poppins"/>
                <a:sym typeface="Poppins"/>
              </a:defRPr>
            </a:lvl5pPr>
            <a:lvl6pPr marL="2743200" lvl="5" indent="-292100">
              <a:lnSpc>
                <a:spcPct val="100000"/>
              </a:lnSpc>
              <a:spcBef>
                <a:spcPts val="0"/>
              </a:spcBef>
              <a:spcAft>
                <a:spcPts val="0"/>
              </a:spcAft>
              <a:buSzPts val="1000"/>
              <a:buFont typeface="Poppins"/>
              <a:buChar char="■"/>
              <a:defRPr sz="1000">
                <a:latin typeface="Poppins"/>
                <a:ea typeface="Poppins"/>
                <a:cs typeface="Poppins"/>
                <a:sym typeface="Poppins"/>
              </a:defRPr>
            </a:lvl6pPr>
            <a:lvl7pPr marL="3200400" lvl="6" indent="-292100">
              <a:lnSpc>
                <a:spcPct val="100000"/>
              </a:lnSpc>
              <a:spcBef>
                <a:spcPts val="0"/>
              </a:spcBef>
              <a:spcAft>
                <a:spcPts val="0"/>
              </a:spcAft>
              <a:buSzPts val="1000"/>
              <a:buFont typeface="Poppins"/>
              <a:buChar char="●"/>
              <a:defRPr sz="1000">
                <a:latin typeface="Poppins"/>
                <a:ea typeface="Poppins"/>
                <a:cs typeface="Poppins"/>
                <a:sym typeface="Poppins"/>
              </a:defRPr>
            </a:lvl7pPr>
            <a:lvl8pPr marL="3657600" lvl="7" indent="-292100">
              <a:lnSpc>
                <a:spcPct val="100000"/>
              </a:lnSpc>
              <a:spcBef>
                <a:spcPts val="0"/>
              </a:spcBef>
              <a:spcAft>
                <a:spcPts val="0"/>
              </a:spcAft>
              <a:buSzPts val="1000"/>
              <a:buFont typeface="Poppins"/>
              <a:buChar char="○"/>
              <a:defRPr sz="1000">
                <a:latin typeface="Poppins"/>
                <a:ea typeface="Poppins"/>
                <a:cs typeface="Poppins"/>
                <a:sym typeface="Poppins"/>
              </a:defRPr>
            </a:lvl8pPr>
            <a:lvl9pPr marL="4114800" lvl="8" indent="-292100">
              <a:lnSpc>
                <a:spcPct val="100000"/>
              </a:lnSpc>
              <a:spcBef>
                <a:spcPts val="0"/>
              </a:spcBef>
              <a:spcAft>
                <a:spcPts val="0"/>
              </a:spcAft>
              <a:buSzPts val="1000"/>
              <a:buFont typeface="Poppins"/>
              <a:buChar char="■"/>
              <a:defRPr sz="1000">
                <a:latin typeface="Poppins"/>
                <a:ea typeface="Poppins"/>
                <a:cs typeface="Poppins"/>
                <a:sym typeface="Poppin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nd slide">
  <p:cSld name="CUSTOM_1">
    <p:spTree>
      <p:nvGrpSpPr>
        <p:cNvPr id="1" name="Shape 302"/>
        <p:cNvGrpSpPr/>
        <p:nvPr/>
      </p:nvGrpSpPr>
      <p:grpSpPr>
        <a:xfrm>
          <a:off x="0" y="0"/>
          <a:ext cx="0" cy="0"/>
          <a:chOff x="0" y="0"/>
          <a:chExt cx="0" cy="0"/>
        </a:xfrm>
      </p:grpSpPr>
      <p:sp>
        <p:nvSpPr>
          <p:cNvPr id="303" name="Google Shape;303;p36"/>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4" name="Google Shape;304;p36"/>
          <p:cNvSpPr txBox="1">
            <a:spLocks noGrp="1"/>
          </p:cNvSpPr>
          <p:nvPr>
            <p:ph type="title"/>
          </p:nvPr>
        </p:nvSpPr>
        <p:spPr>
          <a:xfrm>
            <a:off x="264326" y="398450"/>
            <a:ext cx="4828500" cy="808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None/>
              <a:defRPr sz="5000"/>
            </a:lvl2pPr>
            <a:lvl3pPr lvl="2">
              <a:lnSpc>
                <a:spcPct val="80000"/>
              </a:lnSpc>
              <a:spcBef>
                <a:spcPts val="0"/>
              </a:spcBef>
              <a:spcAft>
                <a:spcPts val="0"/>
              </a:spcAft>
              <a:buSzPts val="5000"/>
              <a:buNone/>
              <a:defRPr sz="5000"/>
            </a:lvl3pPr>
            <a:lvl4pPr lvl="3">
              <a:lnSpc>
                <a:spcPct val="80000"/>
              </a:lnSpc>
              <a:spcBef>
                <a:spcPts val="0"/>
              </a:spcBef>
              <a:spcAft>
                <a:spcPts val="0"/>
              </a:spcAft>
              <a:buSzPts val="5000"/>
              <a:buNone/>
              <a:defRPr sz="5000"/>
            </a:lvl4pPr>
            <a:lvl5pPr lvl="4">
              <a:lnSpc>
                <a:spcPct val="80000"/>
              </a:lnSpc>
              <a:spcBef>
                <a:spcPts val="0"/>
              </a:spcBef>
              <a:spcAft>
                <a:spcPts val="0"/>
              </a:spcAft>
              <a:buSzPts val="5000"/>
              <a:buNone/>
              <a:defRPr sz="5000"/>
            </a:lvl5pPr>
            <a:lvl6pPr lvl="5">
              <a:lnSpc>
                <a:spcPct val="80000"/>
              </a:lnSpc>
              <a:spcBef>
                <a:spcPts val="0"/>
              </a:spcBef>
              <a:spcAft>
                <a:spcPts val="0"/>
              </a:spcAft>
              <a:buSzPts val="5000"/>
              <a:buNone/>
              <a:defRPr sz="5000"/>
            </a:lvl6pPr>
            <a:lvl7pPr lvl="6">
              <a:lnSpc>
                <a:spcPct val="80000"/>
              </a:lnSpc>
              <a:spcBef>
                <a:spcPts val="0"/>
              </a:spcBef>
              <a:spcAft>
                <a:spcPts val="0"/>
              </a:spcAft>
              <a:buSzPts val="5000"/>
              <a:buNone/>
              <a:defRPr sz="5000"/>
            </a:lvl7pPr>
            <a:lvl8pPr lvl="7">
              <a:lnSpc>
                <a:spcPct val="80000"/>
              </a:lnSpc>
              <a:spcBef>
                <a:spcPts val="0"/>
              </a:spcBef>
              <a:spcAft>
                <a:spcPts val="0"/>
              </a:spcAft>
              <a:buSzPts val="5000"/>
              <a:buNone/>
              <a:defRPr sz="5000"/>
            </a:lvl8pPr>
            <a:lvl9pPr lvl="8">
              <a:lnSpc>
                <a:spcPct val="80000"/>
              </a:lnSpc>
              <a:spcBef>
                <a:spcPts val="0"/>
              </a:spcBef>
              <a:spcAft>
                <a:spcPts val="0"/>
              </a:spcAft>
              <a:buSzPts val="5000"/>
              <a:buNone/>
              <a:defRPr sz="5000"/>
            </a:lvl9pPr>
          </a:lstStyle>
          <a:p>
            <a:endParaRPr/>
          </a:p>
        </p:txBody>
      </p:sp>
      <p:cxnSp>
        <p:nvCxnSpPr>
          <p:cNvPr id="305" name="Google Shape;305;p36"/>
          <p:cNvCxnSpPr/>
          <p:nvPr/>
        </p:nvCxnSpPr>
        <p:spPr>
          <a:xfrm>
            <a:off x="300107" y="3241527"/>
            <a:ext cx="4283400" cy="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36"/>
          <p:cNvSpPr txBox="1">
            <a:spLocks noGrp="1"/>
          </p:cNvSpPr>
          <p:nvPr>
            <p:ph type="subTitle" idx="1"/>
          </p:nvPr>
        </p:nvSpPr>
        <p:spPr>
          <a:xfrm>
            <a:off x="264325" y="2997200"/>
            <a:ext cx="1836300" cy="190500"/>
          </a:xfrm>
          <a:prstGeom prst="rect">
            <a:avLst/>
          </a:prstGeom>
        </p:spPr>
        <p:txBody>
          <a:bodyPr spcFirstLastPara="1" wrap="square" lIns="91425" tIns="91425" rIns="91425" bIns="91425" anchor="ctr" anchorCtr="0">
            <a:noAutofit/>
          </a:bodyPr>
          <a:lstStyle>
            <a:lvl1pPr lvl="0">
              <a:spcBef>
                <a:spcPts val="0"/>
              </a:spcBef>
              <a:spcAft>
                <a:spcPts val="0"/>
              </a:spcAft>
              <a:buSzPts val="750"/>
              <a:buNone/>
              <a:defRPr sz="750" b="1"/>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7" name="Google Shape;307;p36"/>
          <p:cNvSpPr txBox="1">
            <a:spLocks noGrp="1"/>
          </p:cNvSpPr>
          <p:nvPr>
            <p:ph type="subTitle" idx="2"/>
          </p:nvPr>
        </p:nvSpPr>
        <p:spPr>
          <a:xfrm>
            <a:off x="2747335" y="2997200"/>
            <a:ext cx="1836300" cy="190500"/>
          </a:xfrm>
          <a:prstGeom prst="rect">
            <a:avLst/>
          </a:prstGeom>
        </p:spPr>
        <p:txBody>
          <a:bodyPr spcFirstLastPara="1" wrap="square" lIns="91425" tIns="91425" rIns="91425" bIns="91425" anchor="ctr" anchorCtr="0">
            <a:noAutofit/>
          </a:bodyPr>
          <a:lstStyle>
            <a:lvl1pPr lvl="0" algn="r">
              <a:spcBef>
                <a:spcPts val="0"/>
              </a:spcBef>
              <a:spcAft>
                <a:spcPts val="0"/>
              </a:spcAft>
              <a:buSzPts val="750"/>
              <a:buNone/>
              <a:defRPr sz="750" b="1"/>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308" name="Google Shape;308;p36"/>
          <p:cNvSpPr txBox="1">
            <a:spLocks noGrp="1"/>
          </p:cNvSpPr>
          <p:nvPr>
            <p:ph type="body" idx="3"/>
          </p:nvPr>
        </p:nvSpPr>
        <p:spPr>
          <a:xfrm>
            <a:off x="264325" y="3295350"/>
            <a:ext cx="4332900" cy="1498500"/>
          </a:xfrm>
          <a:prstGeom prst="rect">
            <a:avLst/>
          </a:prstGeom>
        </p:spPr>
        <p:txBody>
          <a:bodyPr spcFirstLastPara="1" wrap="square" lIns="91425" tIns="91425" rIns="91425" bIns="91425" anchor="t" anchorCtr="0">
            <a:noAutofit/>
          </a:bodyPr>
          <a:lstStyle>
            <a:lvl1pPr marL="457200" lvl="0" indent="-349250">
              <a:lnSpc>
                <a:spcPct val="100000"/>
              </a:lnSpc>
              <a:spcBef>
                <a:spcPts val="0"/>
              </a:spcBef>
              <a:spcAft>
                <a:spcPts val="0"/>
              </a:spcAft>
              <a:buSzPts val="1900"/>
              <a:buFont typeface="Poppins"/>
              <a:buChar char="●"/>
              <a:defRPr sz="1900">
                <a:latin typeface="Poppins"/>
                <a:ea typeface="Poppins"/>
                <a:cs typeface="Poppins"/>
                <a:sym typeface="Poppins"/>
              </a:defRPr>
            </a:lvl1pPr>
            <a:lvl2pPr marL="914400" lvl="1" indent="-349250">
              <a:lnSpc>
                <a:spcPct val="100000"/>
              </a:lnSpc>
              <a:spcBef>
                <a:spcPts val="0"/>
              </a:spcBef>
              <a:spcAft>
                <a:spcPts val="0"/>
              </a:spcAft>
              <a:buSzPts val="1900"/>
              <a:buFont typeface="Poppins"/>
              <a:buChar char="○"/>
              <a:defRPr sz="1900">
                <a:latin typeface="Poppins"/>
                <a:ea typeface="Poppins"/>
                <a:cs typeface="Poppins"/>
                <a:sym typeface="Poppins"/>
              </a:defRPr>
            </a:lvl2pPr>
            <a:lvl3pPr marL="1371600" lvl="2" indent="-349250">
              <a:lnSpc>
                <a:spcPct val="100000"/>
              </a:lnSpc>
              <a:spcBef>
                <a:spcPts val="0"/>
              </a:spcBef>
              <a:spcAft>
                <a:spcPts val="0"/>
              </a:spcAft>
              <a:buSzPts val="1900"/>
              <a:buFont typeface="Poppins"/>
              <a:buChar char="■"/>
              <a:defRPr sz="1900">
                <a:latin typeface="Poppins"/>
                <a:ea typeface="Poppins"/>
                <a:cs typeface="Poppins"/>
                <a:sym typeface="Poppins"/>
              </a:defRPr>
            </a:lvl3pPr>
            <a:lvl4pPr marL="1828800" lvl="3" indent="-349250">
              <a:lnSpc>
                <a:spcPct val="100000"/>
              </a:lnSpc>
              <a:spcBef>
                <a:spcPts val="0"/>
              </a:spcBef>
              <a:spcAft>
                <a:spcPts val="0"/>
              </a:spcAft>
              <a:buSzPts val="1900"/>
              <a:buFont typeface="Poppins"/>
              <a:buChar char="●"/>
              <a:defRPr sz="1900">
                <a:latin typeface="Poppins"/>
                <a:ea typeface="Poppins"/>
                <a:cs typeface="Poppins"/>
                <a:sym typeface="Poppins"/>
              </a:defRPr>
            </a:lvl4pPr>
            <a:lvl5pPr marL="2286000" lvl="4" indent="-349250">
              <a:lnSpc>
                <a:spcPct val="100000"/>
              </a:lnSpc>
              <a:spcBef>
                <a:spcPts val="0"/>
              </a:spcBef>
              <a:spcAft>
                <a:spcPts val="0"/>
              </a:spcAft>
              <a:buSzPts val="1900"/>
              <a:buFont typeface="Poppins"/>
              <a:buChar char="○"/>
              <a:defRPr sz="1900">
                <a:latin typeface="Poppins"/>
                <a:ea typeface="Poppins"/>
                <a:cs typeface="Poppins"/>
                <a:sym typeface="Poppins"/>
              </a:defRPr>
            </a:lvl5pPr>
            <a:lvl6pPr marL="2743200" lvl="5" indent="-349250">
              <a:lnSpc>
                <a:spcPct val="100000"/>
              </a:lnSpc>
              <a:spcBef>
                <a:spcPts val="0"/>
              </a:spcBef>
              <a:spcAft>
                <a:spcPts val="0"/>
              </a:spcAft>
              <a:buSzPts val="1900"/>
              <a:buFont typeface="Poppins"/>
              <a:buChar char="■"/>
              <a:defRPr sz="1900">
                <a:latin typeface="Poppins"/>
                <a:ea typeface="Poppins"/>
                <a:cs typeface="Poppins"/>
                <a:sym typeface="Poppins"/>
              </a:defRPr>
            </a:lvl6pPr>
            <a:lvl7pPr marL="3200400" lvl="6" indent="-349250">
              <a:lnSpc>
                <a:spcPct val="100000"/>
              </a:lnSpc>
              <a:spcBef>
                <a:spcPts val="0"/>
              </a:spcBef>
              <a:spcAft>
                <a:spcPts val="0"/>
              </a:spcAft>
              <a:buSzPts val="1900"/>
              <a:buFont typeface="Poppins"/>
              <a:buChar char="●"/>
              <a:defRPr sz="1900">
                <a:latin typeface="Poppins"/>
                <a:ea typeface="Poppins"/>
                <a:cs typeface="Poppins"/>
                <a:sym typeface="Poppins"/>
              </a:defRPr>
            </a:lvl7pPr>
            <a:lvl8pPr marL="3657600" lvl="7" indent="-349250">
              <a:lnSpc>
                <a:spcPct val="100000"/>
              </a:lnSpc>
              <a:spcBef>
                <a:spcPts val="0"/>
              </a:spcBef>
              <a:spcAft>
                <a:spcPts val="0"/>
              </a:spcAft>
              <a:buSzPts val="1900"/>
              <a:buFont typeface="Poppins"/>
              <a:buChar char="○"/>
              <a:defRPr sz="1900">
                <a:latin typeface="Poppins"/>
                <a:ea typeface="Poppins"/>
                <a:cs typeface="Poppins"/>
                <a:sym typeface="Poppins"/>
              </a:defRPr>
            </a:lvl8pPr>
            <a:lvl9pPr marL="4114800" lvl="8" indent="-349250">
              <a:lnSpc>
                <a:spcPct val="100000"/>
              </a:lnSpc>
              <a:spcBef>
                <a:spcPts val="0"/>
              </a:spcBef>
              <a:spcAft>
                <a:spcPts val="0"/>
              </a:spcAft>
              <a:buSzPts val="1900"/>
              <a:buFont typeface="Poppins"/>
              <a:buChar char="■"/>
              <a:defRPr sz="1900">
                <a:latin typeface="Poppins"/>
                <a:ea typeface="Poppins"/>
                <a:cs typeface="Poppins"/>
                <a:sym typeface="Poppins"/>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CUSTOM_1_1">
    <p:spTree>
      <p:nvGrpSpPr>
        <p:cNvPr id="1" name="Shape 309"/>
        <p:cNvGrpSpPr/>
        <p:nvPr/>
      </p:nvGrpSpPr>
      <p:grpSpPr>
        <a:xfrm>
          <a:off x="0" y="0"/>
          <a:ext cx="0" cy="0"/>
          <a:chOff x="0" y="0"/>
          <a:chExt cx="0" cy="0"/>
        </a:xfrm>
      </p:grpSpPr>
      <p:sp>
        <p:nvSpPr>
          <p:cNvPr id="310" name="Google Shape;310;p37"/>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11" name="Google Shape;311;p37"/>
          <p:cNvCxnSpPr/>
          <p:nvPr/>
        </p:nvCxnSpPr>
        <p:spPr>
          <a:xfrm>
            <a:off x="300107" y="3241527"/>
            <a:ext cx="4283400" cy="0"/>
          </a:xfrm>
          <a:prstGeom prst="straightConnector1">
            <a:avLst/>
          </a:prstGeom>
          <a:noFill/>
          <a:ln w="9525" cap="flat" cmpd="sng">
            <a:solidFill>
              <a:schemeClr val="dk1"/>
            </a:solidFill>
            <a:prstDash val="solid"/>
            <a:round/>
            <a:headEnd type="none" w="med" len="med"/>
            <a:tailEnd type="none" w="med" len="med"/>
          </a:ln>
        </p:spPr>
      </p:cxnSp>
      <p:sp>
        <p:nvSpPr>
          <p:cNvPr id="312" name="Google Shape;312;p37"/>
          <p:cNvSpPr txBox="1">
            <a:spLocks noGrp="1"/>
          </p:cNvSpPr>
          <p:nvPr>
            <p:ph type="body" idx="1"/>
          </p:nvPr>
        </p:nvSpPr>
        <p:spPr>
          <a:xfrm>
            <a:off x="264325" y="3295350"/>
            <a:ext cx="4332900" cy="1498500"/>
          </a:xfrm>
          <a:prstGeom prst="rect">
            <a:avLst/>
          </a:prstGeom>
        </p:spPr>
        <p:txBody>
          <a:bodyPr spcFirstLastPara="1" wrap="square" lIns="91425" tIns="91425" rIns="91425" bIns="91425" anchor="t" anchorCtr="0">
            <a:noAutofit/>
          </a:bodyPr>
          <a:lstStyle>
            <a:lvl1pPr marL="457200" lvl="0" indent="-349250">
              <a:lnSpc>
                <a:spcPct val="100000"/>
              </a:lnSpc>
              <a:spcBef>
                <a:spcPts val="0"/>
              </a:spcBef>
              <a:spcAft>
                <a:spcPts val="0"/>
              </a:spcAft>
              <a:buSzPts val="1900"/>
              <a:buFont typeface="Poppins"/>
              <a:buChar char="●"/>
              <a:defRPr sz="1900">
                <a:latin typeface="Poppins"/>
                <a:ea typeface="Poppins"/>
                <a:cs typeface="Poppins"/>
                <a:sym typeface="Poppins"/>
              </a:defRPr>
            </a:lvl1pPr>
            <a:lvl2pPr marL="914400" lvl="1" indent="-349250">
              <a:lnSpc>
                <a:spcPct val="100000"/>
              </a:lnSpc>
              <a:spcBef>
                <a:spcPts val="0"/>
              </a:spcBef>
              <a:spcAft>
                <a:spcPts val="0"/>
              </a:spcAft>
              <a:buSzPts val="1900"/>
              <a:buFont typeface="Poppins"/>
              <a:buChar char="○"/>
              <a:defRPr sz="1900">
                <a:latin typeface="Poppins"/>
                <a:ea typeface="Poppins"/>
                <a:cs typeface="Poppins"/>
                <a:sym typeface="Poppins"/>
              </a:defRPr>
            </a:lvl2pPr>
            <a:lvl3pPr marL="1371600" lvl="2" indent="-349250">
              <a:lnSpc>
                <a:spcPct val="100000"/>
              </a:lnSpc>
              <a:spcBef>
                <a:spcPts val="0"/>
              </a:spcBef>
              <a:spcAft>
                <a:spcPts val="0"/>
              </a:spcAft>
              <a:buSzPts val="1900"/>
              <a:buFont typeface="Poppins"/>
              <a:buChar char="■"/>
              <a:defRPr sz="1900">
                <a:latin typeface="Poppins"/>
                <a:ea typeface="Poppins"/>
                <a:cs typeface="Poppins"/>
                <a:sym typeface="Poppins"/>
              </a:defRPr>
            </a:lvl3pPr>
            <a:lvl4pPr marL="1828800" lvl="3" indent="-349250">
              <a:lnSpc>
                <a:spcPct val="100000"/>
              </a:lnSpc>
              <a:spcBef>
                <a:spcPts val="0"/>
              </a:spcBef>
              <a:spcAft>
                <a:spcPts val="0"/>
              </a:spcAft>
              <a:buSzPts val="1900"/>
              <a:buFont typeface="Poppins"/>
              <a:buChar char="●"/>
              <a:defRPr sz="1900">
                <a:latin typeface="Poppins"/>
                <a:ea typeface="Poppins"/>
                <a:cs typeface="Poppins"/>
                <a:sym typeface="Poppins"/>
              </a:defRPr>
            </a:lvl4pPr>
            <a:lvl5pPr marL="2286000" lvl="4" indent="-349250">
              <a:lnSpc>
                <a:spcPct val="100000"/>
              </a:lnSpc>
              <a:spcBef>
                <a:spcPts val="0"/>
              </a:spcBef>
              <a:spcAft>
                <a:spcPts val="0"/>
              </a:spcAft>
              <a:buSzPts val="1900"/>
              <a:buFont typeface="Poppins"/>
              <a:buChar char="○"/>
              <a:defRPr sz="1900">
                <a:latin typeface="Poppins"/>
                <a:ea typeface="Poppins"/>
                <a:cs typeface="Poppins"/>
                <a:sym typeface="Poppins"/>
              </a:defRPr>
            </a:lvl5pPr>
            <a:lvl6pPr marL="2743200" lvl="5" indent="-349250">
              <a:lnSpc>
                <a:spcPct val="100000"/>
              </a:lnSpc>
              <a:spcBef>
                <a:spcPts val="0"/>
              </a:spcBef>
              <a:spcAft>
                <a:spcPts val="0"/>
              </a:spcAft>
              <a:buSzPts val="1900"/>
              <a:buFont typeface="Poppins"/>
              <a:buChar char="■"/>
              <a:defRPr sz="1900">
                <a:latin typeface="Poppins"/>
                <a:ea typeface="Poppins"/>
                <a:cs typeface="Poppins"/>
                <a:sym typeface="Poppins"/>
              </a:defRPr>
            </a:lvl6pPr>
            <a:lvl7pPr marL="3200400" lvl="6" indent="-349250">
              <a:lnSpc>
                <a:spcPct val="100000"/>
              </a:lnSpc>
              <a:spcBef>
                <a:spcPts val="0"/>
              </a:spcBef>
              <a:spcAft>
                <a:spcPts val="0"/>
              </a:spcAft>
              <a:buSzPts val="1900"/>
              <a:buFont typeface="Poppins"/>
              <a:buChar char="●"/>
              <a:defRPr sz="1900">
                <a:latin typeface="Poppins"/>
                <a:ea typeface="Poppins"/>
                <a:cs typeface="Poppins"/>
                <a:sym typeface="Poppins"/>
              </a:defRPr>
            </a:lvl7pPr>
            <a:lvl8pPr marL="3657600" lvl="7" indent="-349250">
              <a:lnSpc>
                <a:spcPct val="100000"/>
              </a:lnSpc>
              <a:spcBef>
                <a:spcPts val="0"/>
              </a:spcBef>
              <a:spcAft>
                <a:spcPts val="0"/>
              </a:spcAft>
              <a:buSzPts val="1900"/>
              <a:buFont typeface="Poppins"/>
              <a:buChar char="○"/>
              <a:defRPr sz="1900">
                <a:latin typeface="Poppins"/>
                <a:ea typeface="Poppins"/>
                <a:cs typeface="Poppins"/>
                <a:sym typeface="Poppins"/>
              </a:defRPr>
            </a:lvl8pPr>
            <a:lvl9pPr marL="4114800" lvl="8" indent="-349250">
              <a:lnSpc>
                <a:spcPct val="100000"/>
              </a:lnSpc>
              <a:spcBef>
                <a:spcPts val="0"/>
              </a:spcBef>
              <a:spcAft>
                <a:spcPts val="0"/>
              </a:spcAft>
              <a:buSzPts val="1900"/>
              <a:buFont typeface="Poppins"/>
              <a:buChar char="■"/>
              <a:defRPr sz="1900">
                <a:latin typeface="Poppins"/>
                <a:ea typeface="Poppins"/>
                <a:cs typeface="Poppins"/>
                <a:sym typeface="Poppin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3"/>
        <p:cNvGrpSpPr/>
        <p:nvPr/>
      </p:nvGrpSpPr>
      <p:grpSpPr>
        <a:xfrm>
          <a:off x="0" y="0"/>
          <a:ext cx="0" cy="0"/>
          <a:chOff x="0" y="0"/>
          <a:chExt cx="0" cy="0"/>
        </a:xfrm>
      </p:grpSpPr>
      <p:sp>
        <p:nvSpPr>
          <p:cNvPr id="314" name="Google Shape;314;p38"/>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TITLE_1_1_1">
    <p:spTree>
      <p:nvGrpSpPr>
        <p:cNvPr id="1" name="Shape 31"/>
        <p:cNvGrpSpPr/>
        <p:nvPr/>
      </p:nvGrpSpPr>
      <p:grpSpPr>
        <a:xfrm>
          <a:off x="0" y="0"/>
          <a:ext cx="0" cy="0"/>
          <a:chOff x="0" y="0"/>
          <a:chExt cx="0" cy="0"/>
        </a:xfrm>
      </p:grpSpPr>
      <p:sp>
        <p:nvSpPr>
          <p:cNvPr id="32" name="Google Shape;32;p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5"/>
          <p:cNvSpPr txBox="1">
            <a:spLocks noGrp="1"/>
          </p:cNvSpPr>
          <p:nvPr>
            <p:ph type="title"/>
          </p:nvPr>
        </p:nvSpPr>
        <p:spPr>
          <a:xfrm>
            <a:off x="19800" y="4187725"/>
            <a:ext cx="9104400" cy="82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
        <p:nvSpPr>
          <p:cNvPr id="34" name="Google Shape;34;p5"/>
          <p:cNvSpPr txBox="1">
            <a:spLocks noGrp="1"/>
          </p:cNvSpPr>
          <p:nvPr>
            <p:ph type="body" idx="1"/>
          </p:nvPr>
        </p:nvSpPr>
        <p:spPr>
          <a:xfrm>
            <a:off x="1182150" y="994250"/>
            <a:ext cx="6779700" cy="171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ndex"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6"/>
          <p:cNvSpPr txBox="1">
            <a:spLocks noGrp="1"/>
          </p:cNvSpPr>
          <p:nvPr>
            <p:ph type="subTitle" idx="1"/>
          </p:nvPr>
        </p:nvSpPr>
        <p:spPr>
          <a:xfrm rot="-5400000">
            <a:off x="-106275" y="46121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38" name="Google Shape;38;p6"/>
          <p:cNvSpPr txBox="1">
            <a:spLocks noGrp="1"/>
          </p:cNvSpPr>
          <p:nvPr>
            <p:ph type="subTitle" idx="2"/>
          </p:nvPr>
        </p:nvSpPr>
        <p:spPr>
          <a:xfrm rot="-5400000">
            <a:off x="-106275" y="38846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39" name="Google Shape;39;p6"/>
          <p:cNvSpPr txBox="1">
            <a:spLocks noGrp="1"/>
          </p:cNvSpPr>
          <p:nvPr>
            <p:ph type="subTitle" idx="3"/>
          </p:nvPr>
        </p:nvSpPr>
        <p:spPr>
          <a:xfrm rot="-5400000">
            <a:off x="-106275" y="31571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40" name="Google Shape;40;p6"/>
          <p:cNvSpPr txBox="1">
            <a:spLocks noGrp="1"/>
          </p:cNvSpPr>
          <p:nvPr>
            <p:ph type="subTitle" idx="4"/>
          </p:nvPr>
        </p:nvSpPr>
        <p:spPr>
          <a:xfrm rot="-5400000">
            <a:off x="-106275" y="242970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41" name="Google Shape;41;p6"/>
          <p:cNvSpPr txBox="1">
            <a:spLocks noGrp="1"/>
          </p:cNvSpPr>
          <p:nvPr>
            <p:ph type="subTitle" idx="5"/>
          </p:nvPr>
        </p:nvSpPr>
        <p:spPr>
          <a:xfrm rot="-5400000">
            <a:off x="-106275" y="170222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42" name="Google Shape;42;p6"/>
          <p:cNvSpPr txBox="1">
            <a:spLocks noGrp="1"/>
          </p:cNvSpPr>
          <p:nvPr>
            <p:ph type="subTitle" idx="6"/>
          </p:nvPr>
        </p:nvSpPr>
        <p:spPr>
          <a:xfrm rot="-5400000">
            <a:off x="-106275" y="974750"/>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43" name="Google Shape;43;p6"/>
          <p:cNvSpPr txBox="1">
            <a:spLocks noGrp="1"/>
          </p:cNvSpPr>
          <p:nvPr>
            <p:ph type="subTitle" idx="7"/>
          </p:nvPr>
        </p:nvSpPr>
        <p:spPr>
          <a:xfrm rot="-5400000">
            <a:off x="-106275" y="247275"/>
            <a:ext cx="749400" cy="28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650"/>
              <a:buNone/>
              <a:defRPr sz="650" b="1"/>
            </a:lvl1pPr>
            <a:lvl2pPr lvl="1" algn="ctr">
              <a:spcBef>
                <a:spcPts val="0"/>
              </a:spcBef>
              <a:spcAft>
                <a:spcPts val="0"/>
              </a:spcAft>
              <a:buClr>
                <a:schemeClr val="dk1"/>
              </a:buClr>
              <a:buSzPts val="700"/>
              <a:buNone/>
              <a:defRPr sz="700" b="1"/>
            </a:lvl2pPr>
            <a:lvl3pPr lvl="2" algn="ctr">
              <a:spcBef>
                <a:spcPts val="0"/>
              </a:spcBef>
              <a:spcAft>
                <a:spcPts val="0"/>
              </a:spcAft>
              <a:buClr>
                <a:schemeClr val="dk1"/>
              </a:buClr>
              <a:buSzPts val="700"/>
              <a:buNone/>
              <a:defRPr sz="700" b="1"/>
            </a:lvl3pPr>
            <a:lvl4pPr lvl="3" algn="ctr">
              <a:spcBef>
                <a:spcPts val="0"/>
              </a:spcBef>
              <a:spcAft>
                <a:spcPts val="0"/>
              </a:spcAft>
              <a:buClr>
                <a:schemeClr val="dk1"/>
              </a:buClr>
              <a:buSzPts val="700"/>
              <a:buNone/>
              <a:defRPr sz="700" b="1"/>
            </a:lvl4pPr>
            <a:lvl5pPr lvl="4" algn="ctr">
              <a:spcBef>
                <a:spcPts val="0"/>
              </a:spcBef>
              <a:spcAft>
                <a:spcPts val="0"/>
              </a:spcAft>
              <a:buClr>
                <a:schemeClr val="dk1"/>
              </a:buClr>
              <a:buSzPts val="700"/>
              <a:buNone/>
              <a:defRPr sz="700" b="1"/>
            </a:lvl5pPr>
            <a:lvl6pPr lvl="5" algn="ctr">
              <a:spcBef>
                <a:spcPts val="0"/>
              </a:spcBef>
              <a:spcAft>
                <a:spcPts val="0"/>
              </a:spcAft>
              <a:buClr>
                <a:schemeClr val="dk1"/>
              </a:buClr>
              <a:buSzPts val="700"/>
              <a:buNone/>
              <a:defRPr sz="700" b="1"/>
            </a:lvl6pPr>
            <a:lvl7pPr lvl="6" algn="ctr">
              <a:spcBef>
                <a:spcPts val="0"/>
              </a:spcBef>
              <a:spcAft>
                <a:spcPts val="0"/>
              </a:spcAft>
              <a:buClr>
                <a:schemeClr val="dk1"/>
              </a:buClr>
              <a:buSzPts val="700"/>
              <a:buNone/>
              <a:defRPr sz="700" b="1"/>
            </a:lvl7pPr>
            <a:lvl8pPr lvl="7" algn="ctr">
              <a:spcBef>
                <a:spcPts val="0"/>
              </a:spcBef>
              <a:spcAft>
                <a:spcPts val="0"/>
              </a:spcAft>
              <a:buClr>
                <a:schemeClr val="dk1"/>
              </a:buClr>
              <a:buSzPts val="700"/>
              <a:buNone/>
              <a:defRPr sz="700" b="1"/>
            </a:lvl8pPr>
            <a:lvl9pPr lvl="8" algn="ctr">
              <a:spcBef>
                <a:spcPts val="0"/>
              </a:spcBef>
              <a:spcAft>
                <a:spcPts val="0"/>
              </a:spcAft>
              <a:buClr>
                <a:schemeClr val="dk1"/>
              </a:buClr>
              <a:buSzPts val="700"/>
              <a:buNone/>
              <a:defRPr sz="700" b="1"/>
            </a:lvl9pPr>
          </a:lstStyle>
          <a:p>
            <a:endParaRPr/>
          </a:p>
        </p:txBody>
      </p:sp>
      <p:sp>
        <p:nvSpPr>
          <p:cNvPr id="44" name="Google Shape;44;p6"/>
          <p:cNvSpPr txBox="1">
            <a:spLocks noGrp="1"/>
          </p:cNvSpPr>
          <p:nvPr>
            <p:ph type="subTitle" idx="8"/>
          </p:nvPr>
        </p:nvSpPr>
        <p:spPr>
          <a:xfrm>
            <a:off x="4317185" y="258750"/>
            <a:ext cx="2832900" cy="3060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Poppins"/>
              <a:buNone/>
              <a:defRPr sz="2000">
                <a:latin typeface="Poppins"/>
                <a:ea typeface="Poppins"/>
                <a:cs typeface="Poppins"/>
                <a:sym typeface="Poppins"/>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45" name="Google Shape;45;p6"/>
          <p:cNvSpPr txBox="1">
            <a:spLocks noGrp="1"/>
          </p:cNvSpPr>
          <p:nvPr>
            <p:ph type="title"/>
          </p:nvPr>
        </p:nvSpPr>
        <p:spPr>
          <a:xfrm>
            <a:off x="5628400" y="1039100"/>
            <a:ext cx="3389400" cy="39780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SzPts val="3800"/>
              <a:buFont typeface="Poppins Light"/>
              <a:buNone/>
              <a:defRPr sz="3800">
                <a:latin typeface="Poppins Light"/>
                <a:ea typeface="Poppins Light"/>
                <a:cs typeface="Poppins Light"/>
                <a:sym typeface="Poppins Light"/>
              </a:defRPr>
            </a:lvl1pPr>
            <a:lvl2pPr lvl="1">
              <a:spcBef>
                <a:spcPts val="0"/>
              </a:spcBef>
              <a:spcAft>
                <a:spcPts val="0"/>
              </a:spcAft>
              <a:buSzPts val="2800"/>
              <a:buFont typeface="Poppins Light"/>
              <a:buNone/>
              <a:defRPr>
                <a:latin typeface="Poppins Light"/>
                <a:ea typeface="Poppins Light"/>
                <a:cs typeface="Poppins Light"/>
                <a:sym typeface="Poppins Light"/>
              </a:defRPr>
            </a:lvl2pPr>
            <a:lvl3pPr lvl="2">
              <a:spcBef>
                <a:spcPts val="0"/>
              </a:spcBef>
              <a:spcAft>
                <a:spcPts val="0"/>
              </a:spcAft>
              <a:buSzPts val="2800"/>
              <a:buFont typeface="Poppins Light"/>
              <a:buNone/>
              <a:defRPr>
                <a:latin typeface="Poppins Light"/>
                <a:ea typeface="Poppins Light"/>
                <a:cs typeface="Poppins Light"/>
                <a:sym typeface="Poppins Light"/>
              </a:defRPr>
            </a:lvl3pPr>
            <a:lvl4pPr lvl="3">
              <a:spcBef>
                <a:spcPts val="0"/>
              </a:spcBef>
              <a:spcAft>
                <a:spcPts val="0"/>
              </a:spcAft>
              <a:buSzPts val="2800"/>
              <a:buFont typeface="Poppins Light"/>
              <a:buNone/>
              <a:defRPr>
                <a:latin typeface="Poppins Light"/>
                <a:ea typeface="Poppins Light"/>
                <a:cs typeface="Poppins Light"/>
                <a:sym typeface="Poppins Light"/>
              </a:defRPr>
            </a:lvl4pPr>
            <a:lvl5pPr lvl="4">
              <a:spcBef>
                <a:spcPts val="0"/>
              </a:spcBef>
              <a:spcAft>
                <a:spcPts val="0"/>
              </a:spcAft>
              <a:buSzPts val="2800"/>
              <a:buFont typeface="Poppins Light"/>
              <a:buNone/>
              <a:defRPr>
                <a:latin typeface="Poppins Light"/>
                <a:ea typeface="Poppins Light"/>
                <a:cs typeface="Poppins Light"/>
                <a:sym typeface="Poppins Light"/>
              </a:defRPr>
            </a:lvl5pPr>
            <a:lvl6pPr lvl="5">
              <a:spcBef>
                <a:spcPts val="0"/>
              </a:spcBef>
              <a:spcAft>
                <a:spcPts val="0"/>
              </a:spcAft>
              <a:buSzPts val="2800"/>
              <a:buFont typeface="Poppins Light"/>
              <a:buNone/>
              <a:defRPr>
                <a:latin typeface="Poppins Light"/>
                <a:ea typeface="Poppins Light"/>
                <a:cs typeface="Poppins Light"/>
                <a:sym typeface="Poppins Light"/>
              </a:defRPr>
            </a:lvl6pPr>
            <a:lvl7pPr lvl="6">
              <a:spcBef>
                <a:spcPts val="0"/>
              </a:spcBef>
              <a:spcAft>
                <a:spcPts val="0"/>
              </a:spcAft>
              <a:buSzPts val="2800"/>
              <a:buFont typeface="Poppins Light"/>
              <a:buNone/>
              <a:defRPr>
                <a:latin typeface="Poppins Light"/>
                <a:ea typeface="Poppins Light"/>
                <a:cs typeface="Poppins Light"/>
                <a:sym typeface="Poppins Light"/>
              </a:defRPr>
            </a:lvl7pPr>
            <a:lvl8pPr lvl="7">
              <a:spcBef>
                <a:spcPts val="0"/>
              </a:spcBef>
              <a:spcAft>
                <a:spcPts val="0"/>
              </a:spcAft>
              <a:buSzPts val="2800"/>
              <a:buFont typeface="Poppins Light"/>
              <a:buNone/>
              <a:defRPr>
                <a:latin typeface="Poppins Light"/>
                <a:ea typeface="Poppins Light"/>
                <a:cs typeface="Poppins Light"/>
                <a:sym typeface="Poppins Light"/>
              </a:defRPr>
            </a:lvl8pPr>
            <a:lvl9pPr lvl="8">
              <a:spcBef>
                <a:spcPts val="0"/>
              </a:spcBef>
              <a:spcAft>
                <a:spcPts val="0"/>
              </a:spcAft>
              <a:buSzPts val="2800"/>
              <a:buFont typeface="Poppins Light"/>
              <a:buNone/>
              <a:defRPr>
                <a:latin typeface="Poppins Light"/>
                <a:ea typeface="Poppins Light"/>
                <a:cs typeface="Poppins Light"/>
                <a:sym typeface="Poppins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SECTION_HEADER_2">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639450" y="2157000"/>
            <a:ext cx="7865100" cy="82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
        <p:nvSpPr>
          <p:cNvPr id="49" name="Google Shape;49;p7"/>
          <p:cNvSpPr txBox="1">
            <a:spLocks noGrp="1"/>
          </p:cNvSpPr>
          <p:nvPr>
            <p:ph type="subTitle" idx="1"/>
          </p:nvPr>
        </p:nvSpPr>
        <p:spPr>
          <a:xfrm>
            <a:off x="4936929" y="3327125"/>
            <a:ext cx="35490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section title and description">
  <p:cSld name="SECTION_HEADER_2_2">
    <p:spTree>
      <p:nvGrpSpPr>
        <p:cNvPr id="1" name="Shape 50"/>
        <p:cNvGrpSpPr/>
        <p:nvPr/>
      </p:nvGrpSpPr>
      <p:grpSpPr>
        <a:xfrm>
          <a:off x="0" y="0"/>
          <a:ext cx="0" cy="0"/>
          <a:chOff x="0" y="0"/>
          <a:chExt cx="0" cy="0"/>
        </a:xfrm>
      </p:grpSpPr>
      <p:sp>
        <p:nvSpPr>
          <p:cNvPr id="51" name="Google Shape;51;p8"/>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8"/>
          <p:cNvSpPr txBox="1">
            <a:spLocks noGrp="1"/>
          </p:cNvSpPr>
          <p:nvPr>
            <p:ph type="subTitle" idx="1"/>
          </p:nvPr>
        </p:nvSpPr>
        <p:spPr>
          <a:xfrm>
            <a:off x="620775" y="1946600"/>
            <a:ext cx="35490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3" name="Google Shape;53;p8"/>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SECTION_HEADER_2_1">
    <p:spTree>
      <p:nvGrpSpPr>
        <p:cNvPr id="1" name="Shape 54"/>
        <p:cNvGrpSpPr/>
        <p:nvPr/>
      </p:nvGrpSpPr>
      <p:grpSpPr>
        <a:xfrm>
          <a:off x="0" y="0"/>
          <a:ext cx="0" cy="0"/>
          <a:chOff x="0" y="0"/>
          <a:chExt cx="0" cy="0"/>
        </a:xfrm>
      </p:grpSpPr>
      <p:sp>
        <p:nvSpPr>
          <p:cNvPr id="55" name="Google Shape;55;p9"/>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9"/>
          <p:cNvSpPr txBox="1">
            <a:spLocks noGrp="1"/>
          </p:cNvSpPr>
          <p:nvPr>
            <p:ph type="title"/>
          </p:nvPr>
        </p:nvSpPr>
        <p:spPr>
          <a:xfrm>
            <a:off x="639450" y="2157000"/>
            <a:ext cx="7865100" cy="82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SECTION_HEADER_1">
    <p:spTree>
      <p:nvGrpSpPr>
        <p:cNvPr id="1" name="Shape 57"/>
        <p:cNvGrpSpPr/>
        <p:nvPr/>
      </p:nvGrpSpPr>
      <p:grpSpPr>
        <a:xfrm>
          <a:off x="0" y="0"/>
          <a:ext cx="0" cy="0"/>
          <a:chOff x="0" y="0"/>
          <a:chExt cx="0" cy="0"/>
        </a:xfrm>
      </p:grpSpPr>
      <p:sp>
        <p:nvSpPr>
          <p:cNvPr id="58" name="Google Shape;58;p10"/>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000"/>
              <a:buNone/>
              <a:defRPr sz="5000"/>
            </a:lvl1pPr>
            <a:lvl2pPr lvl="1">
              <a:lnSpc>
                <a:spcPct val="80000"/>
              </a:lnSpc>
              <a:spcBef>
                <a:spcPts val="0"/>
              </a:spcBef>
              <a:spcAft>
                <a:spcPts val="0"/>
              </a:spcAft>
              <a:buSzPts val="5000"/>
              <a:buFont typeface="Poppins"/>
              <a:buNone/>
              <a:defRPr sz="5000"/>
            </a:lvl2pPr>
            <a:lvl3pPr lvl="2">
              <a:lnSpc>
                <a:spcPct val="80000"/>
              </a:lnSpc>
              <a:spcBef>
                <a:spcPts val="0"/>
              </a:spcBef>
              <a:spcAft>
                <a:spcPts val="0"/>
              </a:spcAft>
              <a:buSzPts val="5000"/>
              <a:buFont typeface="Poppins"/>
              <a:buNone/>
              <a:defRPr sz="5000"/>
            </a:lvl3pPr>
            <a:lvl4pPr lvl="3">
              <a:lnSpc>
                <a:spcPct val="80000"/>
              </a:lnSpc>
              <a:spcBef>
                <a:spcPts val="0"/>
              </a:spcBef>
              <a:spcAft>
                <a:spcPts val="0"/>
              </a:spcAft>
              <a:buSzPts val="5000"/>
              <a:buFont typeface="Poppins"/>
              <a:buNone/>
              <a:defRPr sz="5000"/>
            </a:lvl4pPr>
            <a:lvl5pPr lvl="4">
              <a:lnSpc>
                <a:spcPct val="80000"/>
              </a:lnSpc>
              <a:spcBef>
                <a:spcPts val="0"/>
              </a:spcBef>
              <a:spcAft>
                <a:spcPts val="0"/>
              </a:spcAft>
              <a:buSzPts val="5000"/>
              <a:buFont typeface="Poppins"/>
              <a:buNone/>
              <a:defRPr sz="5000"/>
            </a:lvl5pPr>
            <a:lvl6pPr lvl="5">
              <a:lnSpc>
                <a:spcPct val="80000"/>
              </a:lnSpc>
              <a:spcBef>
                <a:spcPts val="0"/>
              </a:spcBef>
              <a:spcAft>
                <a:spcPts val="0"/>
              </a:spcAft>
              <a:buSzPts val="5000"/>
              <a:buFont typeface="Poppins"/>
              <a:buNone/>
              <a:defRPr sz="5000"/>
            </a:lvl6pPr>
            <a:lvl7pPr lvl="6">
              <a:lnSpc>
                <a:spcPct val="80000"/>
              </a:lnSpc>
              <a:spcBef>
                <a:spcPts val="0"/>
              </a:spcBef>
              <a:spcAft>
                <a:spcPts val="0"/>
              </a:spcAft>
              <a:buSzPts val="5000"/>
              <a:buFont typeface="Poppins"/>
              <a:buNone/>
              <a:defRPr sz="5000"/>
            </a:lvl7pPr>
            <a:lvl8pPr lvl="7">
              <a:lnSpc>
                <a:spcPct val="80000"/>
              </a:lnSpc>
              <a:spcBef>
                <a:spcPts val="0"/>
              </a:spcBef>
              <a:spcAft>
                <a:spcPts val="0"/>
              </a:spcAft>
              <a:buSzPts val="5000"/>
              <a:buFont typeface="Poppins"/>
              <a:buNone/>
              <a:defRPr sz="5000"/>
            </a:lvl8pPr>
            <a:lvl9pPr lvl="8">
              <a:lnSpc>
                <a:spcPct val="80000"/>
              </a:lnSpc>
              <a:spcBef>
                <a:spcPts val="0"/>
              </a:spcBef>
              <a:spcAft>
                <a:spcPts val="0"/>
              </a:spcAft>
              <a:buSzPts val="5000"/>
              <a:buFont typeface="Poppins"/>
              <a:buNone/>
              <a:defRPr sz="5000"/>
            </a:lvl9pPr>
          </a:lstStyle>
          <a:p>
            <a:endParaRPr/>
          </a:p>
        </p:txBody>
      </p:sp>
      <p:sp>
        <p:nvSpPr>
          <p:cNvPr id="60" name="Google Shape;60;p10"/>
          <p:cNvSpPr txBox="1">
            <a:spLocks noGrp="1"/>
          </p:cNvSpPr>
          <p:nvPr>
            <p:ph type="subTitle" idx="1"/>
          </p:nvPr>
        </p:nvSpPr>
        <p:spPr>
          <a:xfrm>
            <a:off x="620775" y="2429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1" name="Google Shape;61;p10"/>
          <p:cNvSpPr txBox="1">
            <a:spLocks noGrp="1"/>
          </p:cNvSpPr>
          <p:nvPr>
            <p:ph type="subTitle" idx="2"/>
          </p:nvPr>
        </p:nvSpPr>
        <p:spPr>
          <a:xfrm>
            <a:off x="3459433" y="2429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2" name="Google Shape;62;p10"/>
          <p:cNvSpPr txBox="1">
            <a:spLocks noGrp="1"/>
          </p:cNvSpPr>
          <p:nvPr>
            <p:ph type="subTitle" idx="3"/>
          </p:nvPr>
        </p:nvSpPr>
        <p:spPr>
          <a:xfrm>
            <a:off x="6260783" y="2429375"/>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3" name="Google Shape;63;p10"/>
          <p:cNvSpPr txBox="1">
            <a:spLocks noGrp="1"/>
          </p:cNvSpPr>
          <p:nvPr>
            <p:ph type="subTitle" idx="4"/>
          </p:nvPr>
        </p:nvSpPr>
        <p:spPr>
          <a:xfrm>
            <a:off x="620775" y="3584600"/>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4" name="Google Shape;64;p10"/>
          <p:cNvSpPr txBox="1">
            <a:spLocks noGrp="1"/>
          </p:cNvSpPr>
          <p:nvPr>
            <p:ph type="subTitle" idx="5"/>
          </p:nvPr>
        </p:nvSpPr>
        <p:spPr>
          <a:xfrm>
            <a:off x="3459433" y="3584600"/>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5" name="Google Shape;65;p10"/>
          <p:cNvSpPr txBox="1">
            <a:spLocks noGrp="1"/>
          </p:cNvSpPr>
          <p:nvPr>
            <p:ph type="subTitle" idx="6"/>
          </p:nvPr>
        </p:nvSpPr>
        <p:spPr>
          <a:xfrm>
            <a:off x="6260783" y="3584600"/>
            <a:ext cx="2225100" cy="32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2198650"/>
            <a:ext cx="8520600" cy="2335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Poppins Light"/>
              <a:buChar char="●"/>
              <a:defRPr sz="1800">
                <a:solidFill>
                  <a:schemeClr val="dk1"/>
                </a:solidFill>
                <a:latin typeface="Poppins Light"/>
                <a:ea typeface="Poppins Light"/>
                <a:cs typeface="Poppins Light"/>
                <a:sym typeface="Poppins Light"/>
              </a:defRPr>
            </a:lvl1pPr>
            <a:lvl2pPr marL="914400" lvl="1"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2pPr>
            <a:lvl3pPr marL="1371600" lvl="2"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3pPr>
            <a:lvl4pPr marL="1828800" lvl="3"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4pPr>
            <a:lvl5pPr marL="2286000" lvl="4"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5pPr>
            <a:lvl6pPr marL="2743200" lvl="5"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6pPr>
            <a:lvl7pPr marL="3200400" lvl="6"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7pPr>
            <a:lvl8pPr marL="3657600" lvl="7"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8pPr>
            <a:lvl9pPr marL="4114800" lvl="8"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sldNum" idx="12"/>
          </p:nvPr>
        </p:nvSpPr>
        <p:spPr>
          <a:xfrm>
            <a:off x="8485902" y="258750"/>
            <a:ext cx="431400" cy="393600"/>
          </a:xfrm>
          <a:prstGeom prst="rect">
            <a:avLst/>
          </a:prstGeom>
          <a:noFill/>
          <a:ln>
            <a:noFill/>
          </a:ln>
        </p:spPr>
        <p:txBody>
          <a:bodyPr spcFirstLastPara="1" wrap="square" lIns="91425" tIns="91425" rIns="91425" bIns="91425" anchor="ctr" anchorCtr="0">
            <a:normAutofit/>
          </a:bodyPr>
          <a:lstStyle>
            <a:lvl1pPr lvl="0" algn="r">
              <a:buNone/>
              <a:defRPr sz="750" b="1">
                <a:solidFill>
                  <a:schemeClr val="dk2"/>
                </a:solidFill>
                <a:latin typeface="Space Mono"/>
                <a:ea typeface="Space Mono"/>
                <a:cs typeface="Space Mono"/>
                <a:sym typeface="Space Mono"/>
              </a:defRPr>
            </a:lvl1pPr>
            <a:lvl2pPr lvl="1" algn="r">
              <a:buNone/>
              <a:defRPr sz="750" b="1">
                <a:solidFill>
                  <a:schemeClr val="dk2"/>
                </a:solidFill>
                <a:latin typeface="Space Mono"/>
                <a:ea typeface="Space Mono"/>
                <a:cs typeface="Space Mono"/>
                <a:sym typeface="Space Mono"/>
              </a:defRPr>
            </a:lvl2pPr>
            <a:lvl3pPr lvl="2" algn="r">
              <a:buNone/>
              <a:defRPr sz="750" b="1">
                <a:solidFill>
                  <a:schemeClr val="dk2"/>
                </a:solidFill>
                <a:latin typeface="Space Mono"/>
                <a:ea typeface="Space Mono"/>
                <a:cs typeface="Space Mono"/>
                <a:sym typeface="Space Mono"/>
              </a:defRPr>
            </a:lvl3pPr>
            <a:lvl4pPr lvl="3" algn="r">
              <a:buNone/>
              <a:defRPr sz="750" b="1">
                <a:solidFill>
                  <a:schemeClr val="dk2"/>
                </a:solidFill>
                <a:latin typeface="Space Mono"/>
                <a:ea typeface="Space Mono"/>
                <a:cs typeface="Space Mono"/>
                <a:sym typeface="Space Mono"/>
              </a:defRPr>
            </a:lvl4pPr>
            <a:lvl5pPr lvl="4" algn="r">
              <a:buNone/>
              <a:defRPr sz="750" b="1">
                <a:solidFill>
                  <a:schemeClr val="dk2"/>
                </a:solidFill>
                <a:latin typeface="Space Mono"/>
                <a:ea typeface="Space Mono"/>
                <a:cs typeface="Space Mono"/>
                <a:sym typeface="Space Mono"/>
              </a:defRPr>
            </a:lvl5pPr>
            <a:lvl6pPr lvl="5" algn="r">
              <a:buNone/>
              <a:defRPr sz="750" b="1">
                <a:solidFill>
                  <a:schemeClr val="dk2"/>
                </a:solidFill>
                <a:latin typeface="Space Mono"/>
                <a:ea typeface="Space Mono"/>
                <a:cs typeface="Space Mono"/>
                <a:sym typeface="Space Mono"/>
              </a:defRPr>
            </a:lvl6pPr>
            <a:lvl7pPr lvl="6" algn="r">
              <a:buNone/>
              <a:defRPr sz="750" b="1">
                <a:solidFill>
                  <a:schemeClr val="dk2"/>
                </a:solidFill>
                <a:latin typeface="Space Mono"/>
                <a:ea typeface="Space Mono"/>
                <a:cs typeface="Space Mono"/>
                <a:sym typeface="Space Mono"/>
              </a:defRPr>
            </a:lvl7pPr>
            <a:lvl8pPr lvl="7" algn="r">
              <a:buNone/>
              <a:defRPr sz="750" b="1">
                <a:solidFill>
                  <a:schemeClr val="dk2"/>
                </a:solidFill>
                <a:latin typeface="Space Mono"/>
                <a:ea typeface="Space Mono"/>
                <a:cs typeface="Space Mono"/>
                <a:sym typeface="Space Mono"/>
              </a:defRPr>
            </a:lvl8pPr>
            <a:lvl9pPr lvl="8" algn="r">
              <a:buNone/>
              <a:defRPr sz="750" b="1">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80">
          <p15:clr>
            <a:srgbClr val="E46962"/>
          </p15:clr>
        </p15:guide>
        <p15:guide id="2" pos="5680">
          <p15:clr>
            <a:srgbClr val="E46962"/>
          </p15:clr>
        </p15:guide>
        <p15:guide id="3" orient="horz" pos="80">
          <p15:clr>
            <a:srgbClr val="E46962"/>
          </p15:clr>
        </p15:guide>
        <p15:guide id="4" orient="horz" pos="316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1.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bucketresearch/politicalBiasBERT"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9"/>
          <p:cNvSpPr txBox="1">
            <a:spLocks noGrp="1"/>
          </p:cNvSpPr>
          <p:nvPr>
            <p:ph type="subTitle" idx="1"/>
          </p:nvPr>
        </p:nvSpPr>
        <p:spPr>
          <a:xfrm>
            <a:off x="382950" y="362425"/>
            <a:ext cx="5430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rgbClr val="CCCCCC"/>
                </a:solidFill>
              </a:rPr>
              <a:t>INTRO</a:t>
            </a:r>
            <a:endParaRPr u="sng">
              <a:solidFill>
                <a:srgbClr val="CCCCCC"/>
              </a:solidFill>
            </a:endParaRPr>
          </a:p>
        </p:txBody>
      </p:sp>
      <p:sp>
        <p:nvSpPr>
          <p:cNvPr id="320" name="Google Shape;320;p39"/>
          <p:cNvSpPr txBox="1">
            <a:spLocks noGrp="1"/>
          </p:cNvSpPr>
          <p:nvPr>
            <p:ph type="subTitle" idx="3"/>
          </p:nvPr>
        </p:nvSpPr>
        <p:spPr>
          <a:xfrm>
            <a:off x="1681080" y="362425"/>
            <a:ext cx="8295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321" name="Google Shape;321;p39"/>
          <p:cNvSpPr txBox="1">
            <a:spLocks noGrp="1"/>
          </p:cNvSpPr>
          <p:nvPr>
            <p:ph type="subTitle" idx="4"/>
          </p:nvPr>
        </p:nvSpPr>
        <p:spPr>
          <a:xfrm>
            <a:off x="3265710" y="362425"/>
            <a:ext cx="9558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METHODOLOGY</a:t>
            </a:r>
            <a:endParaRPr>
              <a:solidFill>
                <a:srgbClr val="CCCCCC"/>
              </a:solidFill>
            </a:endParaRPr>
          </a:p>
        </p:txBody>
      </p:sp>
      <p:sp>
        <p:nvSpPr>
          <p:cNvPr id="322" name="Google Shape;322;p39"/>
          <p:cNvSpPr txBox="1">
            <a:spLocks noGrp="1"/>
          </p:cNvSpPr>
          <p:nvPr>
            <p:ph type="subTitle" idx="5"/>
          </p:nvPr>
        </p:nvSpPr>
        <p:spPr>
          <a:xfrm>
            <a:off x="4976640" y="362425"/>
            <a:ext cx="8295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EVALUATION</a:t>
            </a:r>
            <a:endParaRPr>
              <a:solidFill>
                <a:srgbClr val="CCCCCC"/>
              </a:solidFill>
            </a:endParaRPr>
          </a:p>
        </p:txBody>
      </p:sp>
      <p:sp>
        <p:nvSpPr>
          <p:cNvPr id="323" name="Google Shape;323;p39"/>
          <p:cNvSpPr txBox="1">
            <a:spLocks noGrp="1"/>
          </p:cNvSpPr>
          <p:nvPr>
            <p:ph type="subTitle" idx="8"/>
          </p:nvPr>
        </p:nvSpPr>
        <p:spPr>
          <a:xfrm>
            <a:off x="7920600" y="362425"/>
            <a:ext cx="8295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DISCUSSION</a:t>
            </a:r>
            <a:endParaRPr>
              <a:solidFill>
                <a:srgbClr val="CCCCCC"/>
              </a:solidFill>
            </a:endParaRPr>
          </a:p>
        </p:txBody>
      </p:sp>
      <p:sp>
        <p:nvSpPr>
          <p:cNvPr id="324" name="Google Shape;324;p39"/>
          <p:cNvSpPr txBox="1">
            <a:spLocks noGrp="1"/>
          </p:cNvSpPr>
          <p:nvPr>
            <p:ph type="title"/>
          </p:nvPr>
        </p:nvSpPr>
        <p:spPr>
          <a:xfrm>
            <a:off x="39600" y="3210075"/>
            <a:ext cx="9104400" cy="82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rgbClr val="CCCCCC"/>
                </a:solidFill>
              </a:rPr>
              <a:t>THE IMPACT OF GENERATIVE AI ON BIAS IN PUBLIC DISCOURSE</a:t>
            </a:r>
            <a:endParaRPr sz="2300">
              <a:solidFill>
                <a:srgbClr val="CCCCCC"/>
              </a:solidFill>
            </a:endParaRPr>
          </a:p>
        </p:txBody>
      </p:sp>
      <p:sp>
        <p:nvSpPr>
          <p:cNvPr id="325" name="Google Shape;325;p39"/>
          <p:cNvSpPr txBox="1">
            <a:spLocks noGrp="1"/>
          </p:cNvSpPr>
          <p:nvPr>
            <p:ph type="subTitle" idx="9"/>
          </p:nvPr>
        </p:nvSpPr>
        <p:spPr>
          <a:xfrm>
            <a:off x="267600" y="4039575"/>
            <a:ext cx="8608800" cy="327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CCCCCC"/>
                </a:solidFill>
              </a:rPr>
              <a:t>Assessing Differences in Bias and Perception of Human- Versus AI-Generated Political Content</a:t>
            </a:r>
            <a:endParaRPr sz="1600">
              <a:solidFill>
                <a:srgbClr val="CCCCCC"/>
              </a:solidFill>
            </a:endParaRPr>
          </a:p>
        </p:txBody>
      </p:sp>
      <p:sp>
        <p:nvSpPr>
          <p:cNvPr id="326" name="Google Shape;326;p39"/>
          <p:cNvSpPr txBox="1">
            <a:spLocks noGrp="1"/>
          </p:cNvSpPr>
          <p:nvPr>
            <p:ph type="subTitle" idx="5"/>
          </p:nvPr>
        </p:nvSpPr>
        <p:spPr>
          <a:xfrm>
            <a:off x="6561270" y="362425"/>
            <a:ext cx="604200" cy="30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CCCC"/>
                </a:solidFill>
              </a:rPr>
              <a:t>RESULTS</a:t>
            </a:r>
            <a:endParaRPr>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8"/>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10</a:t>
            </a:fld>
            <a:endParaRPr>
              <a:solidFill>
                <a:srgbClr val="B7B7B7"/>
              </a:solidFill>
            </a:endParaRPr>
          </a:p>
        </p:txBody>
      </p:sp>
      <p:sp>
        <p:nvSpPr>
          <p:cNvPr id="480" name="Google Shape;480;p48"/>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QUESTION 62</a:t>
            </a:r>
            <a:endParaRPr>
              <a:solidFill>
                <a:srgbClr val="B7B7B7"/>
              </a:solidFill>
            </a:endParaRPr>
          </a:p>
        </p:txBody>
      </p:sp>
      <p:sp>
        <p:nvSpPr>
          <p:cNvPr id="481" name="Google Shape;481;p48"/>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482" name="Google Shape;482;p48"/>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483" name="Google Shape;483;p48"/>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484" name="Google Shape;484;p48"/>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485" name="Google Shape;485;p48"/>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486" name="Google Shape;486;p48"/>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RESULTS</a:t>
            </a:r>
            <a:endParaRPr u="sng">
              <a:solidFill>
                <a:srgbClr val="CCCCCC"/>
              </a:solidFill>
            </a:endParaRPr>
          </a:p>
        </p:txBody>
      </p:sp>
      <p:sp>
        <p:nvSpPr>
          <p:cNvPr id="487" name="Google Shape;487;p48"/>
          <p:cNvSpPr txBox="1">
            <a:spLocks noGrp="1"/>
          </p:cNvSpPr>
          <p:nvPr>
            <p:ph type="body" idx="1"/>
          </p:nvPr>
        </p:nvSpPr>
        <p:spPr>
          <a:xfrm>
            <a:off x="740170" y="982925"/>
            <a:ext cx="75117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Clr>
                <a:schemeClr val="lt2"/>
              </a:buClr>
              <a:buSzPts val="1100"/>
              <a:buNone/>
            </a:pPr>
            <a:r>
              <a:rPr lang="en" sz="1400" i="1">
                <a:solidFill>
                  <a:srgbClr val="B7B7B7"/>
                </a:solidFill>
              </a:rPr>
              <a:t>Please rate this passage on a scale of very liberal to very conservative.</a:t>
            </a:r>
            <a:endParaRPr sz="1400">
              <a:solidFill>
                <a:srgbClr val="B7B7B7"/>
              </a:solidFill>
            </a:endParaRPr>
          </a:p>
        </p:txBody>
      </p:sp>
      <p:pic>
        <p:nvPicPr>
          <p:cNvPr id="488" name="Google Shape;488;p48"/>
          <p:cNvPicPr preferRelativeResize="0"/>
          <p:nvPr/>
        </p:nvPicPr>
        <p:blipFill>
          <a:blip r:embed="rId3">
            <a:alphaModFix/>
          </a:blip>
          <a:stretch>
            <a:fillRect/>
          </a:stretch>
        </p:blipFill>
        <p:spPr>
          <a:xfrm>
            <a:off x="3532925" y="1557725"/>
            <a:ext cx="4794925" cy="2991730"/>
          </a:xfrm>
          <a:prstGeom prst="rect">
            <a:avLst/>
          </a:prstGeom>
          <a:noFill/>
          <a:ln>
            <a:noFill/>
          </a:ln>
        </p:spPr>
      </p:pic>
      <p:pic>
        <p:nvPicPr>
          <p:cNvPr id="489" name="Google Shape;489;p48"/>
          <p:cNvPicPr preferRelativeResize="0"/>
          <p:nvPr/>
        </p:nvPicPr>
        <p:blipFill>
          <a:blip r:embed="rId4">
            <a:alphaModFix/>
          </a:blip>
          <a:stretch>
            <a:fillRect/>
          </a:stretch>
        </p:blipFill>
        <p:spPr>
          <a:xfrm>
            <a:off x="816149" y="1557713"/>
            <a:ext cx="2560066" cy="1597338"/>
          </a:xfrm>
          <a:prstGeom prst="rect">
            <a:avLst/>
          </a:prstGeom>
          <a:noFill/>
          <a:ln>
            <a:noFill/>
          </a:ln>
        </p:spPr>
      </p:pic>
      <p:pic>
        <p:nvPicPr>
          <p:cNvPr id="490" name="Google Shape;490;p48"/>
          <p:cNvPicPr preferRelativeResize="0"/>
          <p:nvPr/>
        </p:nvPicPr>
        <p:blipFill>
          <a:blip r:embed="rId5">
            <a:alphaModFix/>
          </a:blip>
          <a:stretch>
            <a:fillRect/>
          </a:stretch>
        </p:blipFill>
        <p:spPr>
          <a:xfrm>
            <a:off x="816150" y="3287457"/>
            <a:ext cx="2560076" cy="1597343"/>
          </a:xfrm>
          <a:prstGeom prst="rect">
            <a:avLst/>
          </a:prstGeom>
          <a:noFill/>
          <a:ln>
            <a:noFill/>
          </a:ln>
        </p:spPr>
      </p:pic>
      <p:sp>
        <p:nvSpPr>
          <p:cNvPr id="491" name="Google Shape;491;p48"/>
          <p:cNvSpPr txBox="1">
            <a:spLocks noGrp="1"/>
          </p:cNvSpPr>
          <p:nvPr>
            <p:ph type="body" idx="1"/>
          </p:nvPr>
        </p:nvSpPr>
        <p:spPr>
          <a:xfrm>
            <a:off x="3532937" y="4589025"/>
            <a:ext cx="4794900" cy="3387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i="1">
                <a:solidFill>
                  <a:srgbClr val="B7B7B7"/>
                </a:solidFill>
              </a:rPr>
              <a:t>μ</a:t>
            </a:r>
            <a:r>
              <a:rPr lang="en" i="1" baseline="-25000">
                <a:solidFill>
                  <a:srgbClr val="B7B7B7"/>
                </a:solidFill>
              </a:rPr>
              <a:t>1</a:t>
            </a:r>
            <a:r>
              <a:rPr lang="en" i="1">
                <a:solidFill>
                  <a:srgbClr val="B7B7B7"/>
                </a:solidFill>
              </a:rPr>
              <a:t> = 0.235; μ</a:t>
            </a:r>
            <a:r>
              <a:rPr lang="en" i="1" baseline="-25000">
                <a:solidFill>
                  <a:srgbClr val="B7B7B7"/>
                </a:solidFill>
              </a:rPr>
              <a:t>2</a:t>
            </a:r>
            <a:r>
              <a:rPr lang="en" i="1">
                <a:solidFill>
                  <a:srgbClr val="B7B7B7"/>
                </a:solidFill>
              </a:rPr>
              <a:t> = 0.075; p-value: 0.288; fail to reject H</a:t>
            </a:r>
            <a:r>
              <a:rPr lang="en" i="1" baseline="-25000">
                <a:solidFill>
                  <a:srgbClr val="B7B7B7"/>
                </a:solidFill>
              </a:rPr>
              <a:t>0</a:t>
            </a:r>
            <a:endParaRPr i="1" baseline="-25000">
              <a:solidFill>
                <a:srgbClr val="B7B7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9"/>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11</a:t>
            </a:fld>
            <a:endParaRPr>
              <a:solidFill>
                <a:srgbClr val="B7B7B7"/>
              </a:solidFill>
            </a:endParaRPr>
          </a:p>
        </p:txBody>
      </p:sp>
      <p:sp>
        <p:nvSpPr>
          <p:cNvPr id="497" name="Google Shape;497;p49"/>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QUESTION 64</a:t>
            </a:r>
            <a:endParaRPr>
              <a:solidFill>
                <a:srgbClr val="B7B7B7"/>
              </a:solidFill>
            </a:endParaRPr>
          </a:p>
        </p:txBody>
      </p:sp>
      <p:sp>
        <p:nvSpPr>
          <p:cNvPr id="498" name="Google Shape;498;p49"/>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499" name="Google Shape;499;p49"/>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00" name="Google Shape;500;p49"/>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01" name="Google Shape;501;p49"/>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502" name="Google Shape;502;p49"/>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503" name="Google Shape;503;p49"/>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RESULTS</a:t>
            </a:r>
            <a:endParaRPr u="sng">
              <a:solidFill>
                <a:srgbClr val="CCCCCC"/>
              </a:solidFill>
            </a:endParaRPr>
          </a:p>
        </p:txBody>
      </p:sp>
      <p:sp>
        <p:nvSpPr>
          <p:cNvPr id="504" name="Google Shape;504;p49"/>
          <p:cNvSpPr txBox="1">
            <a:spLocks noGrp="1"/>
          </p:cNvSpPr>
          <p:nvPr>
            <p:ph type="body" idx="1"/>
          </p:nvPr>
        </p:nvSpPr>
        <p:spPr>
          <a:xfrm>
            <a:off x="740170" y="982925"/>
            <a:ext cx="75117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Clr>
                <a:schemeClr val="lt2"/>
              </a:buClr>
              <a:buSzPts val="1100"/>
              <a:buNone/>
            </a:pPr>
            <a:r>
              <a:rPr lang="en" sz="1400" i="1">
                <a:solidFill>
                  <a:srgbClr val="B7B7B7"/>
                </a:solidFill>
              </a:rPr>
              <a:t>Was this text AI-generated or human-generated?</a:t>
            </a:r>
            <a:endParaRPr sz="1400">
              <a:solidFill>
                <a:srgbClr val="B7B7B7"/>
              </a:solidFill>
            </a:endParaRPr>
          </a:p>
        </p:txBody>
      </p:sp>
      <p:pic>
        <p:nvPicPr>
          <p:cNvPr id="505" name="Google Shape;505;p49"/>
          <p:cNvPicPr preferRelativeResize="0"/>
          <p:nvPr/>
        </p:nvPicPr>
        <p:blipFill rotWithShape="1">
          <a:blip r:embed="rId3">
            <a:alphaModFix/>
          </a:blip>
          <a:srcRect/>
          <a:stretch/>
        </p:blipFill>
        <p:spPr>
          <a:xfrm>
            <a:off x="3935700" y="1557725"/>
            <a:ext cx="3989374" cy="2991725"/>
          </a:xfrm>
          <a:prstGeom prst="rect">
            <a:avLst/>
          </a:prstGeom>
          <a:noFill/>
          <a:ln>
            <a:noFill/>
          </a:ln>
        </p:spPr>
      </p:pic>
      <p:pic>
        <p:nvPicPr>
          <p:cNvPr id="506" name="Google Shape;506;p49"/>
          <p:cNvPicPr preferRelativeResize="0"/>
          <p:nvPr/>
        </p:nvPicPr>
        <p:blipFill rotWithShape="1">
          <a:blip r:embed="rId4">
            <a:alphaModFix/>
          </a:blip>
          <a:srcRect r="-20192"/>
          <a:stretch/>
        </p:blipFill>
        <p:spPr>
          <a:xfrm>
            <a:off x="1218924" y="1557713"/>
            <a:ext cx="2560066" cy="1597338"/>
          </a:xfrm>
          <a:prstGeom prst="rect">
            <a:avLst/>
          </a:prstGeom>
          <a:noFill/>
          <a:ln>
            <a:noFill/>
          </a:ln>
        </p:spPr>
      </p:pic>
      <p:pic>
        <p:nvPicPr>
          <p:cNvPr id="507" name="Google Shape;507;p49"/>
          <p:cNvPicPr preferRelativeResize="0"/>
          <p:nvPr/>
        </p:nvPicPr>
        <p:blipFill rotWithShape="1">
          <a:blip r:embed="rId5">
            <a:alphaModFix/>
          </a:blip>
          <a:srcRect t="960" r="-20192" b="-959"/>
          <a:stretch/>
        </p:blipFill>
        <p:spPr>
          <a:xfrm>
            <a:off x="1218925" y="3287457"/>
            <a:ext cx="2560076" cy="1597343"/>
          </a:xfrm>
          <a:prstGeom prst="rect">
            <a:avLst/>
          </a:prstGeom>
          <a:noFill/>
          <a:ln>
            <a:noFill/>
          </a:ln>
        </p:spPr>
      </p:pic>
      <p:sp>
        <p:nvSpPr>
          <p:cNvPr id="508" name="Google Shape;508;p49"/>
          <p:cNvSpPr txBox="1">
            <a:spLocks noGrp="1"/>
          </p:cNvSpPr>
          <p:nvPr>
            <p:ph type="body" idx="1"/>
          </p:nvPr>
        </p:nvSpPr>
        <p:spPr>
          <a:xfrm>
            <a:off x="3933290" y="4589025"/>
            <a:ext cx="3994200" cy="3387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i="1">
                <a:solidFill>
                  <a:srgbClr val="B7B7B7"/>
                </a:solidFill>
              </a:rPr>
              <a:t>μ</a:t>
            </a:r>
            <a:r>
              <a:rPr lang="en" i="1" baseline="-25000">
                <a:solidFill>
                  <a:srgbClr val="B7B7B7"/>
                </a:solidFill>
              </a:rPr>
              <a:t>1</a:t>
            </a:r>
            <a:r>
              <a:rPr lang="en" i="1">
                <a:solidFill>
                  <a:srgbClr val="B7B7B7"/>
                </a:solidFill>
              </a:rPr>
              <a:t> = 0.510; μ</a:t>
            </a:r>
            <a:r>
              <a:rPr lang="en" i="1" baseline="-25000">
                <a:solidFill>
                  <a:srgbClr val="B7B7B7"/>
                </a:solidFill>
              </a:rPr>
              <a:t>2</a:t>
            </a:r>
            <a:r>
              <a:rPr lang="en" i="1">
                <a:solidFill>
                  <a:srgbClr val="B7B7B7"/>
                </a:solidFill>
              </a:rPr>
              <a:t> = 0.511; p-value: 0.992; fail to reject H</a:t>
            </a:r>
            <a:r>
              <a:rPr lang="en" i="1" baseline="-25000">
                <a:solidFill>
                  <a:srgbClr val="B7B7B7"/>
                </a:solidFill>
              </a:rPr>
              <a:t>0</a:t>
            </a:r>
            <a:endParaRPr i="1" baseline="-25000">
              <a:solidFill>
                <a:srgbClr val="B7B7B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0"/>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12</a:t>
            </a:fld>
            <a:endParaRPr>
              <a:solidFill>
                <a:srgbClr val="B7B7B7"/>
              </a:solidFill>
            </a:endParaRPr>
          </a:p>
        </p:txBody>
      </p:sp>
      <p:sp>
        <p:nvSpPr>
          <p:cNvPr id="514" name="Google Shape;514;p50"/>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QUESTION 66</a:t>
            </a:r>
            <a:endParaRPr>
              <a:solidFill>
                <a:srgbClr val="B7B7B7"/>
              </a:solidFill>
            </a:endParaRPr>
          </a:p>
        </p:txBody>
      </p:sp>
      <p:sp>
        <p:nvSpPr>
          <p:cNvPr id="515" name="Google Shape;515;p50"/>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516" name="Google Shape;516;p50"/>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17" name="Google Shape;517;p50"/>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18" name="Google Shape;518;p50"/>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519" name="Google Shape;519;p50"/>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520" name="Google Shape;520;p50"/>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RESULTS</a:t>
            </a:r>
            <a:endParaRPr u="sng">
              <a:solidFill>
                <a:srgbClr val="CCCCCC"/>
              </a:solidFill>
            </a:endParaRPr>
          </a:p>
        </p:txBody>
      </p:sp>
      <p:sp>
        <p:nvSpPr>
          <p:cNvPr id="521" name="Google Shape;521;p50"/>
          <p:cNvSpPr txBox="1">
            <a:spLocks noGrp="1"/>
          </p:cNvSpPr>
          <p:nvPr>
            <p:ph type="body" idx="1"/>
          </p:nvPr>
        </p:nvSpPr>
        <p:spPr>
          <a:xfrm>
            <a:off x="740170" y="982925"/>
            <a:ext cx="7511700" cy="3387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Clr>
                <a:schemeClr val="lt2"/>
              </a:buClr>
              <a:buSzPts val="1100"/>
              <a:buNone/>
            </a:pPr>
            <a:r>
              <a:rPr lang="en" i="1">
                <a:solidFill>
                  <a:srgbClr val="B7B7B7"/>
                </a:solidFill>
              </a:rPr>
              <a:t>How confident are you in your answer to the previous question on a scale of very unconfident to very confident?</a:t>
            </a:r>
            <a:endParaRPr>
              <a:solidFill>
                <a:srgbClr val="B7B7B7"/>
              </a:solidFill>
            </a:endParaRPr>
          </a:p>
        </p:txBody>
      </p:sp>
      <p:pic>
        <p:nvPicPr>
          <p:cNvPr id="522" name="Google Shape;522;p50"/>
          <p:cNvPicPr preferRelativeResize="0"/>
          <p:nvPr/>
        </p:nvPicPr>
        <p:blipFill rotWithShape="1">
          <a:blip r:embed="rId3">
            <a:alphaModFix/>
          </a:blip>
          <a:srcRect b="1302"/>
          <a:stretch/>
        </p:blipFill>
        <p:spPr>
          <a:xfrm>
            <a:off x="3833313" y="1557725"/>
            <a:ext cx="4042125" cy="2991725"/>
          </a:xfrm>
          <a:prstGeom prst="rect">
            <a:avLst/>
          </a:prstGeom>
          <a:noFill/>
          <a:ln>
            <a:noFill/>
          </a:ln>
        </p:spPr>
      </p:pic>
      <p:pic>
        <p:nvPicPr>
          <p:cNvPr id="523" name="Google Shape;523;p50"/>
          <p:cNvPicPr preferRelativeResize="0"/>
          <p:nvPr/>
        </p:nvPicPr>
        <p:blipFill rotWithShape="1">
          <a:blip r:embed="rId4">
            <a:alphaModFix/>
          </a:blip>
          <a:srcRect t="999" r="-18990"/>
          <a:stretch/>
        </p:blipFill>
        <p:spPr>
          <a:xfrm>
            <a:off x="1116537" y="1557713"/>
            <a:ext cx="2560066" cy="1597338"/>
          </a:xfrm>
          <a:prstGeom prst="rect">
            <a:avLst/>
          </a:prstGeom>
          <a:noFill/>
          <a:ln>
            <a:noFill/>
          </a:ln>
        </p:spPr>
      </p:pic>
      <p:pic>
        <p:nvPicPr>
          <p:cNvPr id="524" name="Google Shape;524;p50"/>
          <p:cNvPicPr preferRelativeResize="0"/>
          <p:nvPr/>
        </p:nvPicPr>
        <p:blipFill rotWithShape="1">
          <a:blip r:embed="rId5">
            <a:alphaModFix/>
          </a:blip>
          <a:srcRect t="1603" r="-18273"/>
          <a:stretch/>
        </p:blipFill>
        <p:spPr>
          <a:xfrm>
            <a:off x="1116538" y="3287457"/>
            <a:ext cx="2560076" cy="1597343"/>
          </a:xfrm>
          <a:prstGeom prst="rect">
            <a:avLst/>
          </a:prstGeom>
          <a:noFill/>
          <a:ln>
            <a:noFill/>
          </a:ln>
        </p:spPr>
      </p:pic>
      <p:sp>
        <p:nvSpPr>
          <p:cNvPr id="525" name="Google Shape;525;p50"/>
          <p:cNvSpPr txBox="1">
            <a:spLocks noGrp="1"/>
          </p:cNvSpPr>
          <p:nvPr>
            <p:ph type="body" idx="1"/>
          </p:nvPr>
        </p:nvSpPr>
        <p:spPr>
          <a:xfrm>
            <a:off x="3833314" y="4589025"/>
            <a:ext cx="4042200" cy="3387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i="1">
                <a:solidFill>
                  <a:srgbClr val="B7B7B7"/>
                </a:solidFill>
              </a:rPr>
              <a:t>μ</a:t>
            </a:r>
            <a:r>
              <a:rPr lang="en" i="1" baseline="-25000">
                <a:solidFill>
                  <a:srgbClr val="B7B7B7"/>
                </a:solidFill>
              </a:rPr>
              <a:t>1</a:t>
            </a:r>
            <a:r>
              <a:rPr lang="en" i="1">
                <a:solidFill>
                  <a:srgbClr val="B7B7B7"/>
                </a:solidFill>
              </a:rPr>
              <a:t> = 0.235; μ</a:t>
            </a:r>
            <a:r>
              <a:rPr lang="en" i="1" baseline="-25000">
                <a:solidFill>
                  <a:srgbClr val="B7B7B7"/>
                </a:solidFill>
              </a:rPr>
              <a:t>2</a:t>
            </a:r>
            <a:r>
              <a:rPr lang="en" i="1">
                <a:solidFill>
                  <a:srgbClr val="B7B7B7"/>
                </a:solidFill>
              </a:rPr>
              <a:t> = 0.075; p-value: 0.00912; statistically significant</a:t>
            </a:r>
            <a:endParaRPr i="1" baseline="-25000">
              <a:solidFill>
                <a:srgbClr val="B7B7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1"/>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13</a:t>
            </a:fld>
            <a:endParaRPr>
              <a:solidFill>
                <a:srgbClr val="B7B7B7"/>
              </a:solidFill>
            </a:endParaRPr>
          </a:p>
        </p:txBody>
      </p:sp>
      <p:sp>
        <p:nvSpPr>
          <p:cNvPr id="531" name="Google Shape;531;p51"/>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QUESTION 66</a:t>
            </a:r>
            <a:endParaRPr>
              <a:solidFill>
                <a:srgbClr val="B7B7B7"/>
              </a:solidFill>
            </a:endParaRPr>
          </a:p>
        </p:txBody>
      </p:sp>
      <p:sp>
        <p:nvSpPr>
          <p:cNvPr id="532" name="Google Shape;532;p51"/>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533" name="Google Shape;533;p51"/>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34" name="Google Shape;534;p51"/>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35" name="Google Shape;535;p51"/>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536" name="Google Shape;536;p51"/>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537" name="Google Shape;537;p51"/>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RESULTS</a:t>
            </a:r>
            <a:endParaRPr u="sng">
              <a:solidFill>
                <a:srgbClr val="CCCCCC"/>
              </a:solidFill>
            </a:endParaRPr>
          </a:p>
        </p:txBody>
      </p:sp>
      <p:sp>
        <p:nvSpPr>
          <p:cNvPr id="538" name="Google Shape;538;p51"/>
          <p:cNvSpPr txBox="1">
            <a:spLocks noGrp="1"/>
          </p:cNvSpPr>
          <p:nvPr>
            <p:ph type="body" idx="1"/>
          </p:nvPr>
        </p:nvSpPr>
        <p:spPr>
          <a:xfrm>
            <a:off x="740170" y="982925"/>
            <a:ext cx="7511700" cy="3387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Clr>
                <a:schemeClr val="lt2"/>
              </a:buClr>
              <a:buSzPts val="1100"/>
              <a:buNone/>
            </a:pPr>
            <a:r>
              <a:rPr lang="en" i="1">
                <a:solidFill>
                  <a:srgbClr val="B7B7B7"/>
                </a:solidFill>
              </a:rPr>
              <a:t>How confident are you in your answer to the previous question on a scale of very unconfident to very confident?</a:t>
            </a:r>
            <a:endParaRPr>
              <a:solidFill>
                <a:srgbClr val="B7B7B7"/>
              </a:solidFill>
            </a:endParaRPr>
          </a:p>
        </p:txBody>
      </p:sp>
      <p:pic>
        <p:nvPicPr>
          <p:cNvPr id="539" name="Google Shape;539;p51"/>
          <p:cNvPicPr preferRelativeResize="0"/>
          <p:nvPr/>
        </p:nvPicPr>
        <p:blipFill>
          <a:blip r:embed="rId3">
            <a:alphaModFix/>
          </a:blip>
          <a:stretch>
            <a:fillRect/>
          </a:stretch>
        </p:blipFill>
        <p:spPr>
          <a:xfrm>
            <a:off x="1967488" y="1557725"/>
            <a:ext cx="4937667" cy="2962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2"/>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14</a:t>
            </a:fld>
            <a:endParaRPr>
              <a:solidFill>
                <a:srgbClr val="B7B7B7"/>
              </a:solidFill>
            </a:endParaRPr>
          </a:p>
        </p:txBody>
      </p:sp>
      <p:sp>
        <p:nvSpPr>
          <p:cNvPr id="545" name="Google Shape;545;p52"/>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DISCUSSION</a:t>
            </a:r>
            <a:endParaRPr>
              <a:solidFill>
                <a:srgbClr val="B7B7B7"/>
              </a:solidFill>
            </a:endParaRPr>
          </a:p>
        </p:txBody>
      </p:sp>
      <p:sp>
        <p:nvSpPr>
          <p:cNvPr id="546" name="Google Shape;546;p52"/>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547" name="Google Shape;547;p52"/>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48" name="Google Shape;548;p52"/>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49" name="Google Shape;549;p52"/>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DISCUSSION</a:t>
            </a:r>
            <a:endParaRPr u="sng">
              <a:solidFill>
                <a:srgbClr val="CCCCCC"/>
              </a:solidFill>
            </a:endParaRPr>
          </a:p>
        </p:txBody>
      </p:sp>
      <p:sp>
        <p:nvSpPr>
          <p:cNvPr id="550" name="Google Shape;550;p52"/>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551" name="Google Shape;551;p52"/>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
        <p:nvSpPr>
          <p:cNvPr id="552" name="Google Shape;552;p52"/>
          <p:cNvSpPr txBox="1">
            <a:spLocks noGrp="1"/>
          </p:cNvSpPr>
          <p:nvPr>
            <p:ph type="body" idx="1"/>
          </p:nvPr>
        </p:nvSpPr>
        <p:spPr>
          <a:xfrm>
            <a:off x="740716" y="1342700"/>
            <a:ext cx="3683100" cy="2709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lt2"/>
              </a:buClr>
              <a:buSzPts val="1100"/>
              <a:buNone/>
            </a:pPr>
            <a:r>
              <a:rPr lang="en" sz="1400" i="1">
                <a:solidFill>
                  <a:srgbClr val="B7B7B7"/>
                </a:solidFill>
              </a:rPr>
              <a:t>Key Findings</a:t>
            </a:r>
            <a:endParaRPr sz="1400" i="1">
              <a:solidFill>
                <a:srgbClr val="B7B7B7"/>
              </a:solidFill>
            </a:endParaRPr>
          </a:p>
          <a:p>
            <a:pPr marL="457200" lvl="0" indent="-317500" algn="l" rtl="0">
              <a:spcBef>
                <a:spcPts val="1200"/>
              </a:spcBef>
              <a:spcAft>
                <a:spcPts val="0"/>
              </a:spcAft>
              <a:buClr>
                <a:srgbClr val="B7B7B7"/>
              </a:buClr>
              <a:buSzPts val="1400"/>
              <a:buChar char="-"/>
            </a:pPr>
            <a:r>
              <a:rPr lang="en" sz="1400">
                <a:solidFill>
                  <a:srgbClr val="B7B7B7"/>
                </a:solidFill>
              </a:rPr>
              <a:t>No significant difference between assessment of political bias and perception of origin between groups</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Statistically significant difference in confidence rating between groups</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For AI-generated articles, confidence and accuracy had a negative correlation</a:t>
            </a:r>
            <a:endParaRPr sz="1400">
              <a:solidFill>
                <a:srgbClr val="B7B7B7"/>
              </a:solidFill>
            </a:endParaRPr>
          </a:p>
        </p:txBody>
      </p:sp>
      <p:sp>
        <p:nvSpPr>
          <p:cNvPr id="553" name="Google Shape;553;p52"/>
          <p:cNvSpPr txBox="1">
            <a:spLocks noGrp="1"/>
          </p:cNvSpPr>
          <p:nvPr>
            <p:ph type="body" idx="1"/>
          </p:nvPr>
        </p:nvSpPr>
        <p:spPr>
          <a:xfrm>
            <a:off x="4720191" y="1342700"/>
            <a:ext cx="3683100" cy="2062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lt2"/>
              </a:buClr>
              <a:buSzPts val="1100"/>
              <a:buNone/>
            </a:pPr>
            <a:r>
              <a:rPr lang="en" sz="1400" i="1">
                <a:solidFill>
                  <a:srgbClr val="B7B7B7"/>
                </a:solidFill>
              </a:rPr>
              <a:t>Limitations</a:t>
            </a:r>
            <a:endParaRPr sz="1400" i="1">
              <a:solidFill>
                <a:srgbClr val="B7B7B7"/>
              </a:solidFill>
            </a:endParaRPr>
          </a:p>
          <a:p>
            <a:pPr marL="457200" lvl="0" indent="-317500" algn="l" rtl="0">
              <a:spcBef>
                <a:spcPts val="1200"/>
              </a:spcBef>
              <a:spcAft>
                <a:spcPts val="0"/>
              </a:spcAft>
              <a:buClr>
                <a:srgbClr val="B7B7B7"/>
              </a:buClr>
              <a:buSzPts val="1400"/>
              <a:buChar char="-"/>
            </a:pPr>
            <a:r>
              <a:rPr lang="en" sz="1400">
                <a:solidFill>
                  <a:srgbClr val="B7B7B7"/>
                </a:solidFill>
              </a:rPr>
              <a:t>Demographic likely skewed more liberal due to nature of online surveys</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Reviewer responses were averaged to prevent overrepresentation of responses</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Limited qualitative assessment</a:t>
            </a:r>
            <a:endParaRPr sz="1400">
              <a:solidFill>
                <a:srgbClr val="B7B7B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3"/>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15</a:t>
            </a:fld>
            <a:endParaRPr>
              <a:solidFill>
                <a:srgbClr val="B7B7B7"/>
              </a:solidFill>
            </a:endParaRPr>
          </a:p>
        </p:txBody>
      </p:sp>
      <p:sp>
        <p:nvSpPr>
          <p:cNvPr id="559" name="Google Shape;559;p53"/>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PATH FORWARD</a:t>
            </a:r>
            <a:endParaRPr>
              <a:solidFill>
                <a:srgbClr val="B7B7B7"/>
              </a:solidFill>
            </a:endParaRPr>
          </a:p>
        </p:txBody>
      </p:sp>
      <p:sp>
        <p:nvSpPr>
          <p:cNvPr id="560" name="Google Shape;560;p53"/>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561" name="Google Shape;561;p53"/>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62" name="Google Shape;562;p53"/>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63" name="Google Shape;563;p53"/>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DISCUSSION</a:t>
            </a:r>
            <a:endParaRPr u="sng">
              <a:solidFill>
                <a:srgbClr val="CCCCCC"/>
              </a:solidFill>
            </a:endParaRPr>
          </a:p>
        </p:txBody>
      </p:sp>
      <p:sp>
        <p:nvSpPr>
          <p:cNvPr id="564" name="Google Shape;564;p53"/>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565" name="Google Shape;565;p53"/>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
        <p:nvSpPr>
          <p:cNvPr id="566" name="Google Shape;566;p53"/>
          <p:cNvSpPr txBox="1">
            <a:spLocks noGrp="1"/>
          </p:cNvSpPr>
          <p:nvPr>
            <p:ph type="body" idx="1"/>
          </p:nvPr>
        </p:nvSpPr>
        <p:spPr>
          <a:xfrm>
            <a:off x="2003250" y="1617450"/>
            <a:ext cx="4825800" cy="1908600"/>
          </a:xfrm>
          <a:prstGeom prst="rect">
            <a:avLst/>
          </a:prstGeom>
        </p:spPr>
        <p:txBody>
          <a:bodyPr spcFirstLastPara="1" wrap="square" lIns="91425" tIns="91425" rIns="91425" bIns="91425" anchor="t" anchorCtr="0">
            <a:spAutoFit/>
          </a:bodyPr>
          <a:lstStyle/>
          <a:p>
            <a:pPr marL="457200" lvl="0" indent="-317500" algn="just" rtl="0">
              <a:spcBef>
                <a:spcPts val="0"/>
              </a:spcBef>
              <a:spcAft>
                <a:spcPts val="0"/>
              </a:spcAft>
              <a:buClr>
                <a:srgbClr val="B7B7B7"/>
              </a:buClr>
              <a:buSzPts val="1400"/>
              <a:buChar char="-"/>
            </a:pPr>
            <a:r>
              <a:rPr lang="en" sz="1400">
                <a:solidFill>
                  <a:srgbClr val="B7B7B7"/>
                </a:solidFill>
              </a:rPr>
              <a:t>Complete granular assessment of confidence ratings</a:t>
            </a:r>
            <a:endParaRPr sz="1400">
              <a:solidFill>
                <a:srgbClr val="B7B7B7"/>
              </a:solidFill>
            </a:endParaRPr>
          </a:p>
          <a:p>
            <a:pPr marL="457200" lvl="0" indent="-317500" algn="just" rtl="0">
              <a:spcBef>
                <a:spcPts val="0"/>
              </a:spcBef>
              <a:spcAft>
                <a:spcPts val="0"/>
              </a:spcAft>
              <a:buClr>
                <a:srgbClr val="B7B7B7"/>
              </a:buClr>
              <a:buSzPts val="1400"/>
              <a:buChar char="-"/>
            </a:pPr>
            <a:r>
              <a:rPr lang="en" sz="1400">
                <a:solidFill>
                  <a:srgbClr val="B7B7B7"/>
                </a:solidFill>
              </a:rPr>
              <a:t>Stratified sampling technique to obtain a more representative sample</a:t>
            </a:r>
            <a:endParaRPr sz="1400">
              <a:solidFill>
                <a:srgbClr val="B7B7B7"/>
              </a:solidFill>
            </a:endParaRPr>
          </a:p>
          <a:p>
            <a:pPr marL="457200" lvl="0" indent="-317500" algn="just" rtl="0">
              <a:spcBef>
                <a:spcPts val="0"/>
              </a:spcBef>
              <a:spcAft>
                <a:spcPts val="0"/>
              </a:spcAft>
              <a:buClr>
                <a:srgbClr val="B7B7B7"/>
              </a:buClr>
              <a:buSzPts val="1400"/>
              <a:buChar char="-"/>
            </a:pPr>
            <a:r>
              <a:rPr lang="en" sz="1400">
                <a:solidFill>
                  <a:srgbClr val="B7B7B7"/>
                </a:solidFill>
              </a:rPr>
              <a:t>Increase sample size, particularly increase number of evaluators</a:t>
            </a:r>
            <a:endParaRPr sz="1400">
              <a:solidFill>
                <a:srgbClr val="B7B7B7"/>
              </a:solidFill>
            </a:endParaRPr>
          </a:p>
          <a:p>
            <a:pPr marL="457200" lvl="0" indent="-317500" algn="just" rtl="0">
              <a:spcBef>
                <a:spcPts val="0"/>
              </a:spcBef>
              <a:spcAft>
                <a:spcPts val="0"/>
              </a:spcAft>
              <a:buClr>
                <a:srgbClr val="B7B7B7"/>
              </a:buClr>
              <a:buSzPts val="1400"/>
              <a:buChar char="-"/>
            </a:pPr>
            <a:r>
              <a:rPr lang="en" sz="1400">
                <a:solidFill>
                  <a:srgbClr val="B7B7B7"/>
                </a:solidFill>
              </a:rPr>
              <a:t>In depth qualitative assessment, introduce qualitative survey questions</a:t>
            </a:r>
            <a:endParaRPr sz="1400">
              <a:solidFill>
                <a:srgbClr val="B7B7B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CCCCCC"/>
                </a:solidFill>
              </a:rPr>
              <a:t>16</a:t>
            </a:fld>
            <a:endParaRPr>
              <a:solidFill>
                <a:srgbClr val="CCCCCC"/>
              </a:solidFill>
            </a:endParaRPr>
          </a:p>
        </p:txBody>
      </p:sp>
      <p:sp>
        <p:nvSpPr>
          <p:cNvPr id="572" name="Google Shape;572;p54"/>
          <p:cNvSpPr txBox="1">
            <a:spLocks noGrp="1"/>
          </p:cNvSpPr>
          <p:nvPr>
            <p:ph type="body" idx="8"/>
          </p:nvPr>
        </p:nvSpPr>
        <p:spPr>
          <a:xfrm>
            <a:off x="639450" y="1375475"/>
            <a:ext cx="7865100" cy="21285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1000">
                <a:solidFill>
                  <a:srgbClr val="CCCCCC"/>
                </a:solidFill>
              </a:rPr>
              <a:t>Doshi, A. R., &amp; Hauser, O. P. (2024). Generative AI enhances individual creativity but reduces the collective diversity of novel content. Science Advances, 10(28), eadn5290. https://doi.org/10.1126/sciadv.adn5290</a:t>
            </a:r>
            <a:endParaRPr sz="1000">
              <a:solidFill>
                <a:srgbClr val="CCCCCC"/>
              </a:solidFill>
            </a:endParaRPr>
          </a:p>
          <a:p>
            <a:pPr marL="457200" lvl="0" indent="-457200" algn="l" rtl="0">
              <a:spcBef>
                <a:spcPts val="0"/>
              </a:spcBef>
              <a:spcAft>
                <a:spcPts val="0"/>
              </a:spcAft>
              <a:buNone/>
            </a:pPr>
            <a:r>
              <a:rPr lang="en" sz="1000">
                <a:solidFill>
                  <a:srgbClr val="CCCCCC"/>
                </a:solidFill>
              </a:rPr>
              <a:t>Gabriel, S.; Lyu, L.; Siderius, J.; Ghassemi, M.; Andreas, J.; Ozdaglar, A. Generative AI in the Era of “Alternative</a:t>
            </a:r>
            <a:endParaRPr sz="1000">
              <a:solidFill>
                <a:srgbClr val="CCCCCC"/>
              </a:solidFill>
            </a:endParaRPr>
          </a:p>
          <a:p>
            <a:pPr marL="914400" lvl="0" indent="-457200" algn="l" rtl="0">
              <a:spcBef>
                <a:spcPts val="0"/>
              </a:spcBef>
              <a:spcAft>
                <a:spcPts val="0"/>
              </a:spcAft>
              <a:buNone/>
            </a:pPr>
            <a:r>
              <a:rPr lang="en" sz="1000">
                <a:solidFill>
                  <a:srgbClr val="CCCCCC"/>
                </a:solidFill>
              </a:rPr>
              <a:t>Facts.” MIT Explor. Gener. AI 2024. https://doi.org/10.21428/e4baedd9.82175d26.</a:t>
            </a:r>
            <a:endParaRPr sz="1000">
              <a:solidFill>
                <a:srgbClr val="CCCCCC"/>
              </a:solidFill>
            </a:endParaRPr>
          </a:p>
          <a:p>
            <a:pPr marL="457200" lvl="0" indent="-457200" algn="l" rtl="0">
              <a:spcBef>
                <a:spcPts val="0"/>
              </a:spcBef>
              <a:spcAft>
                <a:spcPts val="0"/>
              </a:spcAft>
              <a:buNone/>
            </a:pPr>
            <a:r>
              <a:rPr lang="en" sz="1000">
                <a:solidFill>
                  <a:srgbClr val="CCCCCC"/>
                </a:solidFill>
              </a:rPr>
              <a:t>Ghani, M. M.; Mustafa, W. A. W.; Hashim, M. E. A.; Hanafi, H. F.; Bakhtiar, D. L. S. Impact of Generative AI on</a:t>
            </a:r>
            <a:endParaRPr sz="1000">
              <a:solidFill>
                <a:srgbClr val="CCCCCC"/>
              </a:solidFill>
            </a:endParaRPr>
          </a:p>
          <a:p>
            <a:pPr marL="914400" lvl="0" indent="-457200" algn="l" rtl="0">
              <a:spcBef>
                <a:spcPts val="0"/>
              </a:spcBef>
              <a:spcAft>
                <a:spcPts val="0"/>
              </a:spcAft>
              <a:buNone/>
            </a:pPr>
            <a:r>
              <a:rPr lang="en" sz="1000">
                <a:solidFill>
                  <a:srgbClr val="CCCCCC"/>
                </a:solidFill>
              </a:rPr>
              <a:t>Communication Patterns in Social Media. J. Adv. Res. Comput. Appl. 2022, 26 (1), 22–34.</a:t>
            </a:r>
            <a:endParaRPr sz="1000">
              <a:solidFill>
                <a:srgbClr val="CCCCCC"/>
              </a:solidFill>
            </a:endParaRPr>
          </a:p>
          <a:p>
            <a:pPr marL="457200" lvl="0" indent="-457200" algn="l" rtl="0">
              <a:spcBef>
                <a:spcPts val="0"/>
              </a:spcBef>
              <a:spcAft>
                <a:spcPts val="0"/>
              </a:spcAft>
              <a:buNone/>
            </a:pPr>
            <a:r>
              <a:rPr lang="en" sz="1000">
                <a:solidFill>
                  <a:srgbClr val="CCCCCC"/>
                </a:solidFill>
              </a:rPr>
              <a:t>Vosoughi, S.; Roy, D.; Aral, S. The Spread of True and False News Online. Science 2018.</a:t>
            </a:r>
            <a:endParaRPr sz="1000">
              <a:solidFill>
                <a:srgbClr val="CCCCCC"/>
              </a:solidFill>
            </a:endParaRPr>
          </a:p>
          <a:p>
            <a:pPr marL="914400" lvl="0" indent="-457200" algn="l" rtl="0">
              <a:spcBef>
                <a:spcPts val="0"/>
              </a:spcBef>
              <a:spcAft>
                <a:spcPts val="0"/>
              </a:spcAft>
              <a:buNone/>
            </a:pPr>
            <a:r>
              <a:rPr lang="en" sz="1000">
                <a:solidFill>
                  <a:srgbClr val="CCCCCC"/>
                </a:solidFill>
              </a:rPr>
              <a:t>https://doi.org/10.1126/science.aap9559.</a:t>
            </a:r>
            <a:endParaRPr sz="1000">
              <a:solidFill>
                <a:srgbClr val="CCCCCC"/>
              </a:solidFill>
            </a:endParaRPr>
          </a:p>
          <a:p>
            <a:pPr marL="457200" lvl="0" indent="-457200" algn="l" rtl="0">
              <a:spcBef>
                <a:spcPts val="0"/>
              </a:spcBef>
              <a:spcAft>
                <a:spcPts val="0"/>
              </a:spcAft>
              <a:buNone/>
            </a:pPr>
            <a:r>
              <a:rPr lang="en" sz="1000">
                <a:solidFill>
                  <a:srgbClr val="CCCCCC"/>
                </a:solidFill>
              </a:rPr>
              <a:t>Cinelli, M.; De Francisci Morales, G.; Galeazzi, A.; Quattrociocchi, W.; Starnini, M. The Echo Chamber Effect on</a:t>
            </a:r>
            <a:endParaRPr sz="1000">
              <a:solidFill>
                <a:srgbClr val="CCCCCC"/>
              </a:solidFill>
            </a:endParaRPr>
          </a:p>
          <a:p>
            <a:pPr marL="914400" lvl="0" indent="-457200" algn="l" rtl="0">
              <a:spcBef>
                <a:spcPts val="0"/>
              </a:spcBef>
              <a:spcAft>
                <a:spcPts val="0"/>
              </a:spcAft>
              <a:buNone/>
            </a:pPr>
            <a:r>
              <a:rPr lang="en" sz="1000">
                <a:solidFill>
                  <a:srgbClr val="CCCCCC"/>
                </a:solidFill>
              </a:rPr>
              <a:t>Social Media. Proc. Natl. Acad. Sci. 2021, 118 (9), e2023301118. https://doi.org/10.1073/pnas.2023301118.</a:t>
            </a:r>
            <a:endParaRPr sz="1000">
              <a:solidFill>
                <a:srgbClr val="CCCCCC"/>
              </a:solidFill>
            </a:endParaRPr>
          </a:p>
          <a:p>
            <a:pPr marL="457200" lvl="0" indent="-457200" algn="l" rtl="0">
              <a:spcBef>
                <a:spcPts val="0"/>
              </a:spcBef>
              <a:spcAft>
                <a:spcPts val="0"/>
              </a:spcAft>
              <a:buNone/>
            </a:pPr>
            <a:r>
              <a:rPr lang="en" sz="1000">
                <a:solidFill>
                  <a:srgbClr val="CCCCCC"/>
                </a:solidFill>
              </a:rPr>
              <a:t>bucketresearch/politicalBiasBERT · Hugging Face. </a:t>
            </a:r>
            <a:r>
              <a:rPr lang="en" sz="1000" u="sng">
                <a:solidFill>
                  <a:schemeClr val="hlink"/>
                </a:solidFill>
                <a:hlinkClick r:id="rId3"/>
              </a:rPr>
              <a:t>https://huggingface.co/bucketresearch/politicalBiasBERT</a:t>
            </a:r>
            <a:endParaRPr sz="1000">
              <a:solidFill>
                <a:srgbClr val="CCCCCC"/>
              </a:solidFill>
            </a:endParaRPr>
          </a:p>
          <a:p>
            <a:pPr marL="914400" lvl="0" indent="-457200" algn="l" rtl="0">
              <a:spcBef>
                <a:spcPts val="0"/>
              </a:spcBef>
              <a:spcAft>
                <a:spcPts val="0"/>
              </a:spcAft>
              <a:buNone/>
            </a:pPr>
            <a:r>
              <a:rPr lang="en" sz="1000">
                <a:solidFill>
                  <a:srgbClr val="CCCCCC"/>
                </a:solidFill>
              </a:rPr>
              <a:t>(accessed 2024-12-13).</a:t>
            </a:r>
            <a:endParaRPr sz="1000">
              <a:solidFill>
                <a:srgbClr val="CCCCCC"/>
              </a:solidFill>
            </a:endParaRPr>
          </a:p>
          <a:p>
            <a:pPr marL="457200" lvl="0" indent="-457200" algn="l" rtl="0">
              <a:spcBef>
                <a:spcPts val="0"/>
              </a:spcBef>
              <a:spcAft>
                <a:spcPts val="0"/>
              </a:spcAft>
              <a:buNone/>
            </a:pPr>
            <a:r>
              <a:rPr lang="en" sz="1000">
                <a:solidFill>
                  <a:srgbClr val="CCCCCC"/>
                </a:solidFill>
              </a:rPr>
              <a:t>Baly, R.; Da San Martino, G.; Glass, J.; Nakov, P. We Can Detect Your Bias: Predicting the Political Ideology of</a:t>
            </a:r>
            <a:endParaRPr sz="1000">
              <a:solidFill>
                <a:srgbClr val="CCCCCC"/>
              </a:solidFill>
            </a:endParaRPr>
          </a:p>
          <a:p>
            <a:pPr marL="914400" lvl="0" indent="-457200" algn="l" rtl="0">
              <a:spcBef>
                <a:spcPts val="0"/>
              </a:spcBef>
              <a:spcAft>
                <a:spcPts val="0"/>
              </a:spcAft>
              <a:buNone/>
            </a:pPr>
            <a:r>
              <a:rPr lang="en" sz="1000">
                <a:solidFill>
                  <a:srgbClr val="CCCCCC"/>
                </a:solidFill>
              </a:rPr>
              <a:t>News Articles. In Proceedings of the 2020 Conference on Empirical Methods in Natural Language Processing</a:t>
            </a:r>
            <a:endParaRPr sz="1000">
              <a:solidFill>
                <a:srgbClr val="CCCCCC"/>
              </a:solidFill>
            </a:endParaRPr>
          </a:p>
          <a:p>
            <a:pPr marL="914400" lvl="0" indent="-457200" algn="l" rtl="0">
              <a:spcBef>
                <a:spcPts val="0"/>
              </a:spcBef>
              <a:spcAft>
                <a:spcPts val="0"/>
              </a:spcAft>
              <a:buNone/>
            </a:pPr>
            <a:r>
              <a:rPr lang="en" sz="1000">
                <a:solidFill>
                  <a:srgbClr val="CCCCCC"/>
                </a:solidFill>
              </a:rPr>
              <a:t>(EMNLP); Webber, B., Cohn, T., He, Y., Liu, Y., Eds.; Association for Computational Linguistics: Online, 2020; pp</a:t>
            </a:r>
            <a:endParaRPr sz="1000">
              <a:solidFill>
                <a:srgbClr val="CCCCCC"/>
              </a:solidFill>
            </a:endParaRPr>
          </a:p>
          <a:p>
            <a:pPr marL="914400" lvl="0" indent="-457200" algn="l" rtl="0">
              <a:spcBef>
                <a:spcPts val="0"/>
              </a:spcBef>
              <a:spcAft>
                <a:spcPts val="0"/>
              </a:spcAft>
              <a:buNone/>
            </a:pPr>
            <a:r>
              <a:rPr lang="en" sz="1000">
                <a:solidFill>
                  <a:srgbClr val="CCCCCC"/>
                </a:solidFill>
              </a:rPr>
              <a:t>4982–4991. https://doi.org/10.18653/v1/2020.emnlp-main.404.</a:t>
            </a:r>
            <a:endParaRPr sz="1000">
              <a:solidFill>
                <a:srgbClr val="CCCCCC"/>
              </a:solidFill>
            </a:endParaRPr>
          </a:p>
          <a:p>
            <a:pPr marL="0" lvl="0" indent="457200" algn="l" rtl="0">
              <a:spcBef>
                <a:spcPts val="0"/>
              </a:spcBef>
              <a:spcAft>
                <a:spcPts val="0"/>
              </a:spcAft>
              <a:buNone/>
            </a:pPr>
            <a:endParaRPr sz="1000">
              <a:solidFill>
                <a:srgbClr val="CCCCCC"/>
              </a:solidFill>
            </a:endParaRPr>
          </a:p>
          <a:p>
            <a:pPr marL="0" lvl="0" indent="0" algn="l" rtl="0">
              <a:spcBef>
                <a:spcPts val="0"/>
              </a:spcBef>
              <a:spcAft>
                <a:spcPts val="0"/>
              </a:spcAft>
              <a:buNone/>
            </a:pPr>
            <a:endParaRPr sz="1000">
              <a:solidFill>
                <a:srgbClr val="CCCCCC"/>
              </a:solidFill>
            </a:endParaRPr>
          </a:p>
        </p:txBody>
      </p:sp>
      <p:sp>
        <p:nvSpPr>
          <p:cNvPr id="573" name="Google Shape;573;p54"/>
          <p:cNvSpPr txBox="1">
            <a:spLocks noGrp="1"/>
          </p:cNvSpPr>
          <p:nvPr>
            <p:ph type="title"/>
          </p:nvPr>
        </p:nvSpPr>
        <p:spPr>
          <a:xfrm>
            <a:off x="620775" y="258750"/>
            <a:ext cx="7747800" cy="10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WORKS CITED</a:t>
            </a:r>
            <a:endParaRPr>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17</a:t>
            </a:fld>
            <a:endParaRPr>
              <a:solidFill>
                <a:srgbClr val="B7B7B7"/>
              </a:solidFill>
            </a:endParaRPr>
          </a:p>
        </p:txBody>
      </p:sp>
      <p:sp>
        <p:nvSpPr>
          <p:cNvPr id="579" name="Google Shape;579;p55"/>
          <p:cNvSpPr txBox="1">
            <a:spLocks noGrp="1"/>
          </p:cNvSpPr>
          <p:nvPr>
            <p:ph type="body" idx="1"/>
          </p:nvPr>
        </p:nvSpPr>
        <p:spPr>
          <a:xfrm>
            <a:off x="620775" y="982825"/>
            <a:ext cx="7128900" cy="17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2"/>
              </a:buClr>
              <a:buSzPts val="1100"/>
              <a:buNone/>
            </a:pPr>
            <a:r>
              <a:rPr lang="en">
                <a:solidFill>
                  <a:srgbClr val="B7B7B7"/>
                </a:solidFill>
              </a:rPr>
              <a:t>In this study, participants were asked to write an 8-sentence story targeted toward a teenage audience. These stories were then assessed by humans on “novelty” and “usefulness,” with novelty being defined as “the extent to which an idea departs from status quo or expectations” and usefulness being defined as what “reflects the practicality and relevance of an idea.” In addition, evaluators were also asked to assess whether they believed the passage had been written by a human or generative AI. The results indicated an increase in individual creativity though perhaps decreased collective creativity (AI writings tended to be more similar to each other).</a:t>
            </a:r>
            <a:endParaRPr>
              <a:solidFill>
                <a:srgbClr val="B7B7B7"/>
              </a:solidFill>
            </a:endParaRPr>
          </a:p>
          <a:p>
            <a:pPr marL="0" lvl="0" indent="0" algn="l" rtl="0">
              <a:spcBef>
                <a:spcPts val="1200"/>
              </a:spcBef>
              <a:spcAft>
                <a:spcPts val="0"/>
              </a:spcAft>
              <a:buNone/>
            </a:pPr>
            <a:endParaRPr>
              <a:solidFill>
                <a:srgbClr val="B7B7B7"/>
              </a:solidFill>
            </a:endParaRPr>
          </a:p>
          <a:p>
            <a:pPr marL="0" lvl="0" indent="0" algn="l" rtl="0">
              <a:spcBef>
                <a:spcPts val="1200"/>
              </a:spcBef>
              <a:spcAft>
                <a:spcPts val="1200"/>
              </a:spcAft>
              <a:buClr>
                <a:schemeClr val="lt2"/>
              </a:buClr>
              <a:buSzPts val="1100"/>
              <a:buNone/>
            </a:pPr>
            <a:endParaRPr>
              <a:solidFill>
                <a:srgbClr val="B7B7B7"/>
              </a:solidFill>
            </a:endParaRPr>
          </a:p>
        </p:txBody>
      </p:sp>
      <p:sp>
        <p:nvSpPr>
          <p:cNvPr id="580" name="Google Shape;580;p55"/>
          <p:cNvSpPr txBox="1">
            <a:spLocks noGrp="1"/>
          </p:cNvSpPr>
          <p:nvPr>
            <p:ph type="title"/>
          </p:nvPr>
        </p:nvSpPr>
        <p:spPr>
          <a:xfrm>
            <a:off x="620775" y="258750"/>
            <a:ext cx="5369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BACKGROUND</a:t>
            </a:r>
            <a:endParaRPr>
              <a:solidFill>
                <a:srgbClr val="B7B7B7"/>
              </a:solidFill>
            </a:endParaRPr>
          </a:p>
        </p:txBody>
      </p:sp>
      <p:pic>
        <p:nvPicPr>
          <p:cNvPr id="581" name="Google Shape;581;p55"/>
          <p:cNvPicPr preferRelativeResize="0"/>
          <p:nvPr/>
        </p:nvPicPr>
        <p:blipFill>
          <a:blip r:embed="rId3">
            <a:alphaModFix/>
          </a:blip>
          <a:stretch>
            <a:fillRect/>
          </a:stretch>
        </p:blipFill>
        <p:spPr>
          <a:xfrm>
            <a:off x="1617587" y="2197050"/>
            <a:ext cx="5485880" cy="2351874"/>
          </a:xfrm>
          <a:prstGeom prst="rect">
            <a:avLst/>
          </a:prstGeom>
          <a:noFill/>
          <a:ln>
            <a:noFill/>
          </a:ln>
        </p:spPr>
      </p:pic>
      <p:sp>
        <p:nvSpPr>
          <p:cNvPr id="582" name="Google Shape;582;p55"/>
          <p:cNvSpPr txBox="1"/>
          <p:nvPr/>
        </p:nvSpPr>
        <p:spPr>
          <a:xfrm>
            <a:off x="1617565" y="4603275"/>
            <a:ext cx="1337400" cy="301800"/>
          </a:xfrm>
          <a:prstGeom prst="rect">
            <a:avLst/>
          </a:prstGeom>
          <a:noFill/>
          <a:ln>
            <a:noFill/>
          </a:ln>
        </p:spPr>
        <p:txBody>
          <a:bodyPr spcFirstLastPara="1" wrap="square" lIns="91425" tIns="91425" rIns="91425" bIns="91425" anchor="t" anchorCtr="0">
            <a:spAutoFit/>
          </a:bodyPr>
          <a:lstStyle/>
          <a:p>
            <a:pPr marL="228600" lvl="0" indent="-228600" algn="l" rtl="0">
              <a:lnSpc>
                <a:spcPct val="95000"/>
              </a:lnSpc>
              <a:spcBef>
                <a:spcPts val="0"/>
              </a:spcBef>
              <a:spcAft>
                <a:spcPts val="1200"/>
              </a:spcAft>
              <a:buNone/>
            </a:pPr>
            <a:r>
              <a:rPr lang="en" sz="800">
                <a:solidFill>
                  <a:srgbClr val="ADADAD"/>
                </a:solidFill>
                <a:latin typeface="Poppins Light"/>
                <a:ea typeface="Poppins Light"/>
                <a:cs typeface="Poppins Light"/>
                <a:sym typeface="Poppins Light"/>
              </a:rPr>
              <a:t>(Doshi &amp; Hauser, 2024)</a:t>
            </a:r>
            <a:endParaRPr sz="800">
              <a:solidFill>
                <a:srgbClr val="ADADAD"/>
              </a:solidFill>
              <a:latin typeface="Poppins Light"/>
              <a:ea typeface="Poppins Light"/>
              <a:cs typeface="Poppins Light"/>
              <a:sym typeface="Poppins Light"/>
            </a:endParaRPr>
          </a:p>
        </p:txBody>
      </p:sp>
      <p:sp>
        <p:nvSpPr>
          <p:cNvPr id="583" name="Google Shape;583;p55"/>
          <p:cNvSpPr txBox="1">
            <a:spLocks noGrp="1"/>
          </p:cNvSpPr>
          <p:nvPr>
            <p:ph type="subTitle" idx="4"/>
          </p:nvPr>
        </p:nvSpPr>
        <p:spPr>
          <a:xfrm rot="-5400000">
            <a:off x="-106275" y="3520913"/>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584" name="Google Shape;584;p55"/>
          <p:cNvSpPr txBox="1">
            <a:spLocks noGrp="1"/>
          </p:cNvSpPr>
          <p:nvPr>
            <p:ph type="subTitle" idx="5"/>
          </p:nvPr>
        </p:nvSpPr>
        <p:spPr>
          <a:xfrm rot="-5400000">
            <a:off x="-106275" y="2338275"/>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585" name="Google Shape;585;p55"/>
          <p:cNvSpPr txBox="1">
            <a:spLocks noGrp="1"/>
          </p:cNvSpPr>
          <p:nvPr>
            <p:ph type="subTitle" idx="6"/>
          </p:nvPr>
        </p:nvSpPr>
        <p:spPr>
          <a:xfrm rot="-5400000">
            <a:off x="-106275" y="1257188"/>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586" name="Google Shape;586;p55"/>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587" name="Google Shape;587;p55"/>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CCCCCC"/>
                </a:solidFill>
              </a:rPr>
              <a:t>INTRO</a:t>
            </a:r>
            <a:endParaRPr u="sng">
              <a:solidFill>
                <a:srgbClr val="CCCCCC"/>
              </a:solidFill>
            </a:endParaRPr>
          </a:p>
        </p:txBody>
      </p:sp>
      <p:sp>
        <p:nvSpPr>
          <p:cNvPr id="588" name="Google Shape;588;p55"/>
          <p:cNvSpPr txBox="1">
            <a:spLocks noGrp="1"/>
          </p:cNvSpPr>
          <p:nvPr>
            <p:ph type="subTitle" idx="4"/>
          </p:nvPr>
        </p:nvSpPr>
        <p:spPr>
          <a:xfrm rot="-5400000">
            <a:off x="-106275" y="3419363"/>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Results</a:t>
            </a:r>
            <a:endParaRPr>
              <a:solidFill>
                <a:srgbClr val="CCCC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0"/>
          <p:cNvSpPr txBox="1">
            <a:spLocks noGrp="1"/>
          </p:cNvSpPr>
          <p:nvPr>
            <p:ph type="body" idx="1"/>
          </p:nvPr>
        </p:nvSpPr>
        <p:spPr>
          <a:xfrm>
            <a:off x="620775" y="1469575"/>
            <a:ext cx="350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CCCCCC"/>
                </a:solidFill>
              </a:rPr>
              <a:t>To what extent does generative AI introduce or mitigate bias in political discourse? </a:t>
            </a:r>
            <a:endParaRPr sz="1600">
              <a:solidFill>
                <a:srgbClr val="CCCCCC"/>
              </a:solidFill>
            </a:endParaRPr>
          </a:p>
          <a:p>
            <a:pPr marL="0" lvl="0" indent="0" algn="l" rtl="0">
              <a:spcBef>
                <a:spcPts val="1200"/>
              </a:spcBef>
              <a:spcAft>
                <a:spcPts val="0"/>
              </a:spcAft>
              <a:buNone/>
            </a:pPr>
            <a:endParaRPr sz="1600">
              <a:solidFill>
                <a:srgbClr val="CCCCCC"/>
              </a:solidFill>
            </a:endParaRPr>
          </a:p>
          <a:p>
            <a:pPr marL="0" lvl="0" indent="0" algn="l" rtl="0">
              <a:spcBef>
                <a:spcPts val="1200"/>
              </a:spcBef>
              <a:spcAft>
                <a:spcPts val="0"/>
              </a:spcAft>
              <a:buNone/>
            </a:pPr>
            <a:r>
              <a:rPr lang="en" sz="1600">
                <a:solidFill>
                  <a:srgbClr val="CCCCCC"/>
                </a:solidFill>
              </a:rPr>
              <a:t>To what extent readers are able to recognize the difference between AI-generated and human-generated discourse?</a:t>
            </a:r>
            <a:endParaRPr sz="1600">
              <a:solidFill>
                <a:srgbClr val="CCCCCC"/>
              </a:solidFill>
            </a:endParaRPr>
          </a:p>
          <a:p>
            <a:pPr marL="0" lvl="0" indent="0" algn="l" rtl="0">
              <a:spcBef>
                <a:spcPts val="1200"/>
              </a:spcBef>
              <a:spcAft>
                <a:spcPts val="1200"/>
              </a:spcAft>
              <a:buNone/>
            </a:pPr>
            <a:endParaRPr sz="1600">
              <a:solidFill>
                <a:srgbClr val="CCCCCC"/>
              </a:solidFill>
            </a:endParaRPr>
          </a:p>
        </p:txBody>
      </p:sp>
      <p:sp>
        <p:nvSpPr>
          <p:cNvPr id="332" name="Google Shape;332;p40"/>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333" name="Google Shape;333;p40"/>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CCCCCC"/>
                </a:solidFill>
              </a:rPr>
              <a:t>2</a:t>
            </a:fld>
            <a:endParaRPr>
              <a:solidFill>
                <a:srgbClr val="CCCCCC"/>
              </a:solidFill>
            </a:endParaRPr>
          </a:p>
        </p:txBody>
      </p:sp>
      <p:sp>
        <p:nvSpPr>
          <p:cNvPr id="334" name="Google Shape;334;p40"/>
          <p:cNvSpPr txBox="1">
            <a:spLocks noGrp="1"/>
          </p:cNvSpPr>
          <p:nvPr>
            <p:ph type="title"/>
          </p:nvPr>
        </p:nvSpPr>
        <p:spPr>
          <a:xfrm>
            <a:off x="620775" y="258750"/>
            <a:ext cx="3508200" cy="10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RESEARCH QUESTION</a:t>
            </a:r>
            <a:endParaRPr>
              <a:solidFill>
                <a:srgbClr val="CCCCCC"/>
              </a:solidFill>
            </a:endParaRPr>
          </a:p>
        </p:txBody>
      </p:sp>
      <p:sp>
        <p:nvSpPr>
          <p:cNvPr id="335" name="Google Shape;335;p40"/>
          <p:cNvSpPr txBox="1">
            <a:spLocks noGrp="1"/>
          </p:cNvSpPr>
          <p:nvPr>
            <p:ph type="subTitle" idx="5"/>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336" name="Google Shape;336;p40"/>
          <p:cNvSpPr txBox="1">
            <a:spLocks noGrp="1"/>
          </p:cNvSpPr>
          <p:nvPr>
            <p:ph type="subTitle" idx="6"/>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337" name="Google Shape;337;p40"/>
          <p:cNvSpPr txBox="1">
            <a:spLocks noGrp="1"/>
          </p:cNvSpPr>
          <p:nvPr>
            <p:ph type="subTitle" idx="7"/>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338" name="Google Shape;338;p40"/>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339" name="Google Shape;339;p40"/>
          <p:cNvSpPr txBox="1">
            <a:spLocks noGrp="1"/>
          </p:cNvSpPr>
          <p:nvPr>
            <p:ph type="subTitle" idx="8"/>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CCCCCC"/>
                </a:solidFill>
              </a:rPr>
              <a:t>INTRO</a:t>
            </a:r>
            <a:endParaRPr u="sng">
              <a:solidFill>
                <a:srgbClr val="CCCCCC"/>
              </a:solidFill>
            </a:endParaRPr>
          </a:p>
        </p:txBody>
      </p:sp>
      <p:cxnSp>
        <p:nvCxnSpPr>
          <p:cNvPr id="340" name="Google Shape;340;p40"/>
          <p:cNvCxnSpPr/>
          <p:nvPr/>
        </p:nvCxnSpPr>
        <p:spPr>
          <a:xfrm>
            <a:off x="4436050" y="-7150"/>
            <a:ext cx="0" cy="5158800"/>
          </a:xfrm>
          <a:prstGeom prst="straightConnector1">
            <a:avLst/>
          </a:prstGeom>
          <a:noFill/>
          <a:ln w="9525" cap="flat" cmpd="sng">
            <a:solidFill>
              <a:srgbClr val="CCCCCC"/>
            </a:solidFill>
            <a:prstDash val="solid"/>
            <a:round/>
            <a:headEnd type="none" w="med" len="med"/>
            <a:tailEnd type="none" w="med" len="med"/>
          </a:ln>
        </p:spPr>
      </p:cxnSp>
      <p:sp>
        <p:nvSpPr>
          <p:cNvPr id="341" name="Google Shape;341;p40"/>
          <p:cNvSpPr txBox="1">
            <a:spLocks noGrp="1"/>
          </p:cNvSpPr>
          <p:nvPr>
            <p:ph type="body" idx="1"/>
          </p:nvPr>
        </p:nvSpPr>
        <p:spPr>
          <a:xfrm>
            <a:off x="4977688" y="1469463"/>
            <a:ext cx="350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CCCCCC"/>
                </a:solidFill>
              </a:rPr>
              <a:t>Passages generated with the assistance of ChatGPT will exhibit a reduced level of perceived political bias compared to human-authored responses. </a:t>
            </a:r>
            <a:endParaRPr sz="1600">
              <a:solidFill>
                <a:srgbClr val="CCCCCC"/>
              </a:solidFill>
            </a:endParaRPr>
          </a:p>
          <a:p>
            <a:pPr marL="0" lvl="0" indent="0" algn="l" rtl="0">
              <a:spcBef>
                <a:spcPts val="1200"/>
              </a:spcBef>
              <a:spcAft>
                <a:spcPts val="0"/>
              </a:spcAft>
              <a:buNone/>
            </a:pPr>
            <a:endParaRPr sz="1600">
              <a:solidFill>
                <a:srgbClr val="CCCCCC"/>
              </a:solidFill>
            </a:endParaRPr>
          </a:p>
          <a:p>
            <a:pPr marL="0" lvl="0" indent="0" algn="l" rtl="0">
              <a:spcBef>
                <a:spcPts val="1200"/>
              </a:spcBef>
              <a:spcAft>
                <a:spcPts val="0"/>
              </a:spcAft>
              <a:buNone/>
            </a:pPr>
            <a:r>
              <a:rPr lang="en" sz="1600">
                <a:solidFill>
                  <a:srgbClr val="CCCCCC"/>
                </a:solidFill>
              </a:rPr>
              <a:t>Participants will be able to distinguish between AI- and human-generated responses </a:t>
            </a:r>
            <a:endParaRPr sz="1600">
              <a:solidFill>
                <a:srgbClr val="CCCCCC"/>
              </a:solidFill>
            </a:endParaRPr>
          </a:p>
          <a:p>
            <a:pPr marL="0" lvl="0" indent="0" algn="l" rtl="0">
              <a:spcBef>
                <a:spcPts val="1200"/>
              </a:spcBef>
              <a:spcAft>
                <a:spcPts val="1200"/>
              </a:spcAft>
              <a:buNone/>
            </a:pPr>
            <a:endParaRPr sz="1600">
              <a:solidFill>
                <a:srgbClr val="CCCCCC"/>
              </a:solidFill>
            </a:endParaRPr>
          </a:p>
        </p:txBody>
      </p:sp>
      <p:sp>
        <p:nvSpPr>
          <p:cNvPr id="342" name="Google Shape;342;p40"/>
          <p:cNvSpPr txBox="1">
            <a:spLocks noGrp="1"/>
          </p:cNvSpPr>
          <p:nvPr>
            <p:ph type="title"/>
          </p:nvPr>
        </p:nvSpPr>
        <p:spPr>
          <a:xfrm>
            <a:off x="4977688" y="258638"/>
            <a:ext cx="3508200" cy="10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HYPOTHESIS</a:t>
            </a:r>
            <a:endParaRPr>
              <a:solidFill>
                <a:srgbClr val="CCCCCC"/>
              </a:solidFill>
            </a:endParaRPr>
          </a:p>
        </p:txBody>
      </p:sp>
      <p:sp>
        <p:nvSpPr>
          <p:cNvPr id="343" name="Google Shape;343;p40"/>
          <p:cNvSpPr txBox="1">
            <a:spLocks noGrp="1"/>
          </p:cNvSpPr>
          <p:nvPr>
            <p:ph type="subTitle" idx="5"/>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3</a:t>
            </a:fld>
            <a:endParaRPr>
              <a:solidFill>
                <a:srgbClr val="B7B7B7"/>
              </a:solidFill>
            </a:endParaRPr>
          </a:p>
        </p:txBody>
      </p:sp>
      <p:sp>
        <p:nvSpPr>
          <p:cNvPr id="349" name="Google Shape;349;p41"/>
          <p:cNvSpPr txBox="1">
            <a:spLocks noGrp="1"/>
          </p:cNvSpPr>
          <p:nvPr>
            <p:ph type="body" idx="1"/>
          </p:nvPr>
        </p:nvSpPr>
        <p:spPr>
          <a:xfrm>
            <a:off x="2689350" y="1383500"/>
            <a:ext cx="3765300" cy="785100"/>
          </a:xfrm>
          <a:prstGeom prst="rect">
            <a:avLst/>
          </a:prstGeom>
        </p:spPr>
        <p:txBody>
          <a:bodyPr spcFirstLastPara="1" wrap="square" lIns="91425" tIns="91425" rIns="91425" bIns="91425" anchor="t" anchorCtr="0">
            <a:spAutoFit/>
          </a:bodyPr>
          <a:lstStyle/>
          <a:p>
            <a:pPr marL="0" lvl="0" indent="0" algn="just" rtl="0">
              <a:spcBef>
                <a:spcPts val="0"/>
              </a:spcBef>
              <a:spcAft>
                <a:spcPts val="1200"/>
              </a:spcAft>
              <a:buClr>
                <a:schemeClr val="lt2"/>
              </a:buClr>
              <a:buSzPts val="1100"/>
              <a:buNone/>
            </a:pPr>
            <a:r>
              <a:rPr lang="en" sz="1300">
                <a:solidFill>
                  <a:srgbClr val="B7B7B7"/>
                </a:solidFill>
              </a:rPr>
              <a:t>Research question influenced by prior research about social media’s impact on socio-political discourse</a:t>
            </a:r>
            <a:endParaRPr sz="1300">
              <a:solidFill>
                <a:srgbClr val="B7B7B7"/>
              </a:solidFill>
            </a:endParaRPr>
          </a:p>
        </p:txBody>
      </p:sp>
      <p:sp>
        <p:nvSpPr>
          <p:cNvPr id="350" name="Google Shape;350;p41"/>
          <p:cNvSpPr txBox="1">
            <a:spLocks noGrp="1"/>
          </p:cNvSpPr>
          <p:nvPr>
            <p:ph type="title"/>
          </p:nvPr>
        </p:nvSpPr>
        <p:spPr>
          <a:xfrm>
            <a:off x="620775" y="258750"/>
            <a:ext cx="5369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BACKGROUND</a:t>
            </a:r>
            <a:endParaRPr>
              <a:solidFill>
                <a:srgbClr val="B7B7B7"/>
              </a:solidFill>
            </a:endParaRPr>
          </a:p>
        </p:txBody>
      </p:sp>
      <p:pic>
        <p:nvPicPr>
          <p:cNvPr id="351" name="Google Shape;351;p41"/>
          <p:cNvPicPr preferRelativeResize="0"/>
          <p:nvPr/>
        </p:nvPicPr>
        <p:blipFill>
          <a:blip r:embed="rId3">
            <a:alphaModFix/>
          </a:blip>
          <a:stretch>
            <a:fillRect/>
          </a:stretch>
        </p:blipFill>
        <p:spPr>
          <a:xfrm>
            <a:off x="2739037" y="2387275"/>
            <a:ext cx="3715615" cy="749400"/>
          </a:xfrm>
          <a:prstGeom prst="rect">
            <a:avLst/>
          </a:prstGeom>
          <a:noFill/>
          <a:ln>
            <a:noFill/>
          </a:ln>
        </p:spPr>
      </p:pic>
      <p:pic>
        <p:nvPicPr>
          <p:cNvPr id="352" name="Google Shape;352;p41"/>
          <p:cNvPicPr preferRelativeResize="0"/>
          <p:nvPr/>
        </p:nvPicPr>
        <p:blipFill>
          <a:blip r:embed="rId4">
            <a:alphaModFix/>
          </a:blip>
          <a:stretch>
            <a:fillRect/>
          </a:stretch>
        </p:blipFill>
        <p:spPr>
          <a:xfrm>
            <a:off x="2754150" y="3394875"/>
            <a:ext cx="3685400" cy="541250"/>
          </a:xfrm>
          <a:prstGeom prst="rect">
            <a:avLst/>
          </a:prstGeom>
          <a:noFill/>
          <a:ln>
            <a:noFill/>
          </a:ln>
        </p:spPr>
      </p:pic>
      <p:sp>
        <p:nvSpPr>
          <p:cNvPr id="353" name="Google Shape;353;p41"/>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354" name="Google Shape;354;p41"/>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355" name="Google Shape;355;p41"/>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CCCCCC"/>
                </a:solidFill>
              </a:rPr>
              <a:t>BACKGROUND</a:t>
            </a:r>
            <a:endParaRPr u="sng">
              <a:solidFill>
                <a:srgbClr val="CCCCCC"/>
              </a:solidFill>
            </a:endParaRPr>
          </a:p>
        </p:txBody>
      </p:sp>
      <p:sp>
        <p:nvSpPr>
          <p:cNvPr id="356" name="Google Shape;356;p41"/>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357" name="Google Shape;357;p41"/>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358" name="Google Shape;358;p41"/>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4</a:t>
            </a:fld>
            <a:endParaRPr>
              <a:solidFill>
                <a:srgbClr val="B7B7B7"/>
              </a:solidFill>
            </a:endParaRPr>
          </a:p>
        </p:txBody>
      </p:sp>
      <p:sp>
        <p:nvSpPr>
          <p:cNvPr id="364" name="Google Shape;364;p42"/>
          <p:cNvSpPr txBox="1">
            <a:spLocks noGrp="1"/>
          </p:cNvSpPr>
          <p:nvPr>
            <p:ph type="body" idx="1"/>
          </p:nvPr>
        </p:nvSpPr>
        <p:spPr>
          <a:xfrm>
            <a:off x="827625" y="1304400"/>
            <a:ext cx="7851600" cy="3849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Clr>
                <a:schemeClr val="lt2"/>
              </a:buClr>
              <a:buSzPts val="1100"/>
              <a:buNone/>
            </a:pPr>
            <a:r>
              <a:rPr lang="en" sz="1300">
                <a:solidFill>
                  <a:srgbClr val="B7B7B7"/>
                </a:solidFill>
              </a:rPr>
              <a:t>Experimental design influenced by precedent experimental procedures</a:t>
            </a:r>
            <a:endParaRPr sz="1300">
              <a:solidFill>
                <a:srgbClr val="B7B7B7"/>
              </a:solidFill>
            </a:endParaRPr>
          </a:p>
        </p:txBody>
      </p:sp>
      <p:sp>
        <p:nvSpPr>
          <p:cNvPr id="365" name="Google Shape;365;p42"/>
          <p:cNvSpPr txBox="1">
            <a:spLocks noGrp="1"/>
          </p:cNvSpPr>
          <p:nvPr>
            <p:ph type="title"/>
          </p:nvPr>
        </p:nvSpPr>
        <p:spPr>
          <a:xfrm>
            <a:off x="620775" y="258750"/>
            <a:ext cx="5369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BACKGROUND</a:t>
            </a:r>
            <a:endParaRPr>
              <a:solidFill>
                <a:srgbClr val="B7B7B7"/>
              </a:solidFill>
            </a:endParaRPr>
          </a:p>
        </p:txBody>
      </p:sp>
      <p:pic>
        <p:nvPicPr>
          <p:cNvPr id="366" name="Google Shape;366;p42"/>
          <p:cNvPicPr preferRelativeResize="0"/>
          <p:nvPr/>
        </p:nvPicPr>
        <p:blipFill>
          <a:blip r:embed="rId3">
            <a:alphaModFix/>
          </a:blip>
          <a:stretch>
            <a:fillRect/>
          </a:stretch>
        </p:blipFill>
        <p:spPr>
          <a:xfrm>
            <a:off x="4472350" y="1974300"/>
            <a:ext cx="4206735" cy="1803476"/>
          </a:xfrm>
          <a:prstGeom prst="rect">
            <a:avLst/>
          </a:prstGeom>
          <a:noFill/>
          <a:ln>
            <a:noFill/>
          </a:ln>
        </p:spPr>
      </p:pic>
      <p:grpSp>
        <p:nvGrpSpPr>
          <p:cNvPr id="367" name="Google Shape;367;p42"/>
          <p:cNvGrpSpPr/>
          <p:nvPr/>
        </p:nvGrpSpPr>
        <p:grpSpPr>
          <a:xfrm>
            <a:off x="913475" y="1985546"/>
            <a:ext cx="3322224" cy="1803479"/>
            <a:chOff x="780300" y="1974296"/>
            <a:chExt cx="3322224" cy="1803479"/>
          </a:xfrm>
        </p:grpSpPr>
        <p:pic>
          <p:nvPicPr>
            <p:cNvPr id="368" name="Google Shape;368;p42"/>
            <p:cNvPicPr preferRelativeResize="0"/>
            <p:nvPr/>
          </p:nvPicPr>
          <p:blipFill>
            <a:blip r:embed="rId4">
              <a:alphaModFix/>
            </a:blip>
            <a:stretch>
              <a:fillRect/>
            </a:stretch>
          </p:blipFill>
          <p:spPr>
            <a:xfrm>
              <a:off x="780300" y="1974296"/>
              <a:ext cx="3322224" cy="235584"/>
            </a:xfrm>
            <a:prstGeom prst="rect">
              <a:avLst/>
            </a:prstGeom>
            <a:noFill/>
            <a:ln>
              <a:noFill/>
            </a:ln>
          </p:spPr>
        </p:pic>
        <p:pic>
          <p:nvPicPr>
            <p:cNvPr id="369" name="Google Shape;369;p42"/>
            <p:cNvPicPr preferRelativeResize="0"/>
            <p:nvPr/>
          </p:nvPicPr>
          <p:blipFill rotWithShape="1">
            <a:blip r:embed="rId5">
              <a:alphaModFix/>
            </a:blip>
            <a:srcRect b="39682"/>
            <a:stretch/>
          </p:blipFill>
          <p:spPr>
            <a:xfrm>
              <a:off x="1391750" y="2335925"/>
              <a:ext cx="2099325" cy="1441850"/>
            </a:xfrm>
            <a:prstGeom prst="rect">
              <a:avLst/>
            </a:prstGeom>
            <a:noFill/>
            <a:ln>
              <a:noFill/>
            </a:ln>
          </p:spPr>
        </p:pic>
      </p:grpSp>
      <p:sp>
        <p:nvSpPr>
          <p:cNvPr id="370" name="Google Shape;370;p42"/>
          <p:cNvSpPr txBox="1"/>
          <p:nvPr/>
        </p:nvSpPr>
        <p:spPr>
          <a:xfrm>
            <a:off x="4472340" y="3789025"/>
            <a:ext cx="1337400" cy="301800"/>
          </a:xfrm>
          <a:prstGeom prst="rect">
            <a:avLst/>
          </a:prstGeom>
          <a:noFill/>
          <a:ln>
            <a:noFill/>
          </a:ln>
        </p:spPr>
        <p:txBody>
          <a:bodyPr spcFirstLastPara="1" wrap="square" lIns="91425" tIns="91425" rIns="91425" bIns="91425" anchor="t" anchorCtr="0">
            <a:spAutoFit/>
          </a:bodyPr>
          <a:lstStyle/>
          <a:p>
            <a:pPr marL="228600" lvl="0" indent="-228600" algn="l" rtl="0">
              <a:lnSpc>
                <a:spcPct val="95000"/>
              </a:lnSpc>
              <a:spcBef>
                <a:spcPts val="0"/>
              </a:spcBef>
              <a:spcAft>
                <a:spcPts val="1200"/>
              </a:spcAft>
              <a:buNone/>
            </a:pPr>
            <a:r>
              <a:rPr lang="en" sz="800">
                <a:solidFill>
                  <a:srgbClr val="ADADAD"/>
                </a:solidFill>
                <a:latin typeface="Poppins Light"/>
                <a:ea typeface="Poppins Light"/>
                <a:cs typeface="Poppins Light"/>
                <a:sym typeface="Poppins Light"/>
              </a:rPr>
              <a:t>(Doshi &amp; Hauser, 2024)</a:t>
            </a:r>
            <a:endParaRPr sz="800">
              <a:solidFill>
                <a:srgbClr val="ADADAD"/>
              </a:solidFill>
              <a:latin typeface="Poppins Light"/>
              <a:ea typeface="Poppins Light"/>
              <a:cs typeface="Poppins Light"/>
              <a:sym typeface="Poppins Light"/>
            </a:endParaRPr>
          </a:p>
        </p:txBody>
      </p:sp>
      <p:sp>
        <p:nvSpPr>
          <p:cNvPr id="371" name="Google Shape;371;p42"/>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372" name="Google Shape;372;p42"/>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373" name="Google Shape;373;p42"/>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CCCCCC"/>
                </a:solidFill>
              </a:rPr>
              <a:t>BACKGROUND</a:t>
            </a:r>
            <a:endParaRPr u="sng">
              <a:solidFill>
                <a:srgbClr val="CCCCCC"/>
              </a:solidFill>
            </a:endParaRPr>
          </a:p>
        </p:txBody>
      </p:sp>
      <p:sp>
        <p:nvSpPr>
          <p:cNvPr id="374" name="Google Shape;374;p42"/>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375" name="Google Shape;375;p42"/>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376" name="Google Shape;376;p42"/>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3"/>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5</a:t>
            </a:fld>
            <a:endParaRPr>
              <a:solidFill>
                <a:srgbClr val="B7B7B7"/>
              </a:solidFill>
            </a:endParaRPr>
          </a:p>
        </p:txBody>
      </p:sp>
      <p:sp>
        <p:nvSpPr>
          <p:cNvPr id="382" name="Google Shape;382;p43"/>
          <p:cNvSpPr txBox="1">
            <a:spLocks noGrp="1"/>
          </p:cNvSpPr>
          <p:nvPr>
            <p:ph type="title"/>
          </p:nvPr>
        </p:nvSpPr>
        <p:spPr>
          <a:xfrm>
            <a:off x="620775" y="258750"/>
            <a:ext cx="5369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METHODOLOGY</a:t>
            </a:r>
            <a:endParaRPr>
              <a:solidFill>
                <a:srgbClr val="B7B7B7"/>
              </a:solidFill>
            </a:endParaRPr>
          </a:p>
        </p:txBody>
      </p:sp>
      <p:sp>
        <p:nvSpPr>
          <p:cNvPr id="383" name="Google Shape;383;p43"/>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384" name="Google Shape;384;p43"/>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METHODOLOGY</a:t>
            </a:r>
            <a:endParaRPr u="sng">
              <a:solidFill>
                <a:srgbClr val="CCCCCC"/>
              </a:solidFill>
            </a:endParaRPr>
          </a:p>
        </p:txBody>
      </p:sp>
      <p:sp>
        <p:nvSpPr>
          <p:cNvPr id="385" name="Google Shape;385;p43"/>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386" name="Google Shape;386;p43"/>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387" name="Google Shape;387;p43"/>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388" name="Google Shape;388;p43"/>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
        <p:nvSpPr>
          <p:cNvPr id="389" name="Google Shape;389;p43"/>
          <p:cNvSpPr txBox="1">
            <a:spLocks noGrp="1"/>
          </p:cNvSpPr>
          <p:nvPr>
            <p:ph type="body" idx="1"/>
          </p:nvPr>
        </p:nvSpPr>
        <p:spPr>
          <a:xfrm>
            <a:off x="3306325" y="1319588"/>
            <a:ext cx="1629300" cy="5850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sz="1300" i="1">
                <a:solidFill>
                  <a:srgbClr val="B7B7B7"/>
                </a:solidFill>
              </a:rPr>
              <a:t>Phase I: Data Collection</a:t>
            </a:r>
            <a:endParaRPr sz="1300" i="1">
              <a:solidFill>
                <a:srgbClr val="B7B7B7"/>
              </a:solidFill>
            </a:endParaRPr>
          </a:p>
        </p:txBody>
      </p:sp>
      <p:sp>
        <p:nvSpPr>
          <p:cNvPr id="390" name="Google Shape;390;p43"/>
          <p:cNvSpPr txBox="1">
            <a:spLocks noGrp="1"/>
          </p:cNvSpPr>
          <p:nvPr>
            <p:ph type="body" idx="1"/>
          </p:nvPr>
        </p:nvSpPr>
        <p:spPr>
          <a:xfrm>
            <a:off x="6474575" y="1319600"/>
            <a:ext cx="1544400" cy="5850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sz="1300" i="1">
                <a:solidFill>
                  <a:srgbClr val="B7B7B7"/>
                </a:solidFill>
              </a:rPr>
              <a:t>Phase II: Evaluation</a:t>
            </a:r>
            <a:endParaRPr sz="1300" i="1">
              <a:solidFill>
                <a:srgbClr val="B7B7B7"/>
              </a:solidFill>
            </a:endParaRPr>
          </a:p>
        </p:txBody>
      </p:sp>
      <p:pic>
        <p:nvPicPr>
          <p:cNvPr id="391" name="Google Shape;391;p43"/>
          <p:cNvPicPr preferRelativeResize="0"/>
          <p:nvPr/>
        </p:nvPicPr>
        <p:blipFill>
          <a:blip r:embed="rId3">
            <a:alphaModFix/>
          </a:blip>
          <a:stretch>
            <a:fillRect/>
          </a:stretch>
        </p:blipFill>
        <p:spPr>
          <a:xfrm>
            <a:off x="1126125" y="1933163"/>
            <a:ext cx="600202" cy="600202"/>
          </a:xfrm>
          <a:prstGeom prst="rect">
            <a:avLst/>
          </a:prstGeom>
          <a:noFill/>
          <a:ln>
            <a:noFill/>
          </a:ln>
        </p:spPr>
      </p:pic>
      <p:pic>
        <p:nvPicPr>
          <p:cNvPr id="392" name="Google Shape;392;p43"/>
          <p:cNvPicPr preferRelativeResize="0"/>
          <p:nvPr/>
        </p:nvPicPr>
        <p:blipFill>
          <a:blip r:embed="rId4">
            <a:alphaModFix/>
          </a:blip>
          <a:stretch>
            <a:fillRect/>
          </a:stretch>
        </p:blipFill>
        <p:spPr>
          <a:xfrm>
            <a:off x="851314" y="2850538"/>
            <a:ext cx="1149800" cy="290675"/>
          </a:xfrm>
          <a:prstGeom prst="rect">
            <a:avLst/>
          </a:prstGeom>
          <a:noFill/>
          <a:ln>
            <a:noFill/>
          </a:ln>
        </p:spPr>
      </p:pic>
      <p:pic>
        <p:nvPicPr>
          <p:cNvPr id="393" name="Google Shape;393;p43"/>
          <p:cNvPicPr preferRelativeResize="0"/>
          <p:nvPr/>
        </p:nvPicPr>
        <p:blipFill rotWithShape="1">
          <a:blip r:embed="rId5">
            <a:alphaModFix/>
          </a:blip>
          <a:srcRect t="20923" r="67009" b="11840"/>
          <a:stretch/>
        </p:blipFill>
        <p:spPr>
          <a:xfrm>
            <a:off x="1126125" y="3458377"/>
            <a:ext cx="600200" cy="638500"/>
          </a:xfrm>
          <a:prstGeom prst="rect">
            <a:avLst/>
          </a:prstGeom>
          <a:noFill/>
          <a:ln>
            <a:noFill/>
          </a:ln>
        </p:spPr>
      </p:pic>
      <p:grpSp>
        <p:nvGrpSpPr>
          <p:cNvPr id="394" name="Google Shape;394;p43"/>
          <p:cNvGrpSpPr/>
          <p:nvPr/>
        </p:nvGrpSpPr>
        <p:grpSpPr>
          <a:xfrm>
            <a:off x="2001125" y="2216025"/>
            <a:ext cx="429300" cy="1559700"/>
            <a:chOff x="2110700" y="2225175"/>
            <a:chExt cx="429300" cy="1559700"/>
          </a:xfrm>
        </p:grpSpPr>
        <p:cxnSp>
          <p:nvCxnSpPr>
            <p:cNvPr id="395" name="Google Shape;395;p43"/>
            <p:cNvCxnSpPr/>
            <p:nvPr/>
          </p:nvCxnSpPr>
          <p:spPr>
            <a:xfrm>
              <a:off x="2540000" y="2225175"/>
              <a:ext cx="0" cy="1559700"/>
            </a:xfrm>
            <a:prstGeom prst="straightConnector1">
              <a:avLst/>
            </a:prstGeom>
            <a:noFill/>
            <a:ln w="9525" cap="flat" cmpd="sng">
              <a:solidFill>
                <a:schemeClr val="dk2"/>
              </a:solidFill>
              <a:prstDash val="solid"/>
              <a:round/>
              <a:headEnd type="none" w="med" len="med"/>
              <a:tailEnd type="none" w="med" len="med"/>
            </a:ln>
          </p:spPr>
        </p:cxnSp>
        <p:cxnSp>
          <p:nvCxnSpPr>
            <p:cNvPr id="396" name="Google Shape;396;p43"/>
            <p:cNvCxnSpPr/>
            <p:nvPr/>
          </p:nvCxnSpPr>
          <p:spPr>
            <a:xfrm>
              <a:off x="2110700" y="2233275"/>
              <a:ext cx="429300" cy="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43"/>
            <p:cNvCxnSpPr/>
            <p:nvPr/>
          </p:nvCxnSpPr>
          <p:spPr>
            <a:xfrm>
              <a:off x="2110700" y="3777625"/>
              <a:ext cx="429300" cy="0"/>
            </a:xfrm>
            <a:prstGeom prst="straightConnector1">
              <a:avLst/>
            </a:prstGeom>
            <a:noFill/>
            <a:ln w="9525" cap="flat" cmpd="sng">
              <a:solidFill>
                <a:schemeClr val="dk2"/>
              </a:solidFill>
              <a:prstDash val="solid"/>
              <a:round/>
              <a:headEnd type="none" w="med" len="med"/>
              <a:tailEnd type="none" w="med" len="med"/>
            </a:ln>
          </p:spPr>
        </p:cxnSp>
      </p:grpSp>
      <p:pic>
        <p:nvPicPr>
          <p:cNvPr id="398" name="Google Shape;398;p43"/>
          <p:cNvPicPr preferRelativeResize="0"/>
          <p:nvPr/>
        </p:nvPicPr>
        <p:blipFill>
          <a:blip r:embed="rId6">
            <a:alphaModFix/>
          </a:blip>
          <a:stretch>
            <a:fillRect/>
          </a:stretch>
        </p:blipFill>
        <p:spPr>
          <a:xfrm>
            <a:off x="3801725" y="2216025"/>
            <a:ext cx="638500" cy="638500"/>
          </a:xfrm>
          <a:prstGeom prst="rect">
            <a:avLst/>
          </a:prstGeom>
          <a:noFill/>
          <a:ln>
            <a:noFill/>
          </a:ln>
        </p:spPr>
      </p:pic>
      <p:pic>
        <p:nvPicPr>
          <p:cNvPr id="399" name="Google Shape;399;p43"/>
          <p:cNvPicPr preferRelativeResize="0"/>
          <p:nvPr/>
        </p:nvPicPr>
        <p:blipFill>
          <a:blip r:embed="rId7">
            <a:alphaModFix/>
          </a:blip>
          <a:stretch>
            <a:fillRect/>
          </a:stretch>
        </p:blipFill>
        <p:spPr>
          <a:xfrm>
            <a:off x="3801725" y="3137225"/>
            <a:ext cx="638500" cy="638500"/>
          </a:xfrm>
          <a:prstGeom prst="rect">
            <a:avLst/>
          </a:prstGeom>
          <a:noFill/>
          <a:ln>
            <a:noFill/>
          </a:ln>
        </p:spPr>
      </p:pic>
      <p:cxnSp>
        <p:nvCxnSpPr>
          <p:cNvPr id="400" name="Google Shape;400;p43"/>
          <p:cNvCxnSpPr>
            <a:stCxn id="398" idx="1"/>
          </p:cNvCxnSpPr>
          <p:nvPr/>
        </p:nvCxnSpPr>
        <p:spPr>
          <a:xfrm flipH="1">
            <a:off x="2439725" y="2535275"/>
            <a:ext cx="1362000" cy="462600"/>
          </a:xfrm>
          <a:prstGeom prst="straightConnector1">
            <a:avLst/>
          </a:prstGeom>
          <a:noFill/>
          <a:ln w="9525" cap="flat" cmpd="sng">
            <a:solidFill>
              <a:schemeClr val="dk2"/>
            </a:solidFill>
            <a:prstDash val="solid"/>
            <a:round/>
            <a:headEnd type="triangle" w="med" len="med"/>
            <a:tailEnd type="none" w="med" len="med"/>
          </a:ln>
        </p:spPr>
      </p:cxnSp>
      <p:cxnSp>
        <p:nvCxnSpPr>
          <p:cNvPr id="401" name="Google Shape;401;p43"/>
          <p:cNvCxnSpPr>
            <a:stCxn id="399" idx="1"/>
          </p:cNvCxnSpPr>
          <p:nvPr/>
        </p:nvCxnSpPr>
        <p:spPr>
          <a:xfrm rot="10800000">
            <a:off x="2439725" y="3004975"/>
            <a:ext cx="1362000" cy="451500"/>
          </a:xfrm>
          <a:prstGeom prst="straightConnector1">
            <a:avLst/>
          </a:prstGeom>
          <a:noFill/>
          <a:ln w="9525" cap="flat" cmpd="sng">
            <a:solidFill>
              <a:schemeClr val="dk2"/>
            </a:solidFill>
            <a:prstDash val="solid"/>
            <a:round/>
            <a:headEnd type="triangle" w="med" len="med"/>
            <a:tailEnd type="none" w="med" len="med"/>
          </a:ln>
        </p:spPr>
      </p:cxnSp>
      <p:grpSp>
        <p:nvGrpSpPr>
          <p:cNvPr id="402" name="Google Shape;402;p43"/>
          <p:cNvGrpSpPr/>
          <p:nvPr/>
        </p:nvGrpSpPr>
        <p:grpSpPr>
          <a:xfrm>
            <a:off x="5312465" y="2579638"/>
            <a:ext cx="742820" cy="832474"/>
            <a:chOff x="4823750" y="2753025"/>
            <a:chExt cx="1081725" cy="1134625"/>
          </a:xfrm>
        </p:grpSpPr>
        <p:pic>
          <p:nvPicPr>
            <p:cNvPr id="403" name="Google Shape;403;p43"/>
            <p:cNvPicPr preferRelativeResize="0"/>
            <p:nvPr/>
          </p:nvPicPr>
          <p:blipFill>
            <a:blip r:embed="rId8">
              <a:alphaModFix/>
            </a:blip>
            <a:stretch>
              <a:fillRect/>
            </a:stretch>
          </p:blipFill>
          <p:spPr>
            <a:xfrm>
              <a:off x="5021925" y="2753025"/>
              <a:ext cx="600200" cy="600200"/>
            </a:xfrm>
            <a:prstGeom prst="rect">
              <a:avLst/>
            </a:prstGeom>
            <a:noFill/>
            <a:ln>
              <a:noFill/>
            </a:ln>
          </p:spPr>
        </p:pic>
        <p:pic>
          <p:nvPicPr>
            <p:cNvPr id="404" name="Google Shape;404;p43"/>
            <p:cNvPicPr preferRelativeResize="0"/>
            <p:nvPr/>
          </p:nvPicPr>
          <p:blipFill rotWithShape="1">
            <a:blip r:embed="rId8">
              <a:alphaModFix/>
            </a:blip>
            <a:srcRect/>
            <a:stretch/>
          </p:blipFill>
          <p:spPr>
            <a:xfrm>
              <a:off x="4823750" y="3287450"/>
              <a:ext cx="600200" cy="600200"/>
            </a:xfrm>
            <a:prstGeom prst="rect">
              <a:avLst/>
            </a:prstGeom>
            <a:noFill/>
            <a:ln>
              <a:noFill/>
            </a:ln>
          </p:spPr>
        </p:pic>
        <p:pic>
          <p:nvPicPr>
            <p:cNvPr id="405" name="Google Shape;405;p43"/>
            <p:cNvPicPr preferRelativeResize="0"/>
            <p:nvPr/>
          </p:nvPicPr>
          <p:blipFill>
            <a:blip r:embed="rId8">
              <a:alphaModFix/>
            </a:blip>
            <a:stretch>
              <a:fillRect/>
            </a:stretch>
          </p:blipFill>
          <p:spPr>
            <a:xfrm>
              <a:off x="5305275" y="3287450"/>
              <a:ext cx="600200" cy="600200"/>
            </a:xfrm>
            <a:prstGeom prst="rect">
              <a:avLst/>
            </a:prstGeom>
            <a:noFill/>
            <a:ln>
              <a:noFill/>
            </a:ln>
          </p:spPr>
        </p:pic>
      </p:grpSp>
      <p:pic>
        <p:nvPicPr>
          <p:cNvPr id="406" name="Google Shape;406;p43"/>
          <p:cNvPicPr preferRelativeResize="0"/>
          <p:nvPr/>
        </p:nvPicPr>
        <p:blipFill>
          <a:blip r:embed="rId6">
            <a:alphaModFix/>
          </a:blip>
          <a:stretch>
            <a:fillRect/>
          </a:stretch>
        </p:blipFill>
        <p:spPr>
          <a:xfrm>
            <a:off x="6927525" y="2593500"/>
            <a:ext cx="638500" cy="638500"/>
          </a:xfrm>
          <a:prstGeom prst="rect">
            <a:avLst/>
          </a:prstGeom>
          <a:noFill/>
          <a:ln>
            <a:noFill/>
          </a:ln>
        </p:spPr>
      </p:pic>
      <p:cxnSp>
        <p:nvCxnSpPr>
          <p:cNvPr id="407" name="Google Shape;407;p43"/>
          <p:cNvCxnSpPr>
            <a:stCxn id="398" idx="3"/>
          </p:cNvCxnSpPr>
          <p:nvPr/>
        </p:nvCxnSpPr>
        <p:spPr>
          <a:xfrm>
            <a:off x="4440225" y="2535275"/>
            <a:ext cx="768600" cy="412500"/>
          </a:xfrm>
          <a:prstGeom prst="straightConnector1">
            <a:avLst/>
          </a:prstGeom>
          <a:noFill/>
          <a:ln w="9525" cap="flat" cmpd="sng">
            <a:solidFill>
              <a:schemeClr val="dk2"/>
            </a:solidFill>
            <a:prstDash val="solid"/>
            <a:round/>
            <a:headEnd type="none" w="med" len="med"/>
            <a:tailEnd type="triangle" w="med" len="med"/>
          </a:ln>
        </p:spPr>
      </p:cxnSp>
      <p:cxnSp>
        <p:nvCxnSpPr>
          <p:cNvPr id="408" name="Google Shape;408;p43"/>
          <p:cNvCxnSpPr>
            <a:stCxn id="399" idx="3"/>
          </p:cNvCxnSpPr>
          <p:nvPr/>
        </p:nvCxnSpPr>
        <p:spPr>
          <a:xfrm rot="10800000" flipH="1">
            <a:off x="4440225" y="2940775"/>
            <a:ext cx="768600" cy="515700"/>
          </a:xfrm>
          <a:prstGeom prst="straightConnector1">
            <a:avLst/>
          </a:prstGeom>
          <a:noFill/>
          <a:ln w="9525" cap="flat" cmpd="sng">
            <a:solidFill>
              <a:schemeClr val="dk2"/>
            </a:solidFill>
            <a:prstDash val="solid"/>
            <a:round/>
            <a:headEnd type="none" w="med" len="med"/>
            <a:tailEnd type="triangle" w="med" len="med"/>
          </a:ln>
        </p:spPr>
      </p:cxnSp>
      <p:cxnSp>
        <p:nvCxnSpPr>
          <p:cNvPr id="409" name="Google Shape;409;p43"/>
          <p:cNvCxnSpPr>
            <a:stCxn id="406" idx="1"/>
          </p:cNvCxnSpPr>
          <p:nvPr/>
        </p:nvCxnSpPr>
        <p:spPr>
          <a:xfrm rot="10800000">
            <a:off x="6146025" y="2912750"/>
            <a:ext cx="781500" cy="0"/>
          </a:xfrm>
          <a:prstGeom prst="straightConnector1">
            <a:avLst/>
          </a:prstGeom>
          <a:noFill/>
          <a:ln w="9525" cap="flat" cmpd="sng">
            <a:solidFill>
              <a:schemeClr val="dk2"/>
            </a:solidFill>
            <a:prstDash val="solid"/>
            <a:round/>
            <a:headEnd type="triangl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6</a:t>
            </a:fld>
            <a:endParaRPr>
              <a:solidFill>
                <a:srgbClr val="B7B7B7"/>
              </a:solidFill>
            </a:endParaRPr>
          </a:p>
        </p:txBody>
      </p:sp>
      <p:sp>
        <p:nvSpPr>
          <p:cNvPr id="415" name="Google Shape;415;p44"/>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ARTICLE SELECTION</a:t>
            </a:r>
            <a:endParaRPr>
              <a:solidFill>
                <a:srgbClr val="B7B7B7"/>
              </a:solidFill>
            </a:endParaRPr>
          </a:p>
        </p:txBody>
      </p:sp>
      <p:sp>
        <p:nvSpPr>
          <p:cNvPr id="416" name="Google Shape;416;p44"/>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417" name="Google Shape;417;p44"/>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METHODOLOGY</a:t>
            </a:r>
            <a:endParaRPr u="sng">
              <a:solidFill>
                <a:srgbClr val="CCCCCC"/>
              </a:solidFill>
            </a:endParaRPr>
          </a:p>
        </p:txBody>
      </p:sp>
      <p:sp>
        <p:nvSpPr>
          <p:cNvPr id="418" name="Google Shape;418;p44"/>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419" name="Google Shape;419;p44"/>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420" name="Google Shape;420;p44"/>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421" name="Google Shape;421;p44"/>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pic>
        <p:nvPicPr>
          <p:cNvPr id="422" name="Google Shape;422;p44"/>
          <p:cNvPicPr preferRelativeResize="0"/>
          <p:nvPr/>
        </p:nvPicPr>
        <p:blipFill>
          <a:blip r:embed="rId3">
            <a:alphaModFix/>
          </a:blip>
          <a:stretch>
            <a:fillRect/>
          </a:stretch>
        </p:blipFill>
        <p:spPr>
          <a:xfrm>
            <a:off x="1126125" y="1542838"/>
            <a:ext cx="600202" cy="600202"/>
          </a:xfrm>
          <a:prstGeom prst="rect">
            <a:avLst/>
          </a:prstGeom>
          <a:noFill/>
          <a:ln>
            <a:noFill/>
          </a:ln>
        </p:spPr>
      </p:pic>
      <p:pic>
        <p:nvPicPr>
          <p:cNvPr id="423" name="Google Shape;423;p44"/>
          <p:cNvPicPr preferRelativeResize="0"/>
          <p:nvPr/>
        </p:nvPicPr>
        <p:blipFill>
          <a:blip r:embed="rId4">
            <a:alphaModFix/>
          </a:blip>
          <a:stretch>
            <a:fillRect/>
          </a:stretch>
        </p:blipFill>
        <p:spPr>
          <a:xfrm>
            <a:off x="851314" y="2850538"/>
            <a:ext cx="1149800" cy="290675"/>
          </a:xfrm>
          <a:prstGeom prst="rect">
            <a:avLst/>
          </a:prstGeom>
          <a:noFill/>
          <a:ln>
            <a:noFill/>
          </a:ln>
        </p:spPr>
      </p:pic>
      <p:pic>
        <p:nvPicPr>
          <p:cNvPr id="424" name="Google Shape;424;p44"/>
          <p:cNvPicPr preferRelativeResize="0"/>
          <p:nvPr/>
        </p:nvPicPr>
        <p:blipFill rotWithShape="1">
          <a:blip r:embed="rId5">
            <a:alphaModFix/>
          </a:blip>
          <a:srcRect t="20923" r="67009" b="11840"/>
          <a:stretch/>
        </p:blipFill>
        <p:spPr>
          <a:xfrm>
            <a:off x="1126125" y="3773202"/>
            <a:ext cx="600200" cy="638500"/>
          </a:xfrm>
          <a:prstGeom prst="rect">
            <a:avLst/>
          </a:prstGeom>
          <a:noFill/>
          <a:ln>
            <a:noFill/>
          </a:ln>
        </p:spPr>
      </p:pic>
      <p:sp>
        <p:nvSpPr>
          <p:cNvPr id="425" name="Google Shape;425;p44"/>
          <p:cNvSpPr txBox="1">
            <a:spLocks noGrp="1"/>
          </p:cNvSpPr>
          <p:nvPr>
            <p:ph type="body" idx="1"/>
          </p:nvPr>
        </p:nvSpPr>
        <p:spPr>
          <a:xfrm>
            <a:off x="2441975" y="1319600"/>
            <a:ext cx="6043800" cy="10467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sz="800">
                <a:solidFill>
                  <a:srgbClr val="B7B7B7"/>
                </a:solidFill>
              </a:rPr>
              <a:t>"President-elect Trump announced that Chris Wright, the CEO and founder of Liberty Energy, will lead the Department of Energy in his new administration. 'I am thrilled to announce that Chris Wright will be joining my Administration as both United States Secretary of Energy, and Member of the newly formed Council of National Energy,' Trump said in a statement released Saturday. The newly-elected president wrote that Wright 'has been a leading technologist and entrepreneur in Energy.' 'He has worked in Nuclear, Solar, Geothermal, and Oil and Gas,' Trump's statement said. 'Most significantly, Chris was one of the pioneers who helped launch the American Shale Revolution that fueled American Energy Independence, and transformed the Global Energy Markets and Geopolitics.'" </a:t>
            </a:r>
            <a:endParaRPr sz="500">
              <a:solidFill>
                <a:srgbClr val="B7B7B7"/>
              </a:solidFill>
            </a:endParaRPr>
          </a:p>
        </p:txBody>
      </p:sp>
      <p:sp>
        <p:nvSpPr>
          <p:cNvPr id="426" name="Google Shape;426;p44"/>
          <p:cNvSpPr txBox="1">
            <a:spLocks noGrp="1"/>
          </p:cNvSpPr>
          <p:nvPr>
            <p:ph type="body" idx="1"/>
          </p:nvPr>
        </p:nvSpPr>
        <p:spPr>
          <a:xfrm>
            <a:off x="2441975" y="2472525"/>
            <a:ext cx="6043800" cy="9234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None/>
            </a:pPr>
            <a:r>
              <a:rPr lang="en" sz="800">
                <a:solidFill>
                  <a:srgbClr val="B7B7B7"/>
                </a:solidFill>
              </a:rPr>
              <a:t>"The Department of Energy handles U.S. energy diplomacy, administers the Strategic Petroleum Reserve - which Trump has said he wants to replenish - and runs grant and loan programs to advance energy technologies, such as the Loan Programs Office. The secretary also oversees the aging U.S. nuclear weapons complex, nuclear energy waste disposal, and 17 national labs. If confirmed by the Senate, Wright will replace Jennifer Granholm, a supporter of electric vehicles, emerging energy sources like geothermal power and a backer of carbon-free wind, solar and nuclear energy." </a:t>
            </a:r>
            <a:endParaRPr sz="800">
              <a:solidFill>
                <a:srgbClr val="B7B7B7"/>
              </a:solidFill>
            </a:endParaRPr>
          </a:p>
        </p:txBody>
      </p:sp>
      <p:sp>
        <p:nvSpPr>
          <p:cNvPr id="427" name="Google Shape;427;p44"/>
          <p:cNvSpPr txBox="1">
            <a:spLocks noGrp="1"/>
          </p:cNvSpPr>
          <p:nvPr>
            <p:ph type="body" idx="1"/>
          </p:nvPr>
        </p:nvSpPr>
        <p:spPr>
          <a:xfrm>
            <a:off x="2441975" y="3630750"/>
            <a:ext cx="6043800" cy="9234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None/>
            </a:pPr>
            <a:r>
              <a:rPr lang="en" sz="800">
                <a:solidFill>
                  <a:srgbClr val="B7B7B7"/>
                </a:solidFill>
              </a:rPr>
              <a:t>"Fossil fuel executive Chris Wright, Donald Trump’s choice for Energy secretary, is a strong supporter of oil and gas development, including fracking, a key pillar of the president-elect’s quest for U.S. 'energy dominance' in the global market. Wright has been one of the industry’s loudest voices against efforts to fight climate change, and he could give fossil fuels a boost, including quick action to end a year-long pause on natural gas export approvals by the Biden administration. CEO of Denver-based Liberty Energy, he describes himself as 'a tech nerd turned entrepreneur' and promotes the idea that more fossil fuel production can lift people out of poverty around the globe." </a:t>
            </a:r>
            <a:endParaRPr sz="800">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5"/>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7</a:t>
            </a:fld>
            <a:endParaRPr>
              <a:solidFill>
                <a:srgbClr val="B7B7B7"/>
              </a:solidFill>
            </a:endParaRPr>
          </a:p>
        </p:txBody>
      </p:sp>
      <p:sp>
        <p:nvSpPr>
          <p:cNvPr id="433" name="Google Shape;433;p45"/>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PHASE I</a:t>
            </a:r>
            <a:endParaRPr>
              <a:solidFill>
                <a:srgbClr val="B7B7B7"/>
              </a:solidFill>
            </a:endParaRPr>
          </a:p>
        </p:txBody>
      </p:sp>
      <p:sp>
        <p:nvSpPr>
          <p:cNvPr id="434" name="Google Shape;434;p45"/>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435" name="Google Shape;435;p45"/>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METHODOLOGY</a:t>
            </a:r>
            <a:endParaRPr u="sng">
              <a:solidFill>
                <a:srgbClr val="CCCCCC"/>
              </a:solidFill>
            </a:endParaRPr>
          </a:p>
        </p:txBody>
      </p:sp>
      <p:sp>
        <p:nvSpPr>
          <p:cNvPr id="436" name="Google Shape;436;p45"/>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437" name="Google Shape;437;p45"/>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438" name="Google Shape;438;p45"/>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439" name="Google Shape;439;p45"/>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pic>
        <p:nvPicPr>
          <p:cNvPr id="440" name="Google Shape;440;p45"/>
          <p:cNvPicPr preferRelativeResize="0"/>
          <p:nvPr/>
        </p:nvPicPr>
        <p:blipFill>
          <a:blip r:embed="rId3">
            <a:alphaModFix/>
          </a:blip>
          <a:stretch>
            <a:fillRect/>
          </a:stretch>
        </p:blipFill>
        <p:spPr>
          <a:xfrm>
            <a:off x="1207213" y="1766224"/>
            <a:ext cx="3872526" cy="651638"/>
          </a:xfrm>
          <a:prstGeom prst="rect">
            <a:avLst/>
          </a:prstGeom>
          <a:noFill/>
          <a:ln>
            <a:noFill/>
          </a:ln>
        </p:spPr>
      </p:pic>
      <p:sp>
        <p:nvSpPr>
          <p:cNvPr id="441" name="Google Shape;441;p45"/>
          <p:cNvSpPr txBox="1">
            <a:spLocks noGrp="1"/>
          </p:cNvSpPr>
          <p:nvPr>
            <p:ph type="body" idx="1"/>
          </p:nvPr>
        </p:nvSpPr>
        <p:spPr>
          <a:xfrm>
            <a:off x="5596463" y="1083600"/>
            <a:ext cx="23403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sz="1400">
                <a:solidFill>
                  <a:srgbClr val="B7B7B7"/>
                </a:solidFill>
              </a:rPr>
              <a:t>125 participants total</a:t>
            </a:r>
            <a:endParaRPr sz="1400">
              <a:solidFill>
                <a:srgbClr val="B7B7B7"/>
              </a:solidFill>
            </a:endParaRPr>
          </a:p>
        </p:txBody>
      </p:sp>
      <p:pic>
        <p:nvPicPr>
          <p:cNvPr id="442" name="Google Shape;442;p45"/>
          <p:cNvPicPr preferRelativeResize="0"/>
          <p:nvPr/>
        </p:nvPicPr>
        <p:blipFill>
          <a:blip r:embed="rId4">
            <a:alphaModFix/>
          </a:blip>
          <a:stretch>
            <a:fillRect/>
          </a:stretch>
        </p:blipFill>
        <p:spPr>
          <a:xfrm>
            <a:off x="1207213" y="2720040"/>
            <a:ext cx="3872525" cy="1718235"/>
          </a:xfrm>
          <a:prstGeom prst="rect">
            <a:avLst/>
          </a:prstGeom>
          <a:noFill/>
          <a:ln>
            <a:noFill/>
          </a:ln>
        </p:spPr>
      </p:pic>
      <p:sp>
        <p:nvSpPr>
          <p:cNvPr id="443" name="Google Shape;443;p45"/>
          <p:cNvSpPr txBox="1">
            <a:spLocks noGrp="1"/>
          </p:cNvSpPr>
          <p:nvPr>
            <p:ph type="body" idx="1"/>
          </p:nvPr>
        </p:nvSpPr>
        <p:spPr>
          <a:xfrm>
            <a:off x="5596463" y="1899588"/>
            <a:ext cx="2340300" cy="4926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i="1">
                <a:solidFill>
                  <a:srgbClr val="B7B7B7"/>
                </a:solidFill>
              </a:rPr>
              <a:t>72 participants in Group I (human-generated)</a:t>
            </a:r>
            <a:endParaRPr i="1">
              <a:solidFill>
                <a:srgbClr val="B7B7B7"/>
              </a:solidFill>
            </a:endParaRPr>
          </a:p>
        </p:txBody>
      </p:sp>
      <p:sp>
        <p:nvSpPr>
          <p:cNvPr id="444" name="Google Shape;444;p45"/>
          <p:cNvSpPr txBox="1">
            <a:spLocks noGrp="1"/>
          </p:cNvSpPr>
          <p:nvPr>
            <p:ph type="body" idx="1"/>
          </p:nvPr>
        </p:nvSpPr>
        <p:spPr>
          <a:xfrm>
            <a:off x="5596463" y="3332863"/>
            <a:ext cx="2340300" cy="4926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i="1">
                <a:solidFill>
                  <a:srgbClr val="B7B7B7"/>
                </a:solidFill>
              </a:rPr>
              <a:t>53 participants in Group II (AI-generated)</a:t>
            </a:r>
            <a:endParaRPr i="1">
              <a:solidFill>
                <a:srgbClr val="B7B7B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8</a:t>
            </a:fld>
            <a:endParaRPr>
              <a:solidFill>
                <a:srgbClr val="B7B7B7"/>
              </a:solidFill>
            </a:endParaRPr>
          </a:p>
        </p:txBody>
      </p:sp>
      <p:sp>
        <p:nvSpPr>
          <p:cNvPr id="450" name="Google Shape;450;p46"/>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PHASE II</a:t>
            </a:r>
            <a:endParaRPr>
              <a:solidFill>
                <a:srgbClr val="B7B7B7"/>
              </a:solidFill>
            </a:endParaRPr>
          </a:p>
        </p:txBody>
      </p:sp>
      <p:sp>
        <p:nvSpPr>
          <p:cNvPr id="451" name="Google Shape;451;p46"/>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EVALUATION</a:t>
            </a:r>
            <a:endParaRPr>
              <a:solidFill>
                <a:srgbClr val="CCCCCC"/>
              </a:solidFill>
            </a:endParaRPr>
          </a:p>
        </p:txBody>
      </p:sp>
      <p:sp>
        <p:nvSpPr>
          <p:cNvPr id="452" name="Google Shape;452;p46"/>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METHODOLOGY</a:t>
            </a:r>
            <a:endParaRPr u="sng">
              <a:solidFill>
                <a:srgbClr val="CCCCCC"/>
              </a:solidFill>
            </a:endParaRPr>
          </a:p>
        </p:txBody>
      </p:sp>
      <p:sp>
        <p:nvSpPr>
          <p:cNvPr id="453" name="Google Shape;453;p46"/>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454" name="Google Shape;454;p46"/>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455" name="Google Shape;455;p46"/>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456" name="Google Shape;456;p46"/>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pic>
        <p:nvPicPr>
          <p:cNvPr id="457" name="Google Shape;457;p46"/>
          <p:cNvPicPr preferRelativeResize="0"/>
          <p:nvPr/>
        </p:nvPicPr>
        <p:blipFill>
          <a:blip r:embed="rId3">
            <a:alphaModFix/>
          </a:blip>
          <a:stretch>
            <a:fillRect/>
          </a:stretch>
        </p:blipFill>
        <p:spPr>
          <a:xfrm>
            <a:off x="1130100" y="1177550"/>
            <a:ext cx="3522601" cy="3470424"/>
          </a:xfrm>
          <a:prstGeom prst="rect">
            <a:avLst/>
          </a:prstGeom>
          <a:noFill/>
          <a:ln>
            <a:noFill/>
          </a:ln>
        </p:spPr>
      </p:pic>
      <p:pic>
        <p:nvPicPr>
          <p:cNvPr id="458" name="Google Shape;458;p46"/>
          <p:cNvPicPr preferRelativeResize="0"/>
          <p:nvPr/>
        </p:nvPicPr>
        <p:blipFill>
          <a:blip r:embed="rId4">
            <a:alphaModFix/>
          </a:blip>
          <a:stretch>
            <a:fillRect/>
          </a:stretch>
        </p:blipFill>
        <p:spPr>
          <a:xfrm>
            <a:off x="4853000" y="1177525"/>
            <a:ext cx="3160900" cy="1251009"/>
          </a:xfrm>
          <a:prstGeom prst="rect">
            <a:avLst/>
          </a:prstGeom>
          <a:noFill/>
          <a:ln>
            <a:noFill/>
          </a:ln>
        </p:spPr>
      </p:pic>
      <p:pic>
        <p:nvPicPr>
          <p:cNvPr id="459" name="Google Shape;459;p46"/>
          <p:cNvPicPr preferRelativeResize="0"/>
          <p:nvPr/>
        </p:nvPicPr>
        <p:blipFill>
          <a:blip r:embed="rId5">
            <a:alphaModFix/>
          </a:blip>
          <a:stretch>
            <a:fillRect/>
          </a:stretch>
        </p:blipFill>
        <p:spPr>
          <a:xfrm>
            <a:off x="4853000" y="2538050"/>
            <a:ext cx="3160905" cy="2109900"/>
          </a:xfrm>
          <a:prstGeom prst="rect">
            <a:avLst/>
          </a:prstGeom>
          <a:noFill/>
          <a:ln>
            <a:noFill/>
          </a:ln>
        </p:spPr>
      </p:pic>
      <p:sp>
        <p:nvSpPr>
          <p:cNvPr id="460" name="Google Shape;460;p46"/>
          <p:cNvSpPr txBox="1">
            <a:spLocks noGrp="1"/>
          </p:cNvSpPr>
          <p:nvPr>
            <p:ph type="body" idx="1"/>
          </p:nvPr>
        </p:nvSpPr>
        <p:spPr>
          <a:xfrm>
            <a:off x="4853054" y="692850"/>
            <a:ext cx="3160800" cy="338700"/>
          </a:xfrm>
          <a:prstGeom prst="rect">
            <a:avLst/>
          </a:prstGeom>
        </p:spPr>
        <p:txBody>
          <a:bodyPr spcFirstLastPara="1" wrap="square" lIns="91425" tIns="91425" rIns="91425" bIns="91425" anchor="t" anchorCtr="0">
            <a:spAutoFit/>
          </a:bodyPr>
          <a:lstStyle/>
          <a:p>
            <a:pPr marL="0" lvl="0" indent="0" algn="ctr" rtl="0">
              <a:spcBef>
                <a:spcPts val="0"/>
              </a:spcBef>
              <a:spcAft>
                <a:spcPts val="1200"/>
              </a:spcAft>
              <a:buClr>
                <a:schemeClr val="lt2"/>
              </a:buClr>
              <a:buSzPts val="1100"/>
              <a:buNone/>
            </a:pPr>
            <a:r>
              <a:rPr lang="en">
                <a:solidFill>
                  <a:srgbClr val="B7B7B7"/>
                </a:solidFill>
              </a:rPr>
              <a:t>393 participants total (~3 per article)</a:t>
            </a:r>
            <a:endParaRPr>
              <a:solidFill>
                <a:srgbClr val="B7B7B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7"/>
          <p:cNvSpPr txBox="1">
            <a:spLocks noGrp="1"/>
          </p:cNvSpPr>
          <p:nvPr>
            <p:ph type="sldNum" idx="12"/>
          </p:nvPr>
        </p:nvSpPr>
        <p:spPr>
          <a:xfrm>
            <a:off x="8485902" y="258750"/>
            <a:ext cx="4314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rgbClr val="B7B7B7"/>
                </a:solidFill>
              </a:rPr>
              <a:t>9</a:t>
            </a:fld>
            <a:endParaRPr>
              <a:solidFill>
                <a:srgbClr val="B7B7B7"/>
              </a:solidFill>
            </a:endParaRPr>
          </a:p>
        </p:txBody>
      </p:sp>
      <p:sp>
        <p:nvSpPr>
          <p:cNvPr id="466" name="Google Shape;466;p47"/>
          <p:cNvSpPr txBox="1">
            <a:spLocks noGrp="1"/>
          </p:cNvSpPr>
          <p:nvPr>
            <p:ph type="title"/>
          </p:nvPr>
        </p:nvSpPr>
        <p:spPr>
          <a:xfrm>
            <a:off x="620775" y="258750"/>
            <a:ext cx="76311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rPr>
              <a:t>EVALUATION</a:t>
            </a:r>
            <a:endParaRPr>
              <a:solidFill>
                <a:srgbClr val="B7B7B7"/>
              </a:solidFill>
            </a:endParaRPr>
          </a:p>
        </p:txBody>
      </p:sp>
      <p:sp>
        <p:nvSpPr>
          <p:cNvPr id="467" name="Google Shape;467;p47"/>
          <p:cNvSpPr txBox="1">
            <a:spLocks noGrp="1"/>
          </p:cNvSpPr>
          <p:nvPr>
            <p:ph type="subTitle" idx="4"/>
          </p:nvPr>
        </p:nvSpPr>
        <p:spPr>
          <a:xfrm rot="-5400000">
            <a:off x="-106275" y="277071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rgbClr val="CCCCCC"/>
                </a:solidFill>
              </a:rPr>
              <a:t>EVALUATION</a:t>
            </a:r>
            <a:endParaRPr u="sng">
              <a:solidFill>
                <a:srgbClr val="CCCCCC"/>
              </a:solidFill>
            </a:endParaRPr>
          </a:p>
        </p:txBody>
      </p:sp>
      <p:sp>
        <p:nvSpPr>
          <p:cNvPr id="468" name="Google Shape;468;p47"/>
          <p:cNvSpPr txBox="1">
            <a:spLocks noGrp="1"/>
          </p:cNvSpPr>
          <p:nvPr>
            <p:ph type="subTitle" idx="5"/>
          </p:nvPr>
        </p:nvSpPr>
        <p:spPr>
          <a:xfrm rot="-5400000">
            <a:off x="-106275" y="190584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METHODOLOGY</a:t>
            </a:r>
            <a:endParaRPr>
              <a:solidFill>
                <a:srgbClr val="CCCCCC"/>
              </a:solidFill>
            </a:endParaRPr>
          </a:p>
        </p:txBody>
      </p:sp>
      <p:sp>
        <p:nvSpPr>
          <p:cNvPr id="469" name="Google Shape;469;p47"/>
          <p:cNvSpPr txBox="1">
            <a:spLocks noGrp="1"/>
          </p:cNvSpPr>
          <p:nvPr>
            <p:ph type="subTitle" idx="6"/>
          </p:nvPr>
        </p:nvSpPr>
        <p:spPr>
          <a:xfrm rot="-5400000">
            <a:off x="-106275" y="1040970"/>
            <a:ext cx="7494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BACKGROUND</a:t>
            </a:r>
            <a:endParaRPr>
              <a:solidFill>
                <a:srgbClr val="CCCCCC"/>
              </a:solidFill>
            </a:endParaRPr>
          </a:p>
        </p:txBody>
      </p:sp>
      <p:sp>
        <p:nvSpPr>
          <p:cNvPr id="470" name="Google Shape;470;p47"/>
          <p:cNvSpPr txBox="1">
            <a:spLocks noGrp="1"/>
          </p:cNvSpPr>
          <p:nvPr>
            <p:ph type="subTitle" idx="2"/>
          </p:nvPr>
        </p:nvSpPr>
        <p:spPr>
          <a:xfrm rot="-5400000">
            <a:off x="-106275" y="450045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DISCUSSION</a:t>
            </a:r>
            <a:endParaRPr>
              <a:solidFill>
                <a:srgbClr val="CCCCCC"/>
              </a:solidFill>
            </a:endParaRPr>
          </a:p>
        </p:txBody>
      </p:sp>
      <p:sp>
        <p:nvSpPr>
          <p:cNvPr id="471" name="Google Shape;471;p47"/>
          <p:cNvSpPr txBox="1">
            <a:spLocks noGrp="1"/>
          </p:cNvSpPr>
          <p:nvPr>
            <p:ph type="subTitle" idx="7"/>
          </p:nvPr>
        </p:nvSpPr>
        <p:spPr>
          <a:xfrm rot="-5400000">
            <a:off x="31125" y="313500"/>
            <a:ext cx="474600" cy="2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INTRO</a:t>
            </a:r>
            <a:endParaRPr>
              <a:solidFill>
                <a:srgbClr val="CCCCCC"/>
              </a:solidFill>
            </a:endParaRPr>
          </a:p>
        </p:txBody>
      </p:sp>
      <p:sp>
        <p:nvSpPr>
          <p:cNvPr id="472" name="Google Shape;472;p47"/>
          <p:cNvSpPr txBox="1">
            <a:spLocks noGrp="1"/>
          </p:cNvSpPr>
          <p:nvPr>
            <p:ph type="subTitle" idx="4"/>
          </p:nvPr>
        </p:nvSpPr>
        <p:spPr>
          <a:xfrm rot="-5400000">
            <a:off x="-106275" y="3635580"/>
            <a:ext cx="749400" cy="28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RESULTS</a:t>
            </a:r>
            <a:endParaRPr>
              <a:solidFill>
                <a:srgbClr val="CCCCCC"/>
              </a:solidFill>
            </a:endParaRPr>
          </a:p>
        </p:txBody>
      </p:sp>
      <p:sp>
        <p:nvSpPr>
          <p:cNvPr id="473" name="Google Shape;473;p47"/>
          <p:cNvSpPr txBox="1">
            <a:spLocks noGrp="1"/>
          </p:cNvSpPr>
          <p:nvPr>
            <p:ph type="body" idx="1"/>
          </p:nvPr>
        </p:nvSpPr>
        <p:spPr>
          <a:xfrm>
            <a:off x="1455638" y="1801100"/>
            <a:ext cx="2870100" cy="2062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lt2"/>
              </a:buClr>
              <a:buSzPts val="1100"/>
              <a:buNone/>
            </a:pPr>
            <a:r>
              <a:rPr lang="en" sz="1400" i="1">
                <a:solidFill>
                  <a:srgbClr val="B7B7B7"/>
                </a:solidFill>
              </a:rPr>
              <a:t>Data Visualization</a:t>
            </a:r>
            <a:endParaRPr sz="1400" i="1">
              <a:solidFill>
                <a:srgbClr val="B7B7B7"/>
              </a:solidFill>
            </a:endParaRPr>
          </a:p>
          <a:p>
            <a:pPr marL="457200" lvl="0" indent="-317500" algn="l" rtl="0">
              <a:spcBef>
                <a:spcPts val="1200"/>
              </a:spcBef>
              <a:spcAft>
                <a:spcPts val="0"/>
              </a:spcAft>
              <a:buClr>
                <a:srgbClr val="B7B7B7"/>
              </a:buClr>
              <a:buSzPts val="1400"/>
              <a:buChar char="-"/>
            </a:pPr>
            <a:r>
              <a:rPr lang="en" sz="1400">
                <a:solidFill>
                  <a:srgbClr val="B7B7B7"/>
                </a:solidFill>
              </a:rPr>
              <a:t>Scatterplots (not included in paper)</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Boxplots (not included in paper)</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Histograms</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Confidence vs. accuracy scatterplot</a:t>
            </a:r>
            <a:endParaRPr sz="1400">
              <a:solidFill>
                <a:srgbClr val="B7B7B7"/>
              </a:solidFill>
            </a:endParaRPr>
          </a:p>
        </p:txBody>
      </p:sp>
      <p:sp>
        <p:nvSpPr>
          <p:cNvPr id="474" name="Google Shape;474;p47"/>
          <p:cNvSpPr txBox="1">
            <a:spLocks noGrp="1"/>
          </p:cNvSpPr>
          <p:nvPr>
            <p:ph type="body" idx="1"/>
          </p:nvPr>
        </p:nvSpPr>
        <p:spPr>
          <a:xfrm>
            <a:off x="4890863" y="1801100"/>
            <a:ext cx="2797500" cy="2062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lt2"/>
              </a:buClr>
              <a:buSzPts val="1100"/>
              <a:buNone/>
            </a:pPr>
            <a:r>
              <a:rPr lang="en" sz="1400" i="1">
                <a:solidFill>
                  <a:srgbClr val="B7B7B7"/>
                </a:solidFill>
              </a:rPr>
              <a:t>Data Analysis</a:t>
            </a:r>
            <a:endParaRPr sz="1400" i="1">
              <a:solidFill>
                <a:srgbClr val="B7B7B7"/>
              </a:solidFill>
            </a:endParaRPr>
          </a:p>
          <a:p>
            <a:pPr marL="457200" lvl="0" indent="-317500" algn="l" rtl="0">
              <a:spcBef>
                <a:spcPts val="1200"/>
              </a:spcBef>
              <a:spcAft>
                <a:spcPts val="0"/>
              </a:spcAft>
              <a:buClr>
                <a:srgbClr val="B7B7B7"/>
              </a:buClr>
              <a:buSzPts val="1400"/>
              <a:buChar char="-"/>
            </a:pPr>
            <a:r>
              <a:rPr lang="en" sz="1400">
                <a:solidFill>
                  <a:srgbClr val="B7B7B7"/>
                </a:solidFill>
              </a:rPr>
              <a:t>Initial politicalBiasBert assessment and t-tests (inconclusive)</a:t>
            </a:r>
            <a:endParaRPr sz="1400">
              <a:solidFill>
                <a:srgbClr val="B7B7B7"/>
              </a:solidFill>
            </a:endParaRPr>
          </a:p>
          <a:p>
            <a:pPr marL="457200" lvl="0" indent="-317500" algn="l" rtl="0">
              <a:spcBef>
                <a:spcPts val="0"/>
              </a:spcBef>
              <a:spcAft>
                <a:spcPts val="0"/>
              </a:spcAft>
              <a:buClr>
                <a:srgbClr val="B7B7B7"/>
              </a:buClr>
              <a:buSzPts val="1400"/>
              <a:buChar char="-"/>
            </a:pPr>
            <a:r>
              <a:rPr lang="en" sz="1400">
                <a:solidFill>
                  <a:srgbClr val="B7B7B7"/>
                </a:solidFill>
              </a:rPr>
              <a:t>Two-sample independent t-tests using reviewer responses</a:t>
            </a:r>
            <a:endParaRPr sz="1400">
              <a:solidFill>
                <a:srgbClr val="B7B7B7"/>
              </a:solidFill>
            </a:endParaRPr>
          </a:p>
        </p:txBody>
      </p:sp>
    </p:spTree>
  </p:cSld>
  <p:clrMapOvr>
    <a:masterClrMapping/>
  </p:clrMapOvr>
</p:sld>
</file>

<file path=ppt/theme/theme1.xml><?xml version="1.0" encoding="utf-8"?>
<a:theme xmlns:a="http://schemas.openxmlformats.org/drawingml/2006/main" name="Deliverables For Existing Client #2">
  <a:themeElements>
    <a:clrScheme name="Simple Light">
      <a:dk1>
        <a:srgbClr val="301900"/>
      </a:dk1>
      <a:lt1>
        <a:srgbClr val="E3DFD7"/>
      </a:lt1>
      <a:dk2>
        <a:srgbClr val="636363"/>
      </a:dk2>
      <a:lt2>
        <a:srgbClr val="6A6253"/>
      </a:lt2>
      <a:accent1>
        <a:srgbClr val="CC0000"/>
      </a:accent1>
      <a:accent2>
        <a:srgbClr val="1C375F"/>
      </a:accent2>
      <a:accent3>
        <a:srgbClr val="EFBDBD"/>
      </a:accent3>
      <a:accent4>
        <a:srgbClr val="3F432C"/>
      </a:accent4>
      <a:accent5>
        <a:srgbClr val="595959"/>
      </a:accent5>
      <a:accent6>
        <a:srgbClr val="FE621D"/>
      </a:accent6>
      <a:hlink>
        <a:srgbClr val="49A0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1385</Words>
  <Application>Microsoft Office PowerPoint</Application>
  <PresentationFormat>On-screen Show (16:9)</PresentationFormat>
  <Paragraphs>194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Space Mono</vt:lpstr>
      <vt:lpstr>Poppins</vt:lpstr>
      <vt:lpstr>Poppins Light</vt:lpstr>
      <vt:lpstr>Arial</vt:lpstr>
      <vt:lpstr>Deliverables For Existing Client #2</vt:lpstr>
      <vt:lpstr>THE IMPACT OF GENERATIVE AI ON BIAS IN PUBLIC DISCOURSE</vt:lpstr>
      <vt:lpstr>RESEARCH QUESTION</vt:lpstr>
      <vt:lpstr>BACKGROUND</vt:lpstr>
      <vt:lpstr>BACKGROUND</vt:lpstr>
      <vt:lpstr>METHODOLOGY</vt:lpstr>
      <vt:lpstr>ARTICLE SELECTION</vt:lpstr>
      <vt:lpstr>PHASE I</vt:lpstr>
      <vt:lpstr>PHASE II</vt:lpstr>
      <vt:lpstr>EVALUATION</vt:lpstr>
      <vt:lpstr>QUESTION 62</vt:lpstr>
      <vt:lpstr>QUESTION 64</vt:lpstr>
      <vt:lpstr>QUESTION 66</vt:lpstr>
      <vt:lpstr>QUESTION 66</vt:lpstr>
      <vt:lpstr>DISCUSSION</vt:lpstr>
      <vt:lpstr>PATH FORWARD</vt:lpstr>
      <vt:lpstr>WORKS CITED</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Katie</dc:creator>
  <cp:lastModifiedBy>Mueller, Katie</cp:lastModifiedBy>
  <cp:revision>1</cp:revision>
  <dcterms:modified xsi:type="dcterms:W3CDTF">2024-12-14T21:43:52Z</dcterms:modified>
</cp:coreProperties>
</file>