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31fb91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31fb91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31fb91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31fb91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3ea735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3ea735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31fb91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31fb91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3ea735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3ea735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3ea735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3ea735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3ea73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3ea73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27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Which Food Group Produces the Most CO2 Waste During Processing?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 Pocock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CMSE 201 - Section 004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12/5/2021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Greenhouse</a:t>
            </a:r>
            <a:r>
              <a:rPr lang="en" sz="2600"/>
              <a:t> gases, huge problem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My personal impact, does changing my diet actually help?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Food Types not included in dataset are ignored, may have an impact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Dropped data that I deemed unnecessary to answer my question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pandas to organize the </a:t>
            </a:r>
            <a:r>
              <a:rPr lang="en" sz="1400"/>
              <a:t>data frame</a:t>
            </a:r>
            <a:r>
              <a:rPr lang="en" sz="1400"/>
              <a:t> into new data frames based on the food group that it </a:t>
            </a:r>
            <a:r>
              <a:rPr lang="en" sz="1400"/>
              <a:t>would</a:t>
            </a:r>
            <a:r>
              <a:rPr lang="en" sz="1400"/>
              <a:t> fit into.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Found the maximums, minimums, mean, and standard deviation of each food group to better understand why the GHG emissions may be higher for specific food groups. Using math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which mean is the greatest, this answers our question</a:t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475" y="74850"/>
            <a:ext cx="5483826" cy="9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75" y="2758472"/>
            <a:ext cx="9143999" cy="227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Answering My Question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5168" t="0"/>
          <a:stretch/>
        </p:blipFill>
        <p:spPr>
          <a:xfrm>
            <a:off x="277124" y="1788050"/>
            <a:ext cx="8589774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0" y="1152475"/>
            <a:ext cx="8921492" cy="31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12542" r="11854" t="0"/>
          <a:stretch/>
        </p:blipFill>
        <p:spPr>
          <a:xfrm>
            <a:off x="1500475" y="2575063"/>
            <a:ext cx="2586102" cy="2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6016" r="8760" t="4662"/>
          <a:stretch/>
        </p:blipFill>
        <p:spPr>
          <a:xfrm>
            <a:off x="6238100" y="346275"/>
            <a:ext cx="2827096" cy="19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0" l="0" r="4141" t="0"/>
          <a:stretch/>
        </p:blipFill>
        <p:spPr>
          <a:xfrm>
            <a:off x="3025775" y="346263"/>
            <a:ext cx="3042225" cy="19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b="0" l="10720" r="5456" t="0"/>
          <a:stretch/>
        </p:blipFill>
        <p:spPr>
          <a:xfrm>
            <a:off x="4625600" y="2571755"/>
            <a:ext cx="2930725" cy="231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b="0" l="5003" r="3354" t="0"/>
          <a:stretch/>
        </p:blipFill>
        <p:spPr>
          <a:xfrm>
            <a:off x="28575" y="341225"/>
            <a:ext cx="2827100" cy="193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Limited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Where I would go from here</a:t>
            </a:r>
            <a:endParaRPr sz="21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950" y="2517080"/>
            <a:ext cx="2355075" cy="24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76825"/>
            <a:ext cx="4949500" cy="1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AmandaRoseKnudsen. “Foodemissions.” Kaggle, 20 Oct. 2021, https://www.kaggle.com/amandaroseknudsen/foodproductemissions.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EPA, Environmental Protection Agency, https://www.epa.gov/ghgemissions/overview-greenhouse-gases.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“Protein Foods.” MyPlate, https://www.myplate.gov/eat-healthy/protein-foods#:~:text=All%20foods%20made%20from%20seafood,of%20the%20Protein%20Foods%20Group.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