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c52964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c52964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4681e70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b4681e70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b4681e7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b4681e7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b4681e70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b4681e70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b3e2cb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b3e2cb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4681e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4681e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b4681e7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b4681e7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c52966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c52966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4681e70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4681e70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4681e70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4681e70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88390e4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88390e4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4681e70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4681e70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88390e4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588390e4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Trends of Car Accidents in Michigan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STT 180 - Group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Pocock, Stella Jamsen, Holly Sederlund, Bergen Kendziorski, Brett Pawlowski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017725"/>
            <a:ext cx="2829600" cy="24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specific side of the car that gets hit more often?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300" y="1105375"/>
            <a:ext cx="5751450" cy="35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</a:t>
            </a:r>
            <a:r>
              <a:rPr b="1" lang="en" sz="1800">
                <a:solidFill>
                  <a:schemeClr val="lt2"/>
                </a:solidFill>
              </a:rPr>
              <a:t>What are the most significant factors of predicting a car crash?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Traffic signal </a:t>
            </a:r>
            <a:r>
              <a:rPr lang="en"/>
              <a:t>location</a:t>
            </a:r>
            <a:r>
              <a:rPr lang="en"/>
              <a:t> of the crash 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High </a:t>
            </a:r>
            <a:r>
              <a:rPr lang="en"/>
              <a:t>visibility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Right-side impact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County in Michigan that the crash </a:t>
            </a:r>
            <a:r>
              <a:rPr lang="en"/>
              <a:t>occurred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Daytime crash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Fair weather conditions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Winter months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375" y="1463938"/>
            <a:ext cx="2793476" cy="2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60537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could’ve done similar analysis involving each state in the US and then compare.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only looked at MI, there was not huge variations in weather among each County.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analysis would’ve been better if we knew the proportion of accidents to the amount of people that are on the roads.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239" y="1592350"/>
            <a:ext cx="2234150" cy="16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075" y="3359725"/>
            <a:ext cx="1704497" cy="1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574" y="-1"/>
            <a:ext cx="2567500" cy="17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Questions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496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use our findings to help reduce traffic incidents and increase public safety?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other factors more significant in predicting accidents that were not analyzed in this dataset? (ie. gender, age, road surface material, etc.)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325" y="1417265"/>
            <a:ext cx="2308975" cy="23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Moosavi, Sobhan, Mohammad Hossein Samavatian, Srinivasan Parthasarathy, and Rajiv Ramnath. “A Countrywide Traffic Accident Dataset.”, 2019.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Moosavi, Sobhan, Mohammad Hossein Samavatian, Srinivasan Parthasarathy, Radu Teodorescu, and Rajiv Ramnath. "Accident Risk Prediction based on Heterogeneous Sparse Data: New Dataset and Insights." In proceedings of the 27th ACM SIGSPATIAL International Conference on Advances in Geographic Information Systems, ACM, 2019.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United States Census Bureau. B01001 SEX BY AGE, 2020 American Community Survey 5-Year Estimates. U.S. Census Bureau, American Community Survey Office. Web. 17 March 2022. http://www.census.gov/.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https://appsilon.com/ggplot2-bar-charts/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Traffic accidents in MI from Feb. 2016 - Dec. 2021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note the conditions when the accident took place.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76" y="2490625"/>
            <a:ext cx="7471451" cy="2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Main Question: What are the most significant factors of predicting a car crash?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weather conditions and/or visibility affect the amount/severity of car accidents?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weather conditions do the most accidents occur?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time of day and time of year do most accidents occur?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specific side of the car that gets hit more often?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counties in Michigan have the most amount of accidents?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 of intersection has the most occurrences of car crashes?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421" y="19446"/>
            <a:ext cx="1423850" cy="14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Expect To Find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8100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</a:t>
            </a:r>
            <a:r>
              <a:rPr lang="en"/>
              <a:t>conditions will play a major 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accidents during winter months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Right-side accidents more frequent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891525" y="1152475"/>
            <a:ext cx="3810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More accidents when there is less visibility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More accidents at night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200" y="3347700"/>
            <a:ext cx="1725600" cy="17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87988"/>
            <a:ext cx="2809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263" y="2716763"/>
            <a:ext cx="19907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759300" y="1017725"/>
            <a:ext cx="5073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Data Manipulation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Cleaning our dataset to not include any redundant information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Organizing data when we want to look at specific variables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 new datasets for plotting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50" y="1419225"/>
            <a:ext cx="199072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992675" y="1017725"/>
            <a:ext cx="46269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Data Visualization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Create plots in order to visualize the differences and relationships between the variables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We will analyze these relationships (if they exist) and use them to draw conclusions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17725"/>
            <a:ext cx="39558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what visibility do most accidents occur?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876500" y="1017725"/>
            <a:ext cx="39558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w</a:t>
            </a:r>
            <a:r>
              <a:rPr lang="en"/>
              <a:t>hat weather conditions do the most accidents occur?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20083" t="0"/>
          <a:stretch/>
        </p:blipFill>
        <p:spPr>
          <a:xfrm>
            <a:off x="5149350" y="2029625"/>
            <a:ext cx="3410101" cy="26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25" y="2029625"/>
            <a:ext cx="4268684" cy="26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017725"/>
            <a:ext cx="39558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what time of year do most accidents occur?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876500" y="1017725"/>
            <a:ext cx="39558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time of day do most accidents occur?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00" y="2165227"/>
            <a:ext cx="3955800" cy="244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50" y="2165225"/>
            <a:ext cx="3955800" cy="24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876500" y="1017725"/>
            <a:ext cx="39558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type of intersection has the most occurrences of car crashes?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28600" y="1017725"/>
            <a:ext cx="39558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counties in Michigan have the most accidents?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19289" t="0"/>
          <a:stretch/>
        </p:blipFill>
        <p:spPr>
          <a:xfrm>
            <a:off x="5129135" y="1877225"/>
            <a:ext cx="3450516" cy="26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0" r="16191" t="0"/>
          <a:stretch/>
        </p:blipFill>
        <p:spPr>
          <a:xfrm>
            <a:off x="708938" y="1877225"/>
            <a:ext cx="3595125" cy="26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