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ADBD3-3D92-4AD9-A91C-EF0D5BFF3379}" v="15" dt="2019-12-13T18:40:58.551"/>
    <p1510:client id="{61C4E212-038B-CBBD-BDFE-57B2B0805FB9}" v="1" dt="2019-12-14T00:25:25.991"/>
    <p1510:client id="{985712CE-5020-4D7E-8723-D26679EA0598}" v="119" dt="2019-12-14T00:23:47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CA73-E540-4A96-8CDD-AF0FB9DE227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2CD7-3B19-468A-9FA7-648A7588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5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CA73-E540-4A96-8CDD-AF0FB9DE227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2CD7-3B19-468A-9FA7-648A7588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9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CA73-E540-4A96-8CDD-AF0FB9DE227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2CD7-3B19-468A-9FA7-648A7588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9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CA73-E540-4A96-8CDD-AF0FB9DE227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2CD7-3B19-468A-9FA7-648A7588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CA73-E540-4A96-8CDD-AF0FB9DE227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2CD7-3B19-468A-9FA7-648A7588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CA73-E540-4A96-8CDD-AF0FB9DE227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2CD7-3B19-468A-9FA7-648A7588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7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CA73-E540-4A96-8CDD-AF0FB9DE227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2CD7-3B19-468A-9FA7-648A7588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9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CA73-E540-4A96-8CDD-AF0FB9DE227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2CD7-3B19-468A-9FA7-648A7588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3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CA73-E540-4A96-8CDD-AF0FB9DE227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2CD7-3B19-468A-9FA7-648A7588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1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CA73-E540-4A96-8CDD-AF0FB9DE227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2CD7-3B19-468A-9FA7-648A7588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7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CA73-E540-4A96-8CDD-AF0FB9DE227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2CD7-3B19-468A-9FA7-648A7588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2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6CA73-E540-4A96-8CDD-AF0FB9DE227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32CD7-3B19-468A-9FA7-648A7588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rist-project-bluemix-kr.mybluemix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tiero/marist-mscs621-2019-kaitlin-roffe" TargetMode="External"/><Relationship Id="rId2" Type="http://schemas.openxmlformats.org/officeDocument/2006/relationships/hyperlink" Target="https://hub.docker.com/repository/docker/katiero/giftlog/tags?page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Gift Record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" r="6365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dirty="0"/>
              <a:t>Track gifts that have been received and whether thank you notes have been sent out or not.</a:t>
            </a:r>
          </a:p>
          <a:p>
            <a:pPr algn="just"/>
            <a:r>
              <a:rPr lang="en-US" dirty="0">
                <a:hlinkClick r:id="rId3"/>
              </a:rPr>
              <a:t>Demo</a:t>
            </a:r>
            <a:endParaRPr lang="en-US" dirty="0"/>
          </a:p>
          <a:p>
            <a:pPr algn="just"/>
            <a:r>
              <a:rPr lang="en-US" sz="1400" dirty="0"/>
              <a:t>&lt;http://marist-project-bluemix-kr.mybluemix.net/&gt;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5" y="2760757"/>
            <a:ext cx="5587938" cy="355183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06505" y="1522737"/>
            <a:ext cx="11686225" cy="1329612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The application uses a Flask framework and Redis database</a:t>
            </a:r>
            <a:endParaRPr lang="en-US" sz="2000" dirty="0">
              <a:cs typeface="Calibri"/>
            </a:endParaRPr>
          </a:p>
          <a:p>
            <a:pPr marL="285750" indent="-285750"/>
            <a:r>
              <a:rPr lang="en-US" sz="2000" dirty="0"/>
              <a:t>A demo has been posted to IBM Cloud with a connector to a database hosted on Redis Enterprise Cloud</a:t>
            </a:r>
            <a:endParaRPr lang="en-US" sz="2000" dirty="0">
              <a:cs typeface="Calibri"/>
            </a:endParaRPr>
          </a:p>
        </p:txBody>
      </p:sp>
      <p:pic>
        <p:nvPicPr>
          <p:cNvPr id="2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2F15A76-6FC3-4DA6-8C08-E7C0F24A3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2" t="8397" r="5172" b="43003"/>
          <a:stretch/>
        </p:blipFill>
        <p:spPr>
          <a:xfrm>
            <a:off x="6333066" y="2756007"/>
            <a:ext cx="5453413" cy="1822979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13" name="Picture 1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0D0E6B4B-591F-40FC-AE2B-6C27C5C030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9" t="7355" r="22541" b="48826"/>
          <a:stretch/>
        </p:blipFill>
        <p:spPr>
          <a:xfrm>
            <a:off x="6333080" y="4719996"/>
            <a:ext cx="5478944" cy="1682526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F7C6E1-491E-41E4-9901-17EAB9A5E1EF}"/>
              </a:ext>
            </a:extLst>
          </p:cNvPr>
          <p:cNvSpPr/>
          <p:nvPr/>
        </p:nvSpPr>
        <p:spPr>
          <a:xfrm>
            <a:off x="9269506" y="4316506"/>
            <a:ext cx="1030941" cy="986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073084-DBF7-48AF-BD85-F78F48F7354C}"/>
              </a:ext>
            </a:extLst>
          </p:cNvPr>
          <p:cNvSpPr/>
          <p:nvPr/>
        </p:nvSpPr>
        <p:spPr>
          <a:xfrm>
            <a:off x="8292353" y="6252882"/>
            <a:ext cx="1030941" cy="986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3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It Now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/>
            <a:r>
              <a:rPr lang="en-US" dirty="0"/>
              <a:t>Containerized application available on Docker Hub. </a:t>
            </a:r>
          </a:p>
          <a:p>
            <a:pPr marL="742950" lvl="1" indent="-285750" algn="just"/>
            <a:r>
              <a:rPr lang="en-US" dirty="0">
                <a:hlinkClick r:id="rId2"/>
              </a:rPr>
              <a:t>Download</a:t>
            </a:r>
            <a:endParaRPr lang="en-US" dirty="0"/>
          </a:p>
          <a:p>
            <a:pPr marL="742950" lvl="1" indent="-285750" algn="just"/>
            <a:r>
              <a:rPr lang="en-US" dirty="0"/>
              <a:t>&lt;https://hub.docker.com/repository/docker/katiero/giftlog/tags?page=1&gt;</a:t>
            </a:r>
            <a:endParaRPr lang="en-US" dirty="0">
              <a:cs typeface="Calibri"/>
            </a:endParaRPr>
          </a:p>
          <a:p>
            <a:pPr marL="285750" indent="-285750" algn="just"/>
            <a:r>
              <a:rPr lang="en-US" dirty="0"/>
              <a:t>Code and setup instructions available on GitHub</a:t>
            </a:r>
            <a:endParaRPr lang="en-US" dirty="0">
              <a:cs typeface="Calibri"/>
            </a:endParaRPr>
          </a:p>
          <a:p>
            <a:pPr marL="742950" lvl="1" indent="-285750" algn="just"/>
            <a:r>
              <a:rPr lang="en-US" dirty="0">
                <a:ea typeface="+mn-lt"/>
                <a:cs typeface="+mn-lt"/>
                <a:hlinkClick r:id="rId3"/>
              </a:rPr>
              <a:t>https://github.com/katiero/marist-mscs621-2019-kaitlin-roffe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6708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105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Gift Record</vt:lpstr>
      <vt:lpstr>Architecture</vt:lpstr>
      <vt:lpstr>Get It Now</vt:lpstr>
    </vt:vector>
  </TitlesOfParts>
  <Company>PARC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Kaitlin Roffe</dc:creator>
  <cp:lastModifiedBy>Kaitlin Roffe</cp:lastModifiedBy>
  <cp:revision>79</cp:revision>
  <dcterms:created xsi:type="dcterms:W3CDTF">2019-12-13T16:34:45Z</dcterms:created>
  <dcterms:modified xsi:type="dcterms:W3CDTF">2019-12-14T00:25:47Z</dcterms:modified>
</cp:coreProperties>
</file>