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4"/>
    <p:restoredTop sz="94673"/>
  </p:normalViewPr>
  <p:slideViewPr>
    <p:cSldViewPr snapToGrid="0" snapToObjects="1">
      <p:cViewPr varScale="1">
        <p:scale>
          <a:sx n="67" d="100"/>
          <a:sy n="67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7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0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8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9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1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5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1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5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2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17E15-69E7-F945-8E04-C407B5655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Nyc</a:t>
            </a:r>
            <a:r>
              <a:rPr lang="en-US" sz="4000" dirty="0"/>
              <a:t> jobs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7A4D8-FA53-7B4C-B0D1-9CB8453FB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Top agencies and categories are linked to show the relationship between the two. 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CD258801-31C9-E34B-BE0B-A9F739AF9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1" r="1" b="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6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322B3-3C75-A34D-9FA4-F8212337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09" y="895448"/>
            <a:ext cx="3619697" cy="1919469"/>
          </a:xfrm>
        </p:spPr>
        <p:txBody>
          <a:bodyPr>
            <a:normAutofit/>
          </a:bodyPr>
          <a:lstStyle/>
          <a:p>
            <a:r>
              <a:rPr lang="en-US" dirty="0"/>
              <a:t>Highest </a:t>
            </a:r>
            <a:br>
              <a:rPr lang="en-US" dirty="0"/>
            </a:br>
            <a:r>
              <a:rPr lang="en-US" dirty="0"/>
              <a:t>lowest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D8B44B68-D264-FE48-8ED1-B56F1756B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98"/>
          <a:stretch/>
        </p:blipFill>
        <p:spPr>
          <a:xfrm>
            <a:off x="20" y="10"/>
            <a:ext cx="7315180" cy="6857984"/>
          </a:xfrm>
          <a:prstGeom prst="rect">
            <a:avLst/>
          </a:prstGeom>
        </p:spPr>
      </p:pic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9B3A35-B75E-47F6-A2D5-B55993C29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572" y="2823015"/>
            <a:ext cx="3581303" cy="3554891"/>
          </a:xfrm>
        </p:spPr>
        <p:txBody>
          <a:bodyPr>
            <a:normAutofit/>
          </a:bodyPr>
          <a:lstStyle/>
          <a:p>
            <a:r>
              <a:rPr lang="en-US" dirty="0"/>
              <a:t>Highest and Lowest paid positions by job title. </a:t>
            </a:r>
          </a:p>
          <a:p>
            <a:r>
              <a:rPr lang="en-US" dirty="0"/>
              <a:t>The Deputy Commissioner is the top paid. </a:t>
            </a:r>
          </a:p>
          <a:p>
            <a:r>
              <a:rPr lang="en-US" dirty="0"/>
              <a:t>The lowest paying job is the custodial assistant. </a:t>
            </a:r>
          </a:p>
        </p:txBody>
      </p:sp>
    </p:spTree>
    <p:extLst>
      <p:ext uri="{BB962C8B-B14F-4D97-AF65-F5344CB8AC3E}">
        <p14:creationId xmlns:p14="http://schemas.microsoft.com/office/powerpoint/2010/main" val="298587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8614B-B702-9440-AC23-00B4540D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09" y="895448"/>
            <a:ext cx="3619697" cy="1919469"/>
          </a:xfrm>
        </p:spPr>
        <p:txBody>
          <a:bodyPr>
            <a:normAutofit/>
          </a:bodyPr>
          <a:lstStyle/>
          <a:p>
            <a:r>
              <a:rPr lang="en-US"/>
              <a:t>Top positions</a:t>
            </a:r>
            <a:endParaRPr lang="en-US" dirty="0"/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DAB36BDB-9613-694F-9522-7A56AA320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2"/>
          <a:stretch/>
        </p:blipFill>
        <p:spPr>
          <a:xfrm>
            <a:off x="20" y="10"/>
            <a:ext cx="7315180" cy="685798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4FF2BF-EC88-49C3-968B-211117289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572" y="2823015"/>
            <a:ext cx="3581303" cy="3554891"/>
          </a:xfrm>
        </p:spPr>
        <p:txBody>
          <a:bodyPr>
            <a:normAutofit/>
          </a:bodyPr>
          <a:lstStyle/>
          <a:p>
            <a:r>
              <a:rPr lang="en-US" dirty="0"/>
              <a:t>Top 10 of positions offered the most often. </a:t>
            </a:r>
          </a:p>
          <a:p>
            <a:r>
              <a:rPr lang="en-US" dirty="0"/>
              <a:t>The job that is most often listed is community coordinator. </a:t>
            </a:r>
          </a:p>
        </p:txBody>
      </p:sp>
    </p:spTree>
    <p:extLst>
      <p:ext uri="{BB962C8B-B14F-4D97-AF65-F5344CB8AC3E}">
        <p14:creationId xmlns:p14="http://schemas.microsoft.com/office/powerpoint/2010/main" val="131813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93EEA-C323-DF4B-B97D-02B5167D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09" y="895448"/>
            <a:ext cx="3619697" cy="1919469"/>
          </a:xfrm>
        </p:spPr>
        <p:txBody>
          <a:bodyPr>
            <a:normAutofit/>
          </a:bodyPr>
          <a:lstStyle/>
          <a:p>
            <a:r>
              <a:rPr lang="en-US" dirty="0"/>
              <a:t>Comparisons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E526895-4157-D64E-82A7-5EE3CF14C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9"/>
          <a:stretch/>
        </p:blipFill>
        <p:spPr>
          <a:xfrm>
            <a:off x="20" y="10"/>
            <a:ext cx="7315180" cy="685798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5D65C1-6BFA-4F5C-A457-5AAADB09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572" y="2823015"/>
            <a:ext cx="3581303" cy="3554891"/>
          </a:xfrm>
        </p:spPr>
        <p:txBody>
          <a:bodyPr>
            <a:normAutofit/>
          </a:bodyPr>
          <a:lstStyle/>
          <a:p>
            <a:r>
              <a:rPr lang="en-US" dirty="0"/>
              <a:t>Full-time vs Part-time</a:t>
            </a:r>
          </a:p>
          <a:p>
            <a:r>
              <a:rPr lang="en-US" dirty="0"/>
              <a:t>More full-time positions are offered. </a:t>
            </a:r>
          </a:p>
          <a:p>
            <a:r>
              <a:rPr lang="en-US" dirty="0"/>
              <a:t>External vs Internal</a:t>
            </a:r>
          </a:p>
          <a:p>
            <a:r>
              <a:rPr lang="en-US" dirty="0"/>
              <a:t>More internal posts are made for hiring. </a:t>
            </a:r>
          </a:p>
        </p:txBody>
      </p:sp>
    </p:spTree>
    <p:extLst>
      <p:ext uri="{BB962C8B-B14F-4D97-AF65-F5344CB8AC3E}">
        <p14:creationId xmlns:p14="http://schemas.microsoft.com/office/powerpoint/2010/main" val="196439738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Nyc jobs </vt:lpstr>
      <vt:lpstr>Highest  lowest</vt:lpstr>
      <vt:lpstr>Top positions</vt:lpstr>
      <vt:lpstr>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jobs </dc:title>
  <dc:creator>Katie Salas</dc:creator>
  <cp:lastModifiedBy>Katie Salas</cp:lastModifiedBy>
  <cp:revision>1</cp:revision>
  <dcterms:created xsi:type="dcterms:W3CDTF">2021-01-29T15:31:25Z</dcterms:created>
  <dcterms:modified xsi:type="dcterms:W3CDTF">2021-01-29T15:41:05Z</dcterms:modified>
</cp:coreProperties>
</file>