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105"/>
    <p:restoredTop sz="95173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Титульный слайд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0" y="4800600"/>
            <a:ext cx="12191999" cy="2057400"/>
          </a:xfrm>
          <a:custGeom>
            <a:avLst/>
            <a:gdLst/>
            <a:cxnLst>
              <a:cxn ang="0">
                <a:pos x="0" y="1296"/>
              </a:cxn>
              <a:cxn ang="0">
                <a:pos x="5760" y="0"/>
              </a:cxn>
              <a:cxn ang="0">
                <a:pos x="5748" y="9"/>
              </a:cxn>
              <a:cxn ang="0">
                <a:pos x="5652" y="66"/>
              </a:cxn>
              <a:cxn ang="0">
                <a:pos x="5519" y="138"/>
              </a:cxn>
              <a:cxn ang="0">
                <a:pos x="5402" y="195"/>
              </a:cxn>
              <a:cxn ang="0">
                <a:pos x="5264" y="257"/>
              </a:cxn>
              <a:cxn ang="0">
                <a:pos x="5103" y="323"/>
              </a:cxn>
              <a:cxn ang="0">
                <a:pos x="4922" y="390"/>
              </a:cxn>
              <a:cxn ang="0">
                <a:pos x="4719" y="455"/>
              </a:cxn>
              <a:cxn ang="0">
                <a:pos x="4496" y="518"/>
              </a:cxn>
              <a:cxn ang="0">
                <a:pos x="4253" y="575"/>
              </a:cxn>
              <a:cxn ang="0">
                <a:pos x="3990" y="624"/>
              </a:cxn>
              <a:cxn ang="0">
                <a:pos x="3710" y="665"/>
              </a:cxn>
              <a:cxn ang="0">
                <a:pos x="3486" y="689"/>
              </a:cxn>
              <a:cxn ang="0">
                <a:pos x="3332" y="699"/>
              </a:cxn>
              <a:cxn ang="0">
                <a:pos x="3173" y="707"/>
              </a:cxn>
              <a:cxn ang="0">
                <a:pos x="3009" y="711"/>
              </a:cxn>
              <a:cxn ang="0">
                <a:pos x="2925" y="711"/>
              </a:cxn>
              <a:cxn ang="0">
                <a:pos x="2760" y="710"/>
              </a:cxn>
              <a:cxn ang="0">
                <a:pos x="2598" y="704"/>
              </a:cxn>
              <a:cxn ang="0">
                <a:pos x="2439" y="695"/>
              </a:cxn>
              <a:cxn ang="0">
                <a:pos x="2136" y="666"/>
              </a:cxn>
              <a:cxn ang="0">
                <a:pos x="1850" y="626"/>
              </a:cxn>
              <a:cxn ang="0">
                <a:pos x="1581" y="576"/>
              </a:cxn>
              <a:cxn ang="0">
                <a:pos x="1331" y="519"/>
              </a:cxn>
              <a:cxn ang="0">
                <a:pos x="1100" y="458"/>
              </a:cxn>
              <a:cxn ang="0">
                <a:pos x="890" y="393"/>
              </a:cxn>
              <a:cxn ang="0">
                <a:pos x="699" y="327"/>
              </a:cxn>
              <a:cxn ang="0">
                <a:pos x="530" y="263"/>
              </a:cxn>
              <a:cxn ang="0">
                <a:pos x="383" y="201"/>
              </a:cxn>
              <a:cxn ang="0">
                <a:pos x="258" y="146"/>
              </a:cxn>
              <a:cxn ang="0">
                <a:pos x="117" y="75"/>
              </a:cxn>
              <a:cxn ang="0">
                <a:pos x="14" y="18"/>
              </a:cxn>
              <a:cxn ang="0">
                <a:pos x="0" y="9"/>
              </a:cxn>
            </a:cxnLst>
            <a:rect l="0" t="0" r="r" b="b"/>
            <a:pathLst>
              <a:path w="5760" h="1296">
                <a:moveTo>
                  <a:pt x="0" y="9"/>
                </a:moveTo>
                <a:lnTo>
                  <a:pt x="0" y="1296"/>
                </a:lnTo>
                <a:lnTo>
                  <a:pt x="5760" y="1296"/>
                </a:lnTo>
                <a:lnTo>
                  <a:pt x="5760" y="0"/>
                </a:lnTo>
                <a:lnTo>
                  <a:pt x="5760" y="0"/>
                </a:lnTo>
                <a:lnTo>
                  <a:pt x="5748" y="9"/>
                </a:lnTo>
                <a:lnTo>
                  <a:pt x="5712" y="32"/>
                </a:lnTo>
                <a:lnTo>
                  <a:pt x="5652" y="66"/>
                </a:lnTo>
                <a:lnTo>
                  <a:pt x="5570" y="111"/>
                </a:lnTo>
                <a:lnTo>
                  <a:pt x="5519" y="138"/>
                </a:lnTo>
                <a:lnTo>
                  <a:pt x="5463" y="165"/>
                </a:lnTo>
                <a:lnTo>
                  <a:pt x="5402" y="195"/>
                </a:lnTo>
                <a:lnTo>
                  <a:pt x="5336" y="225"/>
                </a:lnTo>
                <a:lnTo>
                  <a:pt x="5264" y="257"/>
                </a:lnTo>
                <a:lnTo>
                  <a:pt x="5186" y="290"/>
                </a:lnTo>
                <a:lnTo>
                  <a:pt x="5103" y="323"/>
                </a:lnTo>
                <a:lnTo>
                  <a:pt x="5015" y="356"/>
                </a:lnTo>
                <a:lnTo>
                  <a:pt x="4922" y="390"/>
                </a:lnTo>
                <a:lnTo>
                  <a:pt x="4823" y="423"/>
                </a:lnTo>
                <a:lnTo>
                  <a:pt x="4719" y="455"/>
                </a:lnTo>
                <a:lnTo>
                  <a:pt x="4610" y="486"/>
                </a:lnTo>
                <a:lnTo>
                  <a:pt x="4496" y="518"/>
                </a:lnTo>
                <a:lnTo>
                  <a:pt x="4377" y="546"/>
                </a:lnTo>
                <a:lnTo>
                  <a:pt x="4253" y="575"/>
                </a:lnTo>
                <a:lnTo>
                  <a:pt x="4124" y="600"/>
                </a:lnTo>
                <a:lnTo>
                  <a:pt x="3990" y="624"/>
                </a:lnTo>
                <a:lnTo>
                  <a:pt x="3852" y="647"/>
                </a:lnTo>
                <a:lnTo>
                  <a:pt x="3710" y="665"/>
                </a:lnTo>
                <a:lnTo>
                  <a:pt x="3561" y="681"/>
                </a:lnTo>
                <a:lnTo>
                  <a:pt x="3486" y="689"/>
                </a:lnTo>
                <a:lnTo>
                  <a:pt x="3410" y="695"/>
                </a:lnTo>
                <a:lnTo>
                  <a:pt x="3332" y="699"/>
                </a:lnTo>
                <a:lnTo>
                  <a:pt x="3252" y="704"/>
                </a:lnTo>
                <a:lnTo>
                  <a:pt x="3173" y="707"/>
                </a:lnTo>
                <a:lnTo>
                  <a:pt x="3092" y="710"/>
                </a:lnTo>
                <a:lnTo>
                  <a:pt x="3009" y="711"/>
                </a:lnTo>
                <a:lnTo>
                  <a:pt x="2925" y="711"/>
                </a:lnTo>
                <a:lnTo>
                  <a:pt x="2925" y="711"/>
                </a:lnTo>
                <a:lnTo>
                  <a:pt x="2843" y="711"/>
                </a:lnTo>
                <a:lnTo>
                  <a:pt x="2760" y="710"/>
                </a:lnTo>
                <a:lnTo>
                  <a:pt x="2678" y="707"/>
                </a:lnTo>
                <a:lnTo>
                  <a:pt x="2598" y="704"/>
                </a:lnTo>
                <a:lnTo>
                  <a:pt x="2519" y="699"/>
                </a:lnTo>
                <a:lnTo>
                  <a:pt x="2439" y="695"/>
                </a:lnTo>
                <a:lnTo>
                  <a:pt x="2286" y="681"/>
                </a:lnTo>
                <a:lnTo>
                  <a:pt x="2136" y="666"/>
                </a:lnTo>
                <a:lnTo>
                  <a:pt x="1991" y="647"/>
                </a:lnTo>
                <a:lnTo>
                  <a:pt x="1850" y="626"/>
                </a:lnTo>
                <a:lnTo>
                  <a:pt x="1713" y="602"/>
                </a:lnTo>
                <a:lnTo>
                  <a:pt x="1581" y="576"/>
                </a:lnTo>
                <a:lnTo>
                  <a:pt x="1454" y="549"/>
                </a:lnTo>
                <a:lnTo>
                  <a:pt x="1331" y="519"/>
                </a:lnTo>
                <a:lnTo>
                  <a:pt x="1214" y="489"/>
                </a:lnTo>
                <a:lnTo>
                  <a:pt x="1100" y="458"/>
                </a:lnTo>
                <a:lnTo>
                  <a:pt x="992" y="426"/>
                </a:lnTo>
                <a:lnTo>
                  <a:pt x="890" y="393"/>
                </a:lnTo>
                <a:lnTo>
                  <a:pt x="791" y="360"/>
                </a:lnTo>
                <a:lnTo>
                  <a:pt x="699" y="327"/>
                </a:lnTo>
                <a:lnTo>
                  <a:pt x="612" y="296"/>
                </a:lnTo>
                <a:lnTo>
                  <a:pt x="530" y="263"/>
                </a:lnTo>
                <a:lnTo>
                  <a:pt x="453" y="231"/>
                </a:lnTo>
                <a:lnTo>
                  <a:pt x="383" y="201"/>
                </a:lnTo>
                <a:lnTo>
                  <a:pt x="318" y="173"/>
                </a:lnTo>
                <a:lnTo>
                  <a:pt x="258" y="146"/>
                </a:lnTo>
                <a:lnTo>
                  <a:pt x="206" y="119"/>
                </a:lnTo>
                <a:lnTo>
                  <a:pt x="117" y="75"/>
                </a:lnTo>
                <a:lnTo>
                  <a:pt x="53" y="39"/>
                </a:lnTo>
                <a:lnTo>
                  <a:pt x="14" y="18"/>
                </a:lnTo>
                <a:lnTo>
                  <a:pt x="0" y="9"/>
                </a:lnTo>
                <a:lnTo>
                  <a:pt x="0" y="9"/>
                </a:lnTo>
              </a:path>
            </a:pathLst>
          </a:custGeom>
          <a:gradFill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5400000" scaled="0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0" y="4724400"/>
            <a:ext cx="12191999" cy="1330325"/>
          </a:xfrm>
          <a:custGeom>
            <a:avLst/>
            <a:gdLst/>
            <a:cxnLst>
              <a:cxn ang="0">
                <a:pos x="14" y="126"/>
              </a:cxn>
              <a:cxn ang="0">
                <a:pos x="207" y="230"/>
              </a:cxn>
              <a:cxn ang="0">
                <a:pos x="387" y="314"/>
              </a:cxn>
              <a:cxn ang="0">
                <a:pos x="617" y="411"/>
              </a:cxn>
              <a:cxn ang="0">
                <a:pos x="894" y="512"/>
              </a:cxn>
              <a:cxn ang="0">
                <a:pos x="1218" y="610"/>
              </a:cxn>
              <a:cxn ang="0">
                <a:pos x="1586" y="700"/>
              </a:cxn>
              <a:cxn ang="0">
                <a:pos x="1992" y="772"/>
              </a:cxn>
              <a:cxn ang="0">
                <a:pos x="2361" y="814"/>
              </a:cxn>
              <a:cxn ang="0">
                <a:pos x="2594" y="830"/>
              </a:cxn>
              <a:cxn ang="0">
                <a:pos x="2835" y="838"/>
              </a:cxn>
              <a:cxn ang="0">
                <a:pos x="2999" y="838"/>
              </a:cxn>
              <a:cxn ang="0">
                <a:pos x="3239" y="830"/>
              </a:cxn>
              <a:cxn ang="0">
                <a:pos x="3471" y="814"/>
              </a:cxn>
              <a:cxn ang="0">
                <a:pos x="3834" y="770"/>
              </a:cxn>
              <a:cxn ang="0">
                <a:pos x="4233" y="698"/>
              </a:cxn>
              <a:cxn ang="0">
                <a:pos x="4592" y="608"/>
              </a:cxn>
              <a:cxn ang="0">
                <a:pos x="4905" y="508"/>
              </a:cxn>
              <a:cxn ang="0">
                <a:pos x="5174" y="405"/>
              </a:cxn>
              <a:cxn ang="0">
                <a:pos x="5394" y="308"/>
              </a:cxn>
              <a:cxn ang="0">
                <a:pos x="5564" y="222"/>
              </a:cxn>
              <a:cxn ang="0">
                <a:pos x="5748" y="117"/>
              </a:cxn>
              <a:cxn ang="0">
                <a:pos x="5760" y="0"/>
              </a:cxn>
              <a:cxn ang="0">
                <a:pos x="5649" y="63"/>
              </a:cxn>
              <a:cxn ang="0">
                <a:pos x="5456" y="159"/>
              </a:cxn>
              <a:cxn ang="0">
                <a:pos x="5252" y="248"/>
              </a:cxn>
              <a:cxn ang="0">
                <a:pos x="4998" y="342"/>
              </a:cxn>
              <a:cxn ang="0">
                <a:pos x="4700" y="439"/>
              </a:cxn>
              <a:cxn ang="0">
                <a:pos x="4355" y="527"/>
              </a:cxn>
              <a:cxn ang="0">
                <a:pos x="3968" y="601"/>
              </a:cxn>
              <a:cxn ang="0">
                <a:pos x="3539" y="656"/>
              </a:cxn>
              <a:cxn ang="0">
                <a:pos x="3231" y="677"/>
              </a:cxn>
              <a:cxn ang="0">
                <a:pos x="2990" y="685"/>
              </a:cxn>
              <a:cxn ang="0">
                <a:pos x="2825" y="685"/>
              </a:cxn>
              <a:cxn ang="0">
                <a:pos x="2583" y="677"/>
              </a:cxn>
              <a:cxn ang="0">
                <a:pos x="2126" y="643"/>
              </a:cxn>
              <a:cxn ang="0">
                <a:pos x="1706" y="583"/>
              </a:cxn>
              <a:cxn ang="0">
                <a:pos x="1326" y="506"/>
              </a:cxn>
              <a:cxn ang="0">
                <a:pos x="989" y="417"/>
              </a:cxn>
              <a:cxn ang="0">
                <a:pos x="698" y="326"/>
              </a:cxn>
              <a:cxn ang="0">
                <a:pos x="453" y="236"/>
              </a:cxn>
              <a:cxn ang="0">
                <a:pos x="206" y="131"/>
              </a:cxn>
              <a:cxn ang="0">
                <a:pos x="0" y="27"/>
              </a:cxn>
            </a:cxnLst>
            <a:rect l="0" t="0" r="r" b="b"/>
            <a:pathLst>
              <a:path w="5760" h="838">
                <a:moveTo>
                  <a:pt x="0" y="117"/>
                </a:moveTo>
                <a:lnTo>
                  <a:pt x="0" y="117"/>
                </a:lnTo>
                <a:lnTo>
                  <a:pt x="14" y="126"/>
                </a:lnTo>
                <a:lnTo>
                  <a:pt x="53" y="149"/>
                </a:lnTo>
                <a:lnTo>
                  <a:pt x="119" y="185"/>
                </a:lnTo>
                <a:lnTo>
                  <a:pt x="207" y="230"/>
                </a:lnTo>
                <a:lnTo>
                  <a:pt x="261" y="257"/>
                </a:lnTo>
                <a:lnTo>
                  <a:pt x="321" y="285"/>
                </a:lnTo>
                <a:lnTo>
                  <a:pt x="387" y="314"/>
                </a:lnTo>
                <a:lnTo>
                  <a:pt x="458" y="345"/>
                </a:lnTo>
                <a:lnTo>
                  <a:pt x="534" y="378"/>
                </a:lnTo>
                <a:lnTo>
                  <a:pt x="617" y="411"/>
                </a:lnTo>
                <a:lnTo>
                  <a:pt x="704" y="445"/>
                </a:lnTo>
                <a:lnTo>
                  <a:pt x="797" y="478"/>
                </a:lnTo>
                <a:lnTo>
                  <a:pt x="894" y="512"/>
                </a:lnTo>
                <a:lnTo>
                  <a:pt x="998" y="545"/>
                </a:lnTo>
                <a:lnTo>
                  <a:pt x="1106" y="578"/>
                </a:lnTo>
                <a:lnTo>
                  <a:pt x="1218" y="610"/>
                </a:lnTo>
                <a:lnTo>
                  <a:pt x="1337" y="641"/>
                </a:lnTo>
                <a:lnTo>
                  <a:pt x="1458" y="671"/>
                </a:lnTo>
                <a:lnTo>
                  <a:pt x="1586" y="700"/>
                </a:lnTo>
                <a:lnTo>
                  <a:pt x="1716" y="725"/>
                </a:lnTo>
                <a:lnTo>
                  <a:pt x="1853" y="749"/>
                </a:lnTo>
                <a:lnTo>
                  <a:pt x="1992" y="772"/>
                </a:lnTo>
                <a:lnTo>
                  <a:pt x="2136" y="791"/>
                </a:lnTo>
                <a:lnTo>
                  <a:pt x="2285" y="808"/>
                </a:lnTo>
                <a:lnTo>
                  <a:pt x="2361" y="814"/>
                </a:lnTo>
                <a:lnTo>
                  <a:pt x="2438" y="820"/>
                </a:lnTo>
                <a:lnTo>
                  <a:pt x="2514" y="826"/>
                </a:lnTo>
                <a:lnTo>
                  <a:pt x="2594" y="830"/>
                </a:lnTo>
                <a:lnTo>
                  <a:pt x="2673" y="833"/>
                </a:lnTo>
                <a:lnTo>
                  <a:pt x="2753" y="836"/>
                </a:lnTo>
                <a:lnTo>
                  <a:pt x="2835" y="838"/>
                </a:lnTo>
                <a:lnTo>
                  <a:pt x="2916" y="838"/>
                </a:lnTo>
                <a:lnTo>
                  <a:pt x="2916" y="838"/>
                </a:lnTo>
                <a:lnTo>
                  <a:pt x="2999" y="838"/>
                </a:lnTo>
                <a:lnTo>
                  <a:pt x="3080" y="836"/>
                </a:lnTo>
                <a:lnTo>
                  <a:pt x="3161" y="833"/>
                </a:lnTo>
                <a:lnTo>
                  <a:pt x="3239" y="830"/>
                </a:lnTo>
                <a:lnTo>
                  <a:pt x="3317" y="826"/>
                </a:lnTo>
                <a:lnTo>
                  <a:pt x="3395" y="820"/>
                </a:lnTo>
                <a:lnTo>
                  <a:pt x="3471" y="814"/>
                </a:lnTo>
                <a:lnTo>
                  <a:pt x="3545" y="806"/>
                </a:lnTo>
                <a:lnTo>
                  <a:pt x="3692" y="790"/>
                </a:lnTo>
                <a:lnTo>
                  <a:pt x="3834" y="770"/>
                </a:lnTo>
                <a:lnTo>
                  <a:pt x="3972" y="749"/>
                </a:lnTo>
                <a:lnTo>
                  <a:pt x="4106" y="724"/>
                </a:lnTo>
                <a:lnTo>
                  <a:pt x="4233" y="698"/>
                </a:lnTo>
                <a:lnTo>
                  <a:pt x="4358" y="670"/>
                </a:lnTo>
                <a:lnTo>
                  <a:pt x="4478" y="640"/>
                </a:lnTo>
                <a:lnTo>
                  <a:pt x="4592" y="608"/>
                </a:lnTo>
                <a:lnTo>
                  <a:pt x="4701" y="575"/>
                </a:lnTo>
                <a:lnTo>
                  <a:pt x="4806" y="542"/>
                </a:lnTo>
                <a:lnTo>
                  <a:pt x="4905" y="508"/>
                </a:lnTo>
                <a:lnTo>
                  <a:pt x="5000" y="473"/>
                </a:lnTo>
                <a:lnTo>
                  <a:pt x="5090" y="440"/>
                </a:lnTo>
                <a:lnTo>
                  <a:pt x="5174" y="405"/>
                </a:lnTo>
                <a:lnTo>
                  <a:pt x="5252" y="372"/>
                </a:lnTo>
                <a:lnTo>
                  <a:pt x="5325" y="339"/>
                </a:lnTo>
                <a:lnTo>
                  <a:pt x="5394" y="308"/>
                </a:lnTo>
                <a:lnTo>
                  <a:pt x="5456" y="278"/>
                </a:lnTo>
                <a:lnTo>
                  <a:pt x="5513" y="249"/>
                </a:lnTo>
                <a:lnTo>
                  <a:pt x="5564" y="222"/>
                </a:lnTo>
                <a:lnTo>
                  <a:pt x="5649" y="176"/>
                </a:lnTo>
                <a:lnTo>
                  <a:pt x="5711" y="140"/>
                </a:lnTo>
                <a:lnTo>
                  <a:pt x="5748" y="117"/>
                </a:lnTo>
                <a:lnTo>
                  <a:pt x="5760" y="108"/>
                </a:lnTo>
                <a:lnTo>
                  <a:pt x="5760" y="0"/>
                </a:lnTo>
                <a:lnTo>
                  <a:pt x="5760" y="0"/>
                </a:lnTo>
                <a:lnTo>
                  <a:pt x="5748" y="8"/>
                </a:lnTo>
                <a:lnTo>
                  <a:pt x="5711" y="30"/>
                </a:lnTo>
                <a:lnTo>
                  <a:pt x="5649" y="63"/>
                </a:lnTo>
                <a:lnTo>
                  <a:pt x="5564" y="108"/>
                </a:lnTo>
                <a:lnTo>
                  <a:pt x="5513" y="132"/>
                </a:lnTo>
                <a:lnTo>
                  <a:pt x="5456" y="159"/>
                </a:lnTo>
                <a:lnTo>
                  <a:pt x="5393" y="188"/>
                </a:lnTo>
                <a:lnTo>
                  <a:pt x="5325" y="218"/>
                </a:lnTo>
                <a:lnTo>
                  <a:pt x="5252" y="248"/>
                </a:lnTo>
                <a:lnTo>
                  <a:pt x="5172" y="279"/>
                </a:lnTo>
                <a:lnTo>
                  <a:pt x="5088" y="311"/>
                </a:lnTo>
                <a:lnTo>
                  <a:pt x="4998" y="342"/>
                </a:lnTo>
                <a:lnTo>
                  <a:pt x="4904" y="375"/>
                </a:lnTo>
                <a:lnTo>
                  <a:pt x="4805" y="407"/>
                </a:lnTo>
                <a:lnTo>
                  <a:pt x="4700" y="439"/>
                </a:lnTo>
                <a:lnTo>
                  <a:pt x="4589" y="469"/>
                </a:lnTo>
                <a:lnTo>
                  <a:pt x="4475" y="499"/>
                </a:lnTo>
                <a:lnTo>
                  <a:pt x="4355" y="527"/>
                </a:lnTo>
                <a:lnTo>
                  <a:pt x="4230" y="553"/>
                </a:lnTo>
                <a:lnTo>
                  <a:pt x="4101" y="578"/>
                </a:lnTo>
                <a:lnTo>
                  <a:pt x="3968" y="601"/>
                </a:lnTo>
                <a:lnTo>
                  <a:pt x="3830" y="622"/>
                </a:lnTo>
                <a:lnTo>
                  <a:pt x="3687" y="640"/>
                </a:lnTo>
                <a:lnTo>
                  <a:pt x="3539" y="656"/>
                </a:lnTo>
                <a:lnTo>
                  <a:pt x="3387" y="668"/>
                </a:lnTo>
                <a:lnTo>
                  <a:pt x="3311" y="673"/>
                </a:lnTo>
                <a:lnTo>
                  <a:pt x="3231" y="677"/>
                </a:lnTo>
                <a:lnTo>
                  <a:pt x="3153" y="680"/>
                </a:lnTo>
                <a:lnTo>
                  <a:pt x="3072" y="683"/>
                </a:lnTo>
                <a:lnTo>
                  <a:pt x="2990" y="685"/>
                </a:lnTo>
                <a:lnTo>
                  <a:pt x="2907" y="685"/>
                </a:lnTo>
                <a:lnTo>
                  <a:pt x="2907" y="685"/>
                </a:lnTo>
                <a:lnTo>
                  <a:pt x="2825" y="685"/>
                </a:lnTo>
                <a:lnTo>
                  <a:pt x="2744" y="683"/>
                </a:lnTo>
                <a:lnTo>
                  <a:pt x="2663" y="682"/>
                </a:lnTo>
                <a:lnTo>
                  <a:pt x="2583" y="677"/>
                </a:lnTo>
                <a:lnTo>
                  <a:pt x="2426" y="668"/>
                </a:lnTo>
                <a:lnTo>
                  <a:pt x="2274" y="656"/>
                </a:lnTo>
                <a:lnTo>
                  <a:pt x="2126" y="643"/>
                </a:lnTo>
                <a:lnTo>
                  <a:pt x="1982" y="625"/>
                </a:lnTo>
                <a:lnTo>
                  <a:pt x="1841" y="605"/>
                </a:lnTo>
                <a:lnTo>
                  <a:pt x="1706" y="583"/>
                </a:lnTo>
                <a:lnTo>
                  <a:pt x="1574" y="559"/>
                </a:lnTo>
                <a:lnTo>
                  <a:pt x="1448" y="533"/>
                </a:lnTo>
                <a:lnTo>
                  <a:pt x="1326" y="506"/>
                </a:lnTo>
                <a:lnTo>
                  <a:pt x="1209" y="478"/>
                </a:lnTo>
                <a:lnTo>
                  <a:pt x="1097" y="448"/>
                </a:lnTo>
                <a:lnTo>
                  <a:pt x="989" y="417"/>
                </a:lnTo>
                <a:lnTo>
                  <a:pt x="887" y="387"/>
                </a:lnTo>
                <a:lnTo>
                  <a:pt x="789" y="356"/>
                </a:lnTo>
                <a:lnTo>
                  <a:pt x="698" y="326"/>
                </a:lnTo>
                <a:lnTo>
                  <a:pt x="611" y="294"/>
                </a:lnTo>
                <a:lnTo>
                  <a:pt x="528" y="264"/>
                </a:lnTo>
                <a:lnTo>
                  <a:pt x="453" y="236"/>
                </a:lnTo>
                <a:lnTo>
                  <a:pt x="383" y="207"/>
                </a:lnTo>
                <a:lnTo>
                  <a:pt x="318" y="180"/>
                </a:lnTo>
                <a:lnTo>
                  <a:pt x="206" y="131"/>
                </a:lnTo>
                <a:lnTo>
                  <a:pt x="117" y="89"/>
                </a:lnTo>
                <a:lnTo>
                  <a:pt x="53" y="56"/>
                </a:lnTo>
                <a:lnTo>
                  <a:pt x="0" y="27"/>
                </a:lnTo>
                <a:lnTo>
                  <a:pt x="0" y="117"/>
                </a:lnTo>
              </a:path>
            </a:pathLst>
          </a:custGeom>
          <a:gradFill flip="none" rotWithShape="1">
            <a:gsLst>
              <a:gs pos="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25000"/>
                  <a:lumOff val="75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  <a:round/>
          </a:ln>
          <a:effectLst>
            <a:glow rad="139700">
              <a:schemeClr val="accent4">
                <a:lumMod val="50000"/>
                <a:alpha val="40000"/>
              </a:schemeClr>
            </a:glow>
            <a:outerShdw blurRad="508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7" name="" descr="T_24 그래픽선.png"/>
          <p:cNvPicPr>
            <a:picLocks noChangeAspect="1"/>
          </p:cNvPicPr>
          <p:nvPr/>
        </p:nvPicPr>
        <p:blipFill rotWithShape="1">
          <a:blip r:embed="rId2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lum bright="-40000" contrast="-40000"/>
          </a:blip>
          <a:srcRect l="69100" t="60640"/>
          <a:stretch>
            <a:fillRect/>
          </a:stretch>
        </p:blipFill>
        <p:spPr>
          <a:xfrm rot="5400000">
            <a:off x="8645020" y="-1025000"/>
            <a:ext cx="2521855" cy="4571998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914399" y="2143116"/>
            <a:ext cx="10363199" cy="1171582"/>
          </a:xfrm>
        </p:spPr>
        <p:txBody>
          <a:bodyPr anchor="ctr"/>
          <a:lstStyle>
            <a:lvl1pPr algn="ctr">
              <a:defRPr sz="520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828799" y="3357562"/>
            <a:ext cx="8534399" cy="64294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ru-RU" altLang="en-US"/>
              <a:t>Образец подзаголовка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12-02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Вставить" type="objOnly" preserve="1">
  <p:cSld name="Вставит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 descr="T_24 그래픽선.png"/>
          <p:cNvPicPr>
            <a:picLocks noChangeAspect="1"/>
          </p:cNvPicPr>
          <p:nvPr/>
        </p:nvPicPr>
        <p:blipFill rotWithShape="1">
          <a:blip r:embed="rId2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lum bright="-40000" contrast="-40000"/>
          </a:blip>
          <a:srcRect l="68160" t="24490"/>
          <a:stretch>
            <a:fillRect/>
          </a:stretch>
        </p:blipFill>
        <p:spPr>
          <a:xfrm flipH="1">
            <a:off x="9343350" y="0"/>
            <a:ext cx="2848647" cy="5410200"/>
          </a:xfrm>
          <a:prstGeom prst="rect">
            <a:avLst/>
          </a:prstGeom>
        </p:spPr>
      </p:pic>
      <p:pic>
        <p:nvPicPr>
          <p:cNvPr id="7" name="" descr="T_24 그래픽선.png"/>
          <p:cNvPicPr>
            <a:picLocks noChangeAspect="1"/>
          </p:cNvPicPr>
          <p:nvPr/>
        </p:nvPicPr>
        <p:blipFill rotWithShape="1">
          <a:blip r:embed="rId3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lum bright="-40000" contrast="-40000"/>
          </a:blip>
          <a:srcRect l="68160" t="24490"/>
          <a:stretch>
            <a:fillRect/>
          </a:stretch>
        </p:blipFill>
        <p:spPr>
          <a:xfrm flipV="1">
            <a:off x="0" y="1447800"/>
            <a:ext cx="2848647" cy="5410200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609599" y="2357430"/>
            <a:ext cx="10972799" cy="1519906"/>
          </a:xfrm>
        </p:spPr>
        <p:txBody>
          <a:bodyPr/>
          <a:lstStyle>
            <a:lvl1pPr algn="ctr">
              <a:defRPr sz="540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12-02</a:t>
            </a:fld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Оглавление" type="clipArtAndTx" preserve="1">
  <p:cSld name="Оглавл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619218" y="1000108"/>
            <a:ext cx="8686826" cy="923925"/>
          </a:xfrm>
        </p:spPr>
        <p:txBody>
          <a:bodyPr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9" name=""/>
          <p:cNvSpPr>
            <a:spLocks noGrp="1"/>
          </p:cNvSpPr>
          <p:nvPr>
            <p:ph type="body" sz="quarter" idx="14"/>
          </p:nvPr>
        </p:nvSpPr>
        <p:spPr>
          <a:xfrm>
            <a:off x="1625599" y="2209800"/>
            <a:ext cx="8687999" cy="342900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ru-RU" altLang="en-US"/>
              <a:t>Введение</a:t>
            </a:r>
            <a:endParaRPr lang="ru-RU" altLang="en-US"/>
          </a:p>
          <a:p>
            <a:pPr lvl="0">
              <a:defRPr lang="ko-KR" altLang="en-US"/>
            </a:pPr>
            <a:r>
              <a:rPr lang="ru-RU" altLang="en-US"/>
              <a:t>Основной текст 1</a:t>
            </a:r>
            <a:endParaRPr lang="ru-RU" altLang="en-US"/>
          </a:p>
          <a:p>
            <a:pPr lvl="0">
              <a:defRPr lang="ko-KR" altLang="en-US"/>
            </a:pPr>
            <a:r>
              <a:rPr lang="ru-RU" altLang="en-US"/>
              <a:t>Основной текст 2</a:t>
            </a:r>
            <a:endParaRPr lang="ru-RU" altLang="en-US"/>
          </a:p>
          <a:p>
            <a:pPr lvl="0">
              <a:defRPr lang="ko-KR" altLang="en-US"/>
            </a:pPr>
            <a:r>
              <a:rPr lang="ru-RU" altLang="en-US"/>
              <a:t>Основной текст 3</a:t>
            </a:r>
            <a:endParaRPr lang="ru-RU" altLang="en-US"/>
          </a:p>
          <a:p>
            <a:pPr lvl="0">
              <a:defRPr lang="ko-KR" altLang="en-US"/>
            </a:pPr>
            <a:r>
              <a:rPr lang="ru-RU" altLang="en-US"/>
              <a:t>Заключение</a:t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12-02</a:t>
            </a:fld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Вертикальный заголовок и текст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739085" y="274638"/>
            <a:ext cx="1843314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8" y="274638"/>
            <a:ext cx="8998857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12-02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Заголовок и объект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12-02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Пусто" type="blank" preserve="1">
  <p:cSld name="Пусто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12-02</a:t>
            </a:fld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  <p:pic>
        <p:nvPicPr>
          <p:cNvPr id="5" name="" descr="T_24 그래픽선.png"/>
          <p:cNvPicPr>
            <a:picLocks noChangeAspect="1"/>
          </p:cNvPicPr>
          <p:nvPr/>
        </p:nvPicPr>
        <p:blipFill rotWithShape="1">
          <a:blip r:embed="rId2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lum bright="-40000" contrast="-40000"/>
          </a:blip>
          <a:srcRect l="68160" t="24490"/>
          <a:stretch>
            <a:fillRect/>
          </a:stretch>
        </p:blipFill>
        <p:spPr>
          <a:xfrm>
            <a:off x="0" y="0"/>
            <a:ext cx="3464075" cy="6579032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Заголовок раздела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/>
          <p:nvPr/>
        </p:nvSpPr>
        <p:spPr>
          <a:xfrm rot="5400000" flipH="1">
            <a:off x="-2400161" y="2400333"/>
            <a:ext cx="6858003" cy="2057397"/>
          </a:xfrm>
          <a:custGeom>
            <a:avLst/>
            <a:gdLst/>
            <a:cxnLst>
              <a:cxn ang="0">
                <a:pos x="0" y="1296"/>
              </a:cxn>
              <a:cxn ang="0">
                <a:pos x="5760" y="0"/>
              </a:cxn>
              <a:cxn ang="0">
                <a:pos x="5748" y="9"/>
              </a:cxn>
              <a:cxn ang="0">
                <a:pos x="5652" y="66"/>
              </a:cxn>
              <a:cxn ang="0">
                <a:pos x="5519" y="138"/>
              </a:cxn>
              <a:cxn ang="0">
                <a:pos x="5402" y="195"/>
              </a:cxn>
              <a:cxn ang="0">
                <a:pos x="5264" y="257"/>
              </a:cxn>
              <a:cxn ang="0">
                <a:pos x="5103" y="323"/>
              </a:cxn>
              <a:cxn ang="0">
                <a:pos x="4922" y="390"/>
              </a:cxn>
              <a:cxn ang="0">
                <a:pos x="4719" y="455"/>
              </a:cxn>
              <a:cxn ang="0">
                <a:pos x="4496" y="518"/>
              </a:cxn>
              <a:cxn ang="0">
                <a:pos x="4253" y="575"/>
              </a:cxn>
              <a:cxn ang="0">
                <a:pos x="3990" y="624"/>
              </a:cxn>
              <a:cxn ang="0">
                <a:pos x="3710" y="665"/>
              </a:cxn>
              <a:cxn ang="0">
                <a:pos x="3486" y="689"/>
              </a:cxn>
              <a:cxn ang="0">
                <a:pos x="3332" y="699"/>
              </a:cxn>
              <a:cxn ang="0">
                <a:pos x="3173" y="707"/>
              </a:cxn>
              <a:cxn ang="0">
                <a:pos x="3009" y="711"/>
              </a:cxn>
              <a:cxn ang="0">
                <a:pos x="2925" y="711"/>
              </a:cxn>
              <a:cxn ang="0">
                <a:pos x="2760" y="710"/>
              </a:cxn>
              <a:cxn ang="0">
                <a:pos x="2598" y="704"/>
              </a:cxn>
              <a:cxn ang="0">
                <a:pos x="2439" y="695"/>
              </a:cxn>
              <a:cxn ang="0">
                <a:pos x="2136" y="666"/>
              </a:cxn>
              <a:cxn ang="0">
                <a:pos x="1850" y="626"/>
              </a:cxn>
              <a:cxn ang="0">
                <a:pos x="1581" y="576"/>
              </a:cxn>
              <a:cxn ang="0">
                <a:pos x="1331" y="519"/>
              </a:cxn>
              <a:cxn ang="0">
                <a:pos x="1100" y="458"/>
              </a:cxn>
              <a:cxn ang="0">
                <a:pos x="890" y="393"/>
              </a:cxn>
              <a:cxn ang="0">
                <a:pos x="699" y="327"/>
              </a:cxn>
              <a:cxn ang="0">
                <a:pos x="530" y="263"/>
              </a:cxn>
              <a:cxn ang="0">
                <a:pos x="383" y="201"/>
              </a:cxn>
              <a:cxn ang="0">
                <a:pos x="258" y="146"/>
              </a:cxn>
              <a:cxn ang="0">
                <a:pos x="117" y="75"/>
              </a:cxn>
              <a:cxn ang="0">
                <a:pos x="14" y="18"/>
              </a:cxn>
              <a:cxn ang="0">
                <a:pos x="0" y="9"/>
              </a:cxn>
            </a:cxnLst>
            <a:rect l="0" t="0" r="r" b="b"/>
            <a:pathLst>
              <a:path w="5760" h="1296">
                <a:moveTo>
                  <a:pt x="0" y="9"/>
                </a:moveTo>
                <a:lnTo>
                  <a:pt x="0" y="1296"/>
                </a:lnTo>
                <a:lnTo>
                  <a:pt x="5760" y="1296"/>
                </a:lnTo>
                <a:lnTo>
                  <a:pt x="5760" y="0"/>
                </a:lnTo>
                <a:lnTo>
                  <a:pt x="5760" y="0"/>
                </a:lnTo>
                <a:lnTo>
                  <a:pt x="5748" y="9"/>
                </a:lnTo>
                <a:lnTo>
                  <a:pt x="5712" y="32"/>
                </a:lnTo>
                <a:lnTo>
                  <a:pt x="5652" y="66"/>
                </a:lnTo>
                <a:lnTo>
                  <a:pt x="5570" y="111"/>
                </a:lnTo>
                <a:lnTo>
                  <a:pt x="5519" y="138"/>
                </a:lnTo>
                <a:lnTo>
                  <a:pt x="5463" y="165"/>
                </a:lnTo>
                <a:lnTo>
                  <a:pt x="5402" y="195"/>
                </a:lnTo>
                <a:lnTo>
                  <a:pt x="5336" y="225"/>
                </a:lnTo>
                <a:lnTo>
                  <a:pt x="5264" y="257"/>
                </a:lnTo>
                <a:lnTo>
                  <a:pt x="5186" y="290"/>
                </a:lnTo>
                <a:lnTo>
                  <a:pt x="5103" y="323"/>
                </a:lnTo>
                <a:lnTo>
                  <a:pt x="5015" y="356"/>
                </a:lnTo>
                <a:lnTo>
                  <a:pt x="4922" y="390"/>
                </a:lnTo>
                <a:lnTo>
                  <a:pt x="4823" y="423"/>
                </a:lnTo>
                <a:lnTo>
                  <a:pt x="4719" y="455"/>
                </a:lnTo>
                <a:lnTo>
                  <a:pt x="4610" y="486"/>
                </a:lnTo>
                <a:lnTo>
                  <a:pt x="4496" y="518"/>
                </a:lnTo>
                <a:lnTo>
                  <a:pt x="4377" y="546"/>
                </a:lnTo>
                <a:lnTo>
                  <a:pt x="4253" y="575"/>
                </a:lnTo>
                <a:lnTo>
                  <a:pt x="4124" y="600"/>
                </a:lnTo>
                <a:lnTo>
                  <a:pt x="3990" y="624"/>
                </a:lnTo>
                <a:lnTo>
                  <a:pt x="3852" y="647"/>
                </a:lnTo>
                <a:lnTo>
                  <a:pt x="3710" y="665"/>
                </a:lnTo>
                <a:lnTo>
                  <a:pt x="3561" y="681"/>
                </a:lnTo>
                <a:lnTo>
                  <a:pt x="3486" y="689"/>
                </a:lnTo>
                <a:lnTo>
                  <a:pt x="3410" y="695"/>
                </a:lnTo>
                <a:lnTo>
                  <a:pt x="3332" y="699"/>
                </a:lnTo>
                <a:lnTo>
                  <a:pt x="3252" y="704"/>
                </a:lnTo>
                <a:lnTo>
                  <a:pt x="3173" y="707"/>
                </a:lnTo>
                <a:lnTo>
                  <a:pt x="3092" y="710"/>
                </a:lnTo>
                <a:lnTo>
                  <a:pt x="3009" y="711"/>
                </a:lnTo>
                <a:lnTo>
                  <a:pt x="2925" y="711"/>
                </a:lnTo>
                <a:lnTo>
                  <a:pt x="2925" y="711"/>
                </a:lnTo>
                <a:lnTo>
                  <a:pt x="2843" y="711"/>
                </a:lnTo>
                <a:lnTo>
                  <a:pt x="2760" y="710"/>
                </a:lnTo>
                <a:lnTo>
                  <a:pt x="2678" y="707"/>
                </a:lnTo>
                <a:lnTo>
                  <a:pt x="2598" y="704"/>
                </a:lnTo>
                <a:lnTo>
                  <a:pt x="2519" y="699"/>
                </a:lnTo>
                <a:lnTo>
                  <a:pt x="2439" y="695"/>
                </a:lnTo>
                <a:lnTo>
                  <a:pt x="2286" y="681"/>
                </a:lnTo>
                <a:lnTo>
                  <a:pt x="2136" y="666"/>
                </a:lnTo>
                <a:lnTo>
                  <a:pt x="1991" y="647"/>
                </a:lnTo>
                <a:lnTo>
                  <a:pt x="1850" y="626"/>
                </a:lnTo>
                <a:lnTo>
                  <a:pt x="1713" y="602"/>
                </a:lnTo>
                <a:lnTo>
                  <a:pt x="1581" y="576"/>
                </a:lnTo>
                <a:lnTo>
                  <a:pt x="1454" y="549"/>
                </a:lnTo>
                <a:lnTo>
                  <a:pt x="1331" y="519"/>
                </a:lnTo>
                <a:lnTo>
                  <a:pt x="1214" y="489"/>
                </a:lnTo>
                <a:lnTo>
                  <a:pt x="1100" y="458"/>
                </a:lnTo>
                <a:lnTo>
                  <a:pt x="992" y="426"/>
                </a:lnTo>
                <a:lnTo>
                  <a:pt x="890" y="393"/>
                </a:lnTo>
                <a:lnTo>
                  <a:pt x="791" y="360"/>
                </a:lnTo>
                <a:lnTo>
                  <a:pt x="699" y="327"/>
                </a:lnTo>
                <a:lnTo>
                  <a:pt x="612" y="296"/>
                </a:lnTo>
                <a:lnTo>
                  <a:pt x="530" y="263"/>
                </a:lnTo>
                <a:lnTo>
                  <a:pt x="453" y="231"/>
                </a:lnTo>
                <a:lnTo>
                  <a:pt x="383" y="201"/>
                </a:lnTo>
                <a:lnTo>
                  <a:pt x="318" y="173"/>
                </a:lnTo>
                <a:lnTo>
                  <a:pt x="258" y="146"/>
                </a:lnTo>
                <a:lnTo>
                  <a:pt x="206" y="119"/>
                </a:lnTo>
                <a:lnTo>
                  <a:pt x="117" y="75"/>
                </a:lnTo>
                <a:lnTo>
                  <a:pt x="53" y="39"/>
                </a:lnTo>
                <a:lnTo>
                  <a:pt x="14" y="18"/>
                </a:lnTo>
                <a:lnTo>
                  <a:pt x="0" y="9"/>
                </a:lnTo>
                <a:lnTo>
                  <a:pt x="0" y="9"/>
                </a:lnTo>
              </a:path>
            </a:pathLst>
          </a:custGeom>
          <a:gradFill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5400000" scaled="0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 rot="5400000" flipH="1">
            <a:off x="-1960422" y="2763859"/>
            <a:ext cx="6858000" cy="1330322"/>
          </a:xfrm>
          <a:custGeom>
            <a:avLst/>
            <a:gdLst/>
            <a:cxnLst>
              <a:cxn ang="0">
                <a:pos x="14" y="126"/>
              </a:cxn>
              <a:cxn ang="0">
                <a:pos x="207" y="230"/>
              </a:cxn>
              <a:cxn ang="0">
                <a:pos x="387" y="314"/>
              </a:cxn>
              <a:cxn ang="0">
                <a:pos x="617" y="411"/>
              </a:cxn>
              <a:cxn ang="0">
                <a:pos x="894" y="512"/>
              </a:cxn>
              <a:cxn ang="0">
                <a:pos x="1218" y="610"/>
              </a:cxn>
              <a:cxn ang="0">
                <a:pos x="1586" y="700"/>
              </a:cxn>
              <a:cxn ang="0">
                <a:pos x="1992" y="772"/>
              </a:cxn>
              <a:cxn ang="0">
                <a:pos x="2361" y="814"/>
              </a:cxn>
              <a:cxn ang="0">
                <a:pos x="2594" y="830"/>
              </a:cxn>
              <a:cxn ang="0">
                <a:pos x="2835" y="838"/>
              </a:cxn>
              <a:cxn ang="0">
                <a:pos x="2999" y="838"/>
              </a:cxn>
              <a:cxn ang="0">
                <a:pos x="3239" y="830"/>
              </a:cxn>
              <a:cxn ang="0">
                <a:pos x="3471" y="814"/>
              </a:cxn>
              <a:cxn ang="0">
                <a:pos x="3834" y="770"/>
              </a:cxn>
              <a:cxn ang="0">
                <a:pos x="4233" y="698"/>
              </a:cxn>
              <a:cxn ang="0">
                <a:pos x="4592" y="608"/>
              </a:cxn>
              <a:cxn ang="0">
                <a:pos x="4905" y="508"/>
              </a:cxn>
              <a:cxn ang="0">
                <a:pos x="5174" y="405"/>
              </a:cxn>
              <a:cxn ang="0">
                <a:pos x="5394" y="308"/>
              </a:cxn>
              <a:cxn ang="0">
                <a:pos x="5564" y="222"/>
              </a:cxn>
              <a:cxn ang="0">
                <a:pos x="5748" y="117"/>
              </a:cxn>
              <a:cxn ang="0">
                <a:pos x="5760" y="0"/>
              </a:cxn>
              <a:cxn ang="0">
                <a:pos x="5649" y="63"/>
              </a:cxn>
              <a:cxn ang="0">
                <a:pos x="5456" y="159"/>
              </a:cxn>
              <a:cxn ang="0">
                <a:pos x="5252" y="248"/>
              </a:cxn>
              <a:cxn ang="0">
                <a:pos x="4998" y="342"/>
              </a:cxn>
              <a:cxn ang="0">
                <a:pos x="4700" y="439"/>
              </a:cxn>
              <a:cxn ang="0">
                <a:pos x="4355" y="527"/>
              </a:cxn>
              <a:cxn ang="0">
                <a:pos x="3968" y="601"/>
              </a:cxn>
              <a:cxn ang="0">
                <a:pos x="3539" y="656"/>
              </a:cxn>
              <a:cxn ang="0">
                <a:pos x="3231" y="677"/>
              </a:cxn>
              <a:cxn ang="0">
                <a:pos x="2990" y="685"/>
              </a:cxn>
              <a:cxn ang="0">
                <a:pos x="2825" y="685"/>
              </a:cxn>
              <a:cxn ang="0">
                <a:pos x="2583" y="677"/>
              </a:cxn>
              <a:cxn ang="0">
                <a:pos x="2126" y="643"/>
              </a:cxn>
              <a:cxn ang="0">
                <a:pos x="1706" y="583"/>
              </a:cxn>
              <a:cxn ang="0">
                <a:pos x="1326" y="506"/>
              </a:cxn>
              <a:cxn ang="0">
                <a:pos x="989" y="417"/>
              </a:cxn>
              <a:cxn ang="0">
                <a:pos x="698" y="326"/>
              </a:cxn>
              <a:cxn ang="0">
                <a:pos x="453" y="236"/>
              </a:cxn>
              <a:cxn ang="0">
                <a:pos x="206" y="131"/>
              </a:cxn>
              <a:cxn ang="0">
                <a:pos x="0" y="27"/>
              </a:cxn>
            </a:cxnLst>
            <a:rect l="0" t="0" r="r" b="b"/>
            <a:pathLst>
              <a:path w="5760" h="838">
                <a:moveTo>
                  <a:pt x="0" y="117"/>
                </a:moveTo>
                <a:lnTo>
                  <a:pt x="0" y="117"/>
                </a:lnTo>
                <a:lnTo>
                  <a:pt x="14" y="126"/>
                </a:lnTo>
                <a:lnTo>
                  <a:pt x="53" y="149"/>
                </a:lnTo>
                <a:lnTo>
                  <a:pt x="119" y="185"/>
                </a:lnTo>
                <a:lnTo>
                  <a:pt x="207" y="230"/>
                </a:lnTo>
                <a:lnTo>
                  <a:pt x="261" y="257"/>
                </a:lnTo>
                <a:lnTo>
                  <a:pt x="321" y="285"/>
                </a:lnTo>
                <a:lnTo>
                  <a:pt x="387" y="314"/>
                </a:lnTo>
                <a:lnTo>
                  <a:pt x="458" y="345"/>
                </a:lnTo>
                <a:lnTo>
                  <a:pt x="534" y="378"/>
                </a:lnTo>
                <a:lnTo>
                  <a:pt x="617" y="411"/>
                </a:lnTo>
                <a:lnTo>
                  <a:pt x="704" y="445"/>
                </a:lnTo>
                <a:lnTo>
                  <a:pt x="797" y="478"/>
                </a:lnTo>
                <a:lnTo>
                  <a:pt x="894" y="512"/>
                </a:lnTo>
                <a:lnTo>
                  <a:pt x="998" y="545"/>
                </a:lnTo>
                <a:lnTo>
                  <a:pt x="1106" y="578"/>
                </a:lnTo>
                <a:lnTo>
                  <a:pt x="1218" y="610"/>
                </a:lnTo>
                <a:lnTo>
                  <a:pt x="1337" y="641"/>
                </a:lnTo>
                <a:lnTo>
                  <a:pt x="1458" y="671"/>
                </a:lnTo>
                <a:lnTo>
                  <a:pt x="1586" y="700"/>
                </a:lnTo>
                <a:lnTo>
                  <a:pt x="1716" y="725"/>
                </a:lnTo>
                <a:lnTo>
                  <a:pt x="1853" y="749"/>
                </a:lnTo>
                <a:lnTo>
                  <a:pt x="1992" y="772"/>
                </a:lnTo>
                <a:lnTo>
                  <a:pt x="2136" y="791"/>
                </a:lnTo>
                <a:lnTo>
                  <a:pt x="2285" y="808"/>
                </a:lnTo>
                <a:lnTo>
                  <a:pt x="2361" y="814"/>
                </a:lnTo>
                <a:lnTo>
                  <a:pt x="2438" y="820"/>
                </a:lnTo>
                <a:lnTo>
                  <a:pt x="2514" y="826"/>
                </a:lnTo>
                <a:lnTo>
                  <a:pt x="2594" y="830"/>
                </a:lnTo>
                <a:lnTo>
                  <a:pt x="2673" y="833"/>
                </a:lnTo>
                <a:lnTo>
                  <a:pt x="2753" y="836"/>
                </a:lnTo>
                <a:lnTo>
                  <a:pt x="2835" y="838"/>
                </a:lnTo>
                <a:lnTo>
                  <a:pt x="2916" y="838"/>
                </a:lnTo>
                <a:lnTo>
                  <a:pt x="2916" y="838"/>
                </a:lnTo>
                <a:lnTo>
                  <a:pt x="2999" y="838"/>
                </a:lnTo>
                <a:lnTo>
                  <a:pt x="3080" y="836"/>
                </a:lnTo>
                <a:lnTo>
                  <a:pt x="3161" y="833"/>
                </a:lnTo>
                <a:lnTo>
                  <a:pt x="3239" y="830"/>
                </a:lnTo>
                <a:lnTo>
                  <a:pt x="3317" y="826"/>
                </a:lnTo>
                <a:lnTo>
                  <a:pt x="3395" y="820"/>
                </a:lnTo>
                <a:lnTo>
                  <a:pt x="3471" y="814"/>
                </a:lnTo>
                <a:lnTo>
                  <a:pt x="3545" y="806"/>
                </a:lnTo>
                <a:lnTo>
                  <a:pt x="3692" y="790"/>
                </a:lnTo>
                <a:lnTo>
                  <a:pt x="3834" y="770"/>
                </a:lnTo>
                <a:lnTo>
                  <a:pt x="3972" y="749"/>
                </a:lnTo>
                <a:lnTo>
                  <a:pt x="4106" y="724"/>
                </a:lnTo>
                <a:lnTo>
                  <a:pt x="4233" y="698"/>
                </a:lnTo>
                <a:lnTo>
                  <a:pt x="4358" y="670"/>
                </a:lnTo>
                <a:lnTo>
                  <a:pt x="4478" y="640"/>
                </a:lnTo>
                <a:lnTo>
                  <a:pt x="4592" y="608"/>
                </a:lnTo>
                <a:lnTo>
                  <a:pt x="4701" y="575"/>
                </a:lnTo>
                <a:lnTo>
                  <a:pt x="4806" y="542"/>
                </a:lnTo>
                <a:lnTo>
                  <a:pt x="4905" y="508"/>
                </a:lnTo>
                <a:lnTo>
                  <a:pt x="5000" y="473"/>
                </a:lnTo>
                <a:lnTo>
                  <a:pt x="5090" y="440"/>
                </a:lnTo>
                <a:lnTo>
                  <a:pt x="5174" y="405"/>
                </a:lnTo>
                <a:lnTo>
                  <a:pt x="5252" y="372"/>
                </a:lnTo>
                <a:lnTo>
                  <a:pt x="5325" y="339"/>
                </a:lnTo>
                <a:lnTo>
                  <a:pt x="5394" y="308"/>
                </a:lnTo>
                <a:lnTo>
                  <a:pt x="5456" y="278"/>
                </a:lnTo>
                <a:lnTo>
                  <a:pt x="5513" y="249"/>
                </a:lnTo>
                <a:lnTo>
                  <a:pt x="5564" y="222"/>
                </a:lnTo>
                <a:lnTo>
                  <a:pt x="5649" y="176"/>
                </a:lnTo>
                <a:lnTo>
                  <a:pt x="5711" y="140"/>
                </a:lnTo>
                <a:lnTo>
                  <a:pt x="5748" y="117"/>
                </a:lnTo>
                <a:lnTo>
                  <a:pt x="5760" y="108"/>
                </a:lnTo>
                <a:lnTo>
                  <a:pt x="5760" y="0"/>
                </a:lnTo>
                <a:lnTo>
                  <a:pt x="5760" y="0"/>
                </a:lnTo>
                <a:lnTo>
                  <a:pt x="5748" y="8"/>
                </a:lnTo>
                <a:lnTo>
                  <a:pt x="5711" y="30"/>
                </a:lnTo>
                <a:lnTo>
                  <a:pt x="5649" y="63"/>
                </a:lnTo>
                <a:lnTo>
                  <a:pt x="5564" y="108"/>
                </a:lnTo>
                <a:lnTo>
                  <a:pt x="5513" y="132"/>
                </a:lnTo>
                <a:lnTo>
                  <a:pt x="5456" y="159"/>
                </a:lnTo>
                <a:lnTo>
                  <a:pt x="5393" y="188"/>
                </a:lnTo>
                <a:lnTo>
                  <a:pt x="5325" y="218"/>
                </a:lnTo>
                <a:lnTo>
                  <a:pt x="5252" y="248"/>
                </a:lnTo>
                <a:lnTo>
                  <a:pt x="5172" y="279"/>
                </a:lnTo>
                <a:lnTo>
                  <a:pt x="5088" y="311"/>
                </a:lnTo>
                <a:lnTo>
                  <a:pt x="4998" y="342"/>
                </a:lnTo>
                <a:lnTo>
                  <a:pt x="4904" y="375"/>
                </a:lnTo>
                <a:lnTo>
                  <a:pt x="4805" y="407"/>
                </a:lnTo>
                <a:lnTo>
                  <a:pt x="4700" y="439"/>
                </a:lnTo>
                <a:lnTo>
                  <a:pt x="4589" y="469"/>
                </a:lnTo>
                <a:lnTo>
                  <a:pt x="4475" y="499"/>
                </a:lnTo>
                <a:lnTo>
                  <a:pt x="4355" y="527"/>
                </a:lnTo>
                <a:lnTo>
                  <a:pt x="4230" y="553"/>
                </a:lnTo>
                <a:lnTo>
                  <a:pt x="4101" y="578"/>
                </a:lnTo>
                <a:lnTo>
                  <a:pt x="3968" y="601"/>
                </a:lnTo>
                <a:lnTo>
                  <a:pt x="3830" y="622"/>
                </a:lnTo>
                <a:lnTo>
                  <a:pt x="3687" y="640"/>
                </a:lnTo>
                <a:lnTo>
                  <a:pt x="3539" y="656"/>
                </a:lnTo>
                <a:lnTo>
                  <a:pt x="3387" y="668"/>
                </a:lnTo>
                <a:lnTo>
                  <a:pt x="3311" y="673"/>
                </a:lnTo>
                <a:lnTo>
                  <a:pt x="3231" y="677"/>
                </a:lnTo>
                <a:lnTo>
                  <a:pt x="3153" y="680"/>
                </a:lnTo>
                <a:lnTo>
                  <a:pt x="3072" y="683"/>
                </a:lnTo>
                <a:lnTo>
                  <a:pt x="2990" y="685"/>
                </a:lnTo>
                <a:lnTo>
                  <a:pt x="2907" y="685"/>
                </a:lnTo>
                <a:lnTo>
                  <a:pt x="2907" y="685"/>
                </a:lnTo>
                <a:lnTo>
                  <a:pt x="2825" y="685"/>
                </a:lnTo>
                <a:lnTo>
                  <a:pt x="2744" y="683"/>
                </a:lnTo>
                <a:lnTo>
                  <a:pt x="2663" y="682"/>
                </a:lnTo>
                <a:lnTo>
                  <a:pt x="2583" y="677"/>
                </a:lnTo>
                <a:lnTo>
                  <a:pt x="2426" y="668"/>
                </a:lnTo>
                <a:lnTo>
                  <a:pt x="2274" y="656"/>
                </a:lnTo>
                <a:lnTo>
                  <a:pt x="2126" y="643"/>
                </a:lnTo>
                <a:lnTo>
                  <a:pt x="1982" y="625"/>
                </a:lnTo>
                <a:lnTo>
                  <a:pt x="1841" y="605"/>
                </a:lnTo>
                <a:lnTo>
                  <a:pt x="1706" y="583"/>
                </a:lnTo>
                <a:lnTo>
                  <a:pt x="1574" y="559"/>
                </a:lnTo>
                <a:lnTo>
                  <a:pt x="1448" y="533"/>
                </a:lnTo>
                <a:lnTo>
                  <a:pt x="1326" y="506"/>
                </a:lnTo>
                <a:lnTo>
                  <a:pt x="1209" y="478"/>
                </a:lnTo>
                <a:lnTo>
                  <a:pt x="1097" y="448"/>
                </a:lnTo>
                <a:lnTo>
                  <a:pt x="989" y="417"/>
                </a:lnTo>
                <a:lnTo>
                  <a:pt x="887" y="387"/>
                </a:lnTo>
                <a:lnTo>
                  <a:pt x="789" y="356"/>
                </a:lnTo>
                <a:lnTo>
                  <a:pt x="698" y="326"/>
                </a:lnTo>
                <a:lnTo>
                  <a:pt x="611" y="294"/>
                </a:lnTo>
                <a:lnTo>
                  <a:pt x="528" y="264"/>
                </a:lnTo>
                <a:lnTo>
                  <a:pt x="453" y="236"/>
                </a:lnTo>
                <a:lnTo>
                  <a:pt x="383" y="207"/>
                </a:lnTo>
                <a:lnTo>
                  <a:pt x="318" y="180"/>
                </a:lnTo>
                <a:lnTo>
                  <a:pt x="206" y="131"/>
                </a:lnTo>
                <a:lnTo>
                  <a:pt x="117" y="89"/>
                </a:lnTo>
                <a:lnTo>
                  <a:pt x="53" y="56"/>
                </a:lnTo>
                <a:lnTo>
                  <a:pt x="0" y="27"/>
                </a:lnTo>
                <a:lnTo>
                  <a:pt x="0" y="117"/>
                </a:lnTo>
              </a:path>
            </a:pathLst>
          </a:custGeom>
          <a:gradFill flip="none" rotWithShape="1">
            <a:gsLst>
              <a:gs pos="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25000"/>
                  <a:lumOff val="75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  <a:round/>
          </a:ln>
          <a:effectLst>
            <a:glow rad="139700">
              <a:schemeClr val="accent4">
                <a:lumMod val="50000"/>
                <a:alpha val="40000"/>
              </a:schemeClr>
            </a:glow>
            <a:outerShdw blurRad="508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1" name="" descr="T_24 그래픽선.png"/>
          <p:cNvPicPr>
            <a:picLocks noChangeAspect="1"/>
          </p:cNvPicPr>
          <p:nvPr/>
        </p:nvPicPr>
        <p:blipFill rotWithShape="1">
          <a:blip r:embed="rId2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lum bright="-40000" contrast="-40000"/>
          </a:blip>
          <a:srcRect l="68160" t="24490"/>
          <a:stretch>
            <a:fillRect/>
          </a:stretch>
        </p:blipFill>
        <p:spPr>
          <a:xfrm rot="5400000">
            <a:off x="7932564" y="-2312757"/>
            <a:ext cx="1946535" cy="6572254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714469" y="4673619"/>
            <a:ext cx="9664730" cy="898521"/>
          </a:xfrm>
        </p:spPr>
        <p:txBody>
          <a:bodyPr/>
          <a:lstStyle>
            <a:lvl1pPr algn="l">
              <a:defRPr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714467" y="4102115"/>
            <a:ext cx="9635702" cy="542932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ru-RU" altLang="en-US"/>
              <a:t>Образец подзаголовка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2095471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12-02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5111746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9144021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Два объекта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>
            <a:spLocks noGrp="1"/>
          </p:cNvSpPr>
          <p:nvPr>
            <p:ph type="title" idx="0"/>
          </p:nvPr>
        </p:nvSpPr>
        <p:spPr>
          <a:xfrm>
            <a:off x="609599" y="304800"/>
            <a:ext cx="109727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10" name=""/>
          <p:cNvSpPr>
            <a:spLocks noGrp="1"/>
          </p:cNvSpPr>
          <p:nvPr>
            <p:ph sz="quarter" idx="13"/>
          </p:nvPr>
        </p:nvSpPr>
        <p:spPr>
          <a:xfrm>
            <a:off x="609599" y="1406978"/>
            <a:ext cx="5326742" cy="4786313"/>
          </a:xfrm>
        </p:spPr>
        <p:txBody>
          <a:bodyPr/>
          <a:lstStyle>
            <a:lvl6pPr>
              <a:buFont typeface="Arial"/>
              <a:buChar char="•"/>
              <a:defRPr/>
            </a:lvl6pPr>
            <a:lvl7pPr>
              <a:buFont typeface="Arial"/>
              <a:buChar char="•"/>
              <a:defRPr/>
            </a:lvl7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14" name=""/>
          <p:cNvSpPr>
            <a:spLocks noGrp="1"/>
          </p:cNvSpPr>
          <p:nvPr>
            <p:ph sz="quarter" idx="14"/>
          </p:nvPr>
        </p:nvSpPr>
        <p:spPr>
          <a:xfrm>
            <a:off x="6255657" y="1406978"/>
            <a:ext cx="5326742" cy="4786313"/>
          </a:xfrm>
        </p:spPr>
        <p:txBody>
          <a:bodyPr/>
          <a:lstStyle>
            <a:lvl6pPr>
              <a:buFont typeface="Arial"/>
              <a:buChar char="•"/>
              <a:defRPr/>
            </a:lvl6pPr>
            <a:lvl7pPr>
              <a:buFont typeface="Arial"/>
              <a:buChar char="•"/>
              <a:defRPr/>
            </a:lvl7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12-02</a:t>
            </a:fld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Только заголовок" type="titleOnly" preserve="1">
  <p:cSld name="Только заголовок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609599" y="304800"/>
            <a:ext cx="109727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12-02</a:t>
            </a:fld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Таблицы" type="tbl" preserve="1">
  <p:cSld name="Таблицы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>
            <a:spLocks noGrp="1"/>
          </p:cNvSpPr>
          <p:nvPr>
            <p:ph type="title" idx="0"/>
          </p:nvPr>
        </p:nvSpPr>
        <p:spPr>
          <a:xfrm>
            <a:off x="609599" y="304800"/>
            <a:ext cx="109727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3"/>
            <a:ext cx="10972799" cy="4668089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ru-RU" altLang="en-US"/>
              <a:t>Вставка таблицы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12-02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Четыре объекта" type="fourObj" preserve="1">
  <p:cSld name="Четыре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>
            <a:spLocks noGrp="1"/>
          </p:cNvSpPr>
          <p:nvPr>
            <p:ph type="title" idx="0"/>
          </p:nvPr>
        </p:nvSpPr>
        <p:spPr>
          <a:xfrm>
            <a:off x="609599" y="304800"/>
            <a:ext cx="109727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17" name=""/>
          <p:cNvSpPr>
            <a:spLocks noGrp="1"/>
          </p:cNvSpPr>
          <p:nvPr>
            <p:ph sz="quarter" idx="13"/>
          </p:nvPr>
        </p:nvSpPr>
        <p:spPr>
          <a:xfrm>
            <a:off x="615043" y="1357313"/>
            <a:ext cx="5379355" cy="2398258"/>
          </a:xfrm>
        </p:spPr>
        <p:txBody>
          <a:bodyPr/>
          <a:lstStyle>
            <a:lvl6pPr>
              <a:buFont typeface="Arial"/>
              <a:buChar char="•"/>
              <a:defRPr/>
            </a:lvl6pPr>
            <a:lvl7pPr>
              <a:buFont typeface="Arial"/>
              <a:buChar char="•"/>
              <a:defRPr/>
            </a:lvl7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11" name=""/>
          <p:cNvSpPr>
            <a:spLocks noGrp="1"/>
          </p:cNvSpPr>
          <p:nvPr>
            <p:ph sz="quarter" idx="14"/>
          </p:nvPr>
        </p:nvSpPr>
        <p:spPr>
          <a:xfrm>
            <a:off x="6203043" y="1357313"/>
            <a:ext cx="5379355" cy="2398258"/>
          </a:xfrm>
        </p:spPr>
        <p:txBody>
          <a:bodyPr/>
          <a:lstStyle>
            <a:lvl6pPr>
              <a:buFont typeface="Arial"/>
              <a:buChar char="•"/>
              <a:defRPr/>
            </a:lvl6pPr>
            <a:lvl7pPr>
              <a:buFont typeface="Arial"/>
              <a:buChar char="•"/>
              <a:defRPr/>
            </a:lvl7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12" name=""/>
          <p:cNvSpPr>
            <a:spLocks noGrp="1"/>
          </p:cNvSpPr>
          <p:nvPr>
            <p:ph sz="quarter" idx="15"/>
          </p:nvPr>
        </p:nvSpPr>
        <p:spPr>
          <a:xfrm>
            <a:off x="615043" y="3857628"/>
            <a:ext cx="5379355" cy="2398258"/>
          </a:xfrm>
        </p:spPr>
        <p:txBody>
          <a:bodyPr/>
          <a:lstStyle>
            <a:lvl6pPr>
              <a:buFont typeface="Arial"/>
              <a:buChar char="•"/>
              <a:defRPr/>
            </a:lvl6pPr>
            <a:lvl7pPr>
              <a:buFont typeface="Arial"/>
              <a:buChar char="•"/>
              <a:defRPr/>
            </a:lvl7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13" name=""/>
          <p:cNvSpPr>
            <a:spLocks noGrp="1"/>
          </p:cNvSpPr>
          <p:nvPr>
            <p:ph sz="quarter" idx="16"/>
          </p:nvPr>
        </p:nvSpPr>
        <p:spPr>
          <a:xfrm>
            <a:off x="6203043" y="3857628"/>
            <a:ext cx="5379355" cy="2398258"/>
          </a:xfrm>
        </p:spPr>
        <p:txBody>
          <a:bodyPr/>
          <a:lstStyle>
            <a:lvl6pPr>
              <a:buFont typeface="Arial"/>
              <a:buChar char="•"/>
              <a:defRPr/>
            </a:lvl6pPr>
            <a:lvl7pPr>
              <a:buFont typeface="Arial"/>
              <a:buChar char="•"/>
              <a:defRPr/>
            </a:lvl7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12-02</a:t>
            </a:fld>
            <a:endParaRPr lang="ru-RU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Рисунок с подписью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389717" y="457200"/>
            <a:ext cx="7315199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2389717" y="1143000"/>
            <a:ext cx="7315199" cy="3584591"/>
          </a:xfrm>
          <a:solidFill>
            <a:schemeClr val="bg2">
              <a:lumMod val="90000"/>
              <a:lumOff val="1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ru-RU" altLang="en-US"/>
              <a:t>Вставка картинки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389717" y="4789731"/>
            <a:ext cx="7315199" cy="119742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12-02</a:t>
            </a:fld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Фантазия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 descr="T_24 그래픽선.png"/>
          <p:cNvPicPr>
            <a:picLocks noChangeAspect="1"/>
          </p:cNvPicPr>
          <p:nvPr/>
        </p:nvPicPr>
        <p:blipFill rotWithShape="1">
          <a:blip r:embed="rId14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lum bright="-40000" contrast="-40000"/>
          </a:blip>
          <a:srcRect l="68160" t="24490"/>
          <a:stretch>
            <a:fillRect/>
          </a:stretch>
        </p:blipFill>
        <p:spPr>
          <a:xfrm>
            <a:off x="0" y="0"/>
            <a:ext cx="3464075" cy="6579032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304800"/>
            <a:ext cx="109727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392449"/>
            <a:ext cx="10972799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algn="l" defTabSz="914400" rtl="0" eaLnBrk="1" latinLnBrk="0" hangingPunct="1">
              <a:defRPr lang="ko-KR" altLang="en-US" sz="1200" kern="120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12-02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accent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tx2"/>
        </a:buClr>
        <a:buFont typeface="Wingdings"/>
        <a:buChar char="§"/>
        <a:defRPr sz="2400" kern="1200">
          <a:solidFill>
            <a:schemeClr val="accent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bg2">
            <a:lumMod val="50000"/>
            <a:lumOff val="50000"/>
          </a:schemeClr>
        </a:buClr>
        <a:buFont typeface="Arial"/>
        <a:buChar char="•"/>
        <a:defRPr sz="2000" kern="1200">
          <a:solidFill>
            <a:schemeClr val="accent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bg2">
            <a:lumMod val="75000"/>
            <a:lumOff val="25000"/>
          </a:schemeClr>
        </a:buClr>
        <a:buFont typeface="Yoon 윤고딕 550_TT"/>
        <a:buChar char="-"/>
        <a:defRPr sz="1800" kern="1200">
          <a:solidFill>
            <a:schemeClr val="accent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bg1">
            <a:lumMod val="50000"/>
            <a:lumOff val="50000"/>
          </a:schemeClr>
        </a:buClr>
        <a:buFont typeface="Arial"/>
        <a:buChar char="•"/>
        <a:defRPr sz="1600" kern="1200">
          <a:solidFill>
            <a:schemeClr val="accent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bg1">
            <a:lumMod val="65000"/>
            <a:lumOff val="35000"/>
          </a:schemeClr>
        </a:buClr>
        <a:buFont typeface="Arial"/>
        <a:buChar char="•"/>
        <a:defRPr sz="1600" kern="1200">
          <a:solidFill>
            <a:schemeClr val="accent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328863" indent="-173038" algn="l" defTabSz="914400" rtl="0" eaLnBrk="1" latinLnBrk="1" hangingPunct="1">
        <a:spcBef>
          <a:spcPct val="20000"/>
        </a:spcBef>
        <a:buClr>
          <a:schemeClr val="bg1">
            <a:lumMod val="65000"/>
            <a:lumOff val="35000"/>
          </a:schemeClr>
        </a:buClr>
        <a:buSzPct val="100000"/>
        <a:buFont typeface="Arial"/>
        <a:buChar char="•"/>
        <a:defRPr sz="1600" kern="1200">
          <a:solidFill>
            <a:schemeClr val="accent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601913" indent="-185738" algn="l" defTabSz="914400" rtl="0" eaLnBrk="1" latinLnBrk="1" hangingPunct="1">
        <a:spcBef>
          <a:spcPct val="20000"/>
        </a:spcBef>
        <a:buClr>
          <a:schemeClr val="bg1">
            <a:lumMod val="65000"/>
            <a:lumOff val="35000"/>
          </a:schemeClr>
        </a:buClr>
        <a:buSzPct val="100000"/>
        <a:buFont typeface="Arial"/>
        <a:buChar char="•"/>
        <a:defRPr sz="1600" kern="1200">
          <a:solidFill>
            <a:schemeClr val="accent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2873375" indent="-184150" algn="l" defTabSz="914400" rtl="0" eaLnBrk="1" latinLnBrk="1" hangingPunct="1">
        <a:spcBef>
          <a:spcPct val="20000"/>
        </a:spcBef>
        <a:buClr>
          <a:schemeClr val="bg1">
            <a:lumMod val="65000"/>
            <a:lumOff val="35000"/>
          </a:schemeClr>
        </a:buClr>
        <a:buSzPct val="100000"/>
        <a:buFont typeface="Arial"/>
        <a:buChar char="•"/>
        <a:defRPr lang="en-US" altLang="ko-KR" sz="1600" kern="1200" dirty="0" smtClean="0">
          <a:solidFill>
            <a:schemeClr val="accent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135313" indent="-174625" algn="l" defTabSz="914400" rtl="0" eaLnBrk="1" latinLnBrk="1" hangingPunct="1">
        <a:spcBef>
          <a:spcPct val="20000"/>
        </a:spcBef>
        <a:buClr>
          <a:schemeClr val="bg1">
            <a:lumMod val="65000"/>
            <a:lumOff val="35000"/>
          </a:schemeClr>
        </a:buClr>
        <a:buSzPct val="100000"/>
        <a:buFont typeface="Arial"/>
        <a:buChar char="•"/>
        <a:defRPr sz="1600" kern="1200">
          <a:solidFill>
            <a:schemeClr val="accent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Relationship Id="rId3" Type="http://schemas.openxmlformats.org/officeDocument/2006/relationships/image" Target="../media/image5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South Ural State College</a:t>
            </a:r>
            <a:endParaRPr lang="en-US" alt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by Bayramov Eduard</a:t>
            </a:r>
            <a:endParaRPr lang="en-US" alt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marL="0" indent="0" algn="ctr" latinLnBrk="0">
              <a:buNone/>
              <a:defRPr/>
            </a:pPr>
            <a:r>
              <a:rPr lang="en-US" altLang="ru-RU" sz="4800"/>
              <a:t>The </a:t>
            </a:r>
            <a:r>
              <a:rPr lang="en-US" altLang="en-US" sz="4800"/>
              <a:t>College was established</a:t>
            </a:r>
            <a:r>
              <a:rPr lang="en-US" altLang="ru-RU" sz="4800"/>
              <a:t> on 12 July, 1967. </a:t>
            </a:r>
            <a:endParaRPr lang="en-US" altLang="ru-RU"/>
          </a:p>
          <a:p>
            <a:pPr marL="0" indent="0">
              <a:buNone/>
              <a:defRPr/>
            </a:pPr>
            <a:endParaRPr lang="en-US" altLang="ru-RU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90182" y="3212973"/>
            <a:ext cx="6158188" cy="3429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41579" y="694880"/>
            <a:ext cx="10972799" cy="4678363"/>
          </a:xfrm>
        </p:spPr>
        <p:txBody>
          <a:bodyPr vert="horz" wrap="square" lIns="91440" tIns="45720" rIns="91440" bIns="45720" anchor="t"/>
          <a:lstStyle/>
          <a:p>
            <a:pPr algn="ctr" latinLnBrk="0">
              <a:buNone/>
              <a:defRPr/>
            </a:pPr>
            <a:r>
              <a:rPr lang="en-US" altLang="en-US" sz="4800"/>
              <a:t>The college is the oldest state </a:t>
            </a:r>
            <a:r>
              <a:rPr lang="en-US" altLang="ru-RU" sz="4800"/>
              <a:t>secondary </a:t>
            </a:r>
            <a:r>
              <a:rPr lang="en-US" altLang="en-US" sz="4800"/>
              <a:t>professional educational institution in the Urals region.</a:t>
            </a:r>
            <a:endParaRPr lang="en-US" altLang="en-US" sz="4800"/>
          </a:p>
          <a:p>
            <a:pPr algn="ctr" latinLnBrk="0">
              <a:buNone/>
              <a:defRPr/>
            </a:pPr>
            <a:endParaRPr lang="en-US" altLang="en-US" sz="4800"/>
          </a:p>
        </p:txBody>
      </p:sp>
      <p:sp>
        <p:nvSpPr>
          <p:cNvPr id="5" name=""/>
          <p:cNvSpPr txBox="1"/>
          <p:nvPr/>
        </p:nvSpPr>
        <p:spPr>
          <a:xfrm>
            <a:off x="2985135" y="-22860"/>
            <a:ext cx="468630" cy="135255"/>
          </a:xfrm>
          <a:prstGeom prst="rect">
            <a:avLst/>
          </a:prstGeom>
        </p:spPr>
        <p:txBody>
          <a:bodyPr vert="eaVert" wrap="square">
            <a:spAutoFit/>
          </a:bodyPr>
          <a:p>
            <a:pPr>
              <a:defRPr/>
            </a:pPr>
            <a:endParaRPr lang="en-US" altLang="ru-RU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63645" y="3284982"/>
            <a:ext cx="5328667" cy="2997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599" y="548640"/>
            <a:ext cx="10972799" cy="5612674"/>
          </a:xfrm>
        </p:spPr>
        <p:txBody>
          <a:bodyPr vert="horz" wrap="square" lIns="91440" tIns="45720" rIns="91440" bIns="45720" anchor="ctr"/>
          <a:lstStyle/>
          <a:p>
            <a:pPr marL="342900" indent="0" algn="ctr" latinLnBrk="0">
              <a:buNone/>
              <a:defRPr/>
            </a:pPr>
            <a:r>
              <a:rPr lang="en-US" altLang="en-US" sz="3600"/>
              <a:t>The main goal and direction of the "South Ural State College" is to improve the quality of knowledge and the level of professional competence of college</a:t>
            </a:r>
            <a:r>
              <a:rPr lang="en-US" altLang="ru-RU" sz="3600"/>
              <a:t> </a:t>
            </a:r>
            <a:r>
              <a:rPr lang="en-US" altLang="en-US" sz="3600"/>
              <a:t>graduates by developing, creating an</a:t>
            </a:r>
            <a:r>
              <a:rPr lang="en-US" altLang="ru-RU" sz="3600"/>
              <a:t>d </a:t>
            </a:r>
            <a:r>
              <a:rPr lang="en-US" altLang="en-US" sz="3600"/>
              <a:t>implementing innovative educational technologies based on E-Learning, electronic educational and methodological complexes, and a competence approach.</a:t>
            </a:r>
            <a:endParaRPr lang="en-US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599" y="1484757"/>
            <a:ext cx="10972799" cy="4676557"/>
          </a:xfrm>
        </p:spPr>
        <p:txBody>
          <a:bodyPr vert="horz" wrap="square" lIns="91440" tIns="45720" rIns="91440" bIns="45720" anchor="t"/>
          <a:lstStyle/>
          <a:p>
            <a:pPr marL="0" indent="0" algn="ctr" latinLnBrk="0">
              <a:buNone/>
              <a:defRPr/>
            </a:pPr>
            <a:r>
              <a:rPr lang="en-US" altLang="en-US" sz="3600"/>
              <a:t>The general management of the College is carried out by an elected representative body - the College Council, which includes representatives of all categories of workers, students. The </a:t>
            </a:r>
            <a:r>
              <a:rPr lang="en-US" altLang="ru-RU" sz="3600"/>
              <a:t>head </a:t>
            </a:r>
            <a:r>
              <a:rPr lang="en-US" altLang="en-US" sz="3600"/>
              <a:t>of the Council is the director of the college. The decision of the College Council is enforced by the order of the director.</a:t>
            </a:r>
            <a:endParaRPr lang="en-US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599" y="766763"/>
            <a:ext cx="10972799" cy="5394551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altLang="en-US" sz="3600"/>
              <a:t>In our college is a very vibrant cultural life, in which almost all students participate.</a:t>
            </a:r>
            <a:endParaRPr lang="en-US" altLang="en-US" sz="3600"/>
          </a:p>
          <a:p>
            <a:pPr marL="0" indent="0" algn="ctr">
              <a:buNone/>
              <a:defRPr/>
            </a:pPr>
            <a:r>
              <a:rPr lang="en-US" altLang="en-US" sz="3600"/>
              <a:t>All college holidays are held in one breath. The self-management council of the college prepares them very carefully, with enthusiasm, involving in preparation very many students.</a:t>
            </a:r>
            <a:endParaRPr lang="en-US" altLang="en-US" sz="3600"/>
          </a:p>
          <a:p>
            <a:pPr marL="0" indent="0" algn="ctr">
              <a:buNone/>
              <a:defRPr/>
            </a:pPr>
            <a:endParaRPr lang="en-US" altLang="en-US" sz="36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396" y="4300158"/>
            <a:ext cx="2016252" cy="186115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59186" y="4122028"/>
            <a:ext cx="2823212" cy="2039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599" y="548640"/>
            <a:ext cx="10972799" cy="5612674"/>
          </a:xfrm>
        </p:spPr>
        <p:txBody>
          <a:bodyPr vert="horz" wrap="square" lIns="91440" tIns="45720" rIns="91440" bIns="45720" anchor="t"/>
          <a:lstStyle/>
          <a:p>
            <a:pPr marL="0" indent="0" algn="ctr" latinLnBrk="0">
              <a:buNone/>
              <a:defRPr/>
            </a:pPr>
            <a:r>
              <a:rPr lang="en-US" altLang="en-US" sz="3600"/>
              <a:t>In college, students' sports leisure is organized. In addition to the sports hall, there is a sports and health center, which includes a gym, a solarium, a billiard room, and an aerobics room.</a:t>
            </a:r>
            <a:endParaRPr lang="en-US" altLang="en-US" sz="36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79747" y="3429000"/>
            <a:ext cx="4032504" cy="30243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599" y="1988820"/>
            <a:ext cx="10972799" cy="4172494"/>
          </a:xfrm>
        </p:spPr>
        <p:txBody>
          <a:bodyPr vert="horz" wrap="square" lIns="91440" tIns="45720" rIns="91440" bIns="45720" anchor="t"/>
          <a:lstStyle/>
          <a:p>
            <a:pPr marL="0" indent="0" algn="ctr" latinLnBrk="0">
              <a:buNone/>
              <a:defRPr/>
            </a:pPr>
            <a:r>
              <a:rPr lang="en-US" altLang="en-US" sz="3600"/>
              <a:t>If you are logical, principled and responsible, capable of non-conflicting communication, independent and objective assessments, you know how to argue your conclusions, </a:t>
            </a:r>
            <a:r>
              <a:rPr lang="en-US" altLang="ru-RU" sz="3600"/>
              <a:t>South Ural State College</a:t>
            </a:r>
            <a:r>
              <a:rPr lang="en-US" altLang="en-US" sz="3600"/>
              <a:t> for you!</a:t>
            </a:r>
            <a:endParaRPr lang="en-US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600" y="2505075"/>
            <a:ext cx="10972799" cy="923925"/>
          </a:xfrm>
        </p:spPr>
        <p:txBody>
          <a:bodyPr/>
          <a:lstStyle/>
          <a:p>
            <a:pPr algn="ctr">
              <a:defRPr/>
            </a:pPr>
            <a:r>
              <a:rPr lang="en-US" altLang="ru-RU"/>
              <a:t>Thank you for your attention!</a:t>
            </a:r>
            <a:endParaRPr lang="en-US" altLang="ru-RU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/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Фантазия">
  <a:themeElements>
    <a:clrScheme name="Фантазия">
      <a:dk1>
        <a:sysClr val="windowText" lastClr="000000"/>
      </a:dk1>
      <a:lt1>
        <a:sysClr val="window" lastClr="ffffff"/>
      </a:lt1>
      <a:dk2>
        <a:srgbClr val="323010"/>
      </a:dk2>
      <a:lt2>
        <a:srgbClr val="2f9ca7"/>
      </a:lt2>
      <a:accent1>
        <a:srgbClr val="52431a"/>
      </a:accent1>
      <a:accent2>
        <a:srgbClr val="6b6823"/>
      </a:accent2>
      <a:accent3>
        <a:srgbClr val="63c8d3"/>
      </a:accent3>
      <a:accent4>
        <a:srgbClr val="278089"/>
      </a:accent4>
      <a:accent5>
        <a:srgbClr val="8495a0"/>
      </a:accent5>
      <a:accent6>
        <a:srgbClr val="777777"/>
      </a:accent6>
      <a:hlink>
        <a:srgbClr val="28d3ea"/>
      </a:hlink>
      <a:folHlink>
        <a:srgbClr val="0033cc"/>
      </a:folHlink>
    </a:clrScheme>
    <a:fontScheme name="Фантазия">
      <a:majorFont>
        <a:latin typeface="Verdana"/>
        <a:ea typeface=""/>
        <a:cs typeface=""/>
        <a:font script="Jpan" typeface="MS PGothic"/>
        <a:font script="Hang" typeface="HYwulM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HCR Dotum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Фантазия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rect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38100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  <a:satMod val="50000"/>
                <a:lumMod val="20000"/>
              </a:schemeClr>
            </a:gs>
            <a:gs pos="45000">
              <a:schemeClr val="phClr">
                <a:tint val="100000"/>
                <a:shade val="100000"/>
                <a:alpha val="100000"/>
                <a:hueMod val="100000"/>
                <a:satMod val="90000"/>
              </a:schemeClr>
            </a:gs>
            <a:gs pos="100000">
              <a:schemeClr val="phClr">
                <a:tint val="90000"/>
                <a:shade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HP Inc.</ep:Company>
  <ep:Words>513</ep:Words>
  <ep:PresentationFormat>Экран (4:3)</ep:PresentationFormat>
  <ep:Paragraphs>23</ep:Paragraphs>
  <ep:Slides>9</ep:Slides>
  <ep:Notes>0</ep:Notes>
  <ep:TotalTime>0</ep:TotalTime>
  <ep:HiddenSlides>0</ep:HiddenSlides>
  <ep:MMClips>0</ep:MMClips>
  <ep:HeadingPairs>
    <vt:vector size="4" baseType="variant">
      <vt:variant>
        <vt:lpstr>Тема</vt:lpstr>
      </vt:variant>
      <vt:variant>
        <vt:i4>1</vt:i4>
      </vt:variant>
      <vt:variant>
        <vt:lpstr>Заголовок слайда</vt:lpstr>
      </vt:variant>
      <vt:variant>
        <vt:i4>9</vt:i4>
      </vt:variant>
    </vt:vector>
  </ep:HeadingPairs>
  <ep:TitlesOfParts>
    <vt:vector size="10" baseType="lpstr">
      <vt:lpstr>Фантазия</vt:lpstr>
      <vt:lpstr>South Ural State College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Thank you for your attention!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2018-02-12T17:57:53.698</dcterms:created>
  <dc:creator>Admin</dc:creator>
  <cp:lastModifiedBy>Admin</cp:lastModifiedBy>
  <dcterms:modified xsi:type="dcterms:W3CDTF">2018-02-12T20:06:16.887</dcterms:modified>
  <cp:revision>16</cp:revision>
  <dc:title>South Ural State College</dc:title>
  <cp:version>0906.0100.01</cp:version>
</cp:coreProperties>
</file>