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6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70D4-2F35-564F-88F9-8179237C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D97F3-8F34-A34A-BE0F-F310CEB2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D788-EBD4-ED46-9089-A5576A21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B190-16D7-BD4A-85D7-ECB871C2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F083-4ACD-9445-9B7D-12BDCD19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5B0-EFDE-4142-BA6C-34E1DB3B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2E76F-7FEE-8949-80E4-37BDA5A6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BF3-66E9-4245-953C-2FA47FF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FEFC-6B5C-424B-83E3-194F11D3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151F-E36F-334F-809F-A54D08B1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3879-8E1F-4E40-A582-1C9BA97E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FA13-58EE-DD42-8AAE-34C4502A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DF4A-D032-884F-A982-A3E3EC5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82A7-30FE-754C-A818-D37BF0C9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D50D-8CC3-F643-8BF9-4A87614E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0B64-3AC1-9B41-B163-D5F494E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D8B4-8079-ED4D-BAE8-ED5541F9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829A-0D5F-FF48-BE9B-5AEA179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ED1F-779D-3342-843B-1206758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BB71-8D99-4B47-847A-9F28939B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8FD-118E-4F46-AEA0-06213E74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9764-6FD0-D745-83FB-94F6BF79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447C-6515-6B4C-88BF-A3C517C1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D75A-7D7E-504C-AE8D-5A87BF6B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66B5-F08D-8A4C-A062-7D9BFA1A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8BE0-0DD7-1C40-939A-C604476A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45EC-CF89-BD4D-A480-CB5428FF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BCDD-60E1-F948-85C1-3E2CC26A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A8BF-54B5-6649-B641-07399CB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08AC-7206-8E44-BEFB-11491EF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3F5B-2FFA-9D44-B93C-DEE09CA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9663-129A-5F46-B71E-516A772E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72040-42E7-3649-BA00-62930D37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DE1B-9762-AF46-AFE8-1B08EEEB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DA74E-33FF-7D4B-972C-E44752B0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75FAF-9911-E44B-9DE1-065C8B21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0B978-D617-8648-B9F8-24F6A7C5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CEBA-7760-E240-9908-530A5770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14A46-5E96-6C4E-8AA0-7555EAE6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227-8B62-E345-A533-983686E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AB7B1-064D-6946-A6E4-F91D275D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FB9BC-26A4-4145-8DB5-200A3921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A2816-10E7-4E4B-8903-29AD2EF1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C115-B032-5E48-9729-6B05878A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EB5AA-467B-F548-90F0-A7830EBF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ED00-1DF7-F345-8202-FF2BDF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5AE9-402A-C943-A9CE-00D215D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578E-3CDE-AC46-BD83-1BF9EEAC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E3B1-D059-2D4A-A47B-8A662A7A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9602-5DF0-D747-9D52-F123E970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9360-07B5-444C-921B-2349F772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FC32-1C8F-2A4D-8374-1851797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1C4C-028E-214A-9E4C-713E7260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F1B96-A7E6-C245-B33D-E5B51C0CD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E57AF-0183-AE41-8065-0CC04ED1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D580-0892-8A4E-B535-A3837538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CB039-3DB8-6F41-AF68-EE0BACA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CB92-97C2-CC43-81FE-CB252E0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CA3AD-0D99-AF4C-8348-EA94D037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98766-F1BF-DF49-B58B-35D6EC90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7BCF-EBA0-EA4D-87EA-0795FA2B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075D-A17B-2341-AA61-E52913F51CC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77D0-F9B4-5947-BF06-45ADC09C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8D6E0-631B-4443-8FC1-144C3720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5DD0-6744-424D-A0B5-26F37DC6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atiewoolston/typescript-workshop-exerci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iewoolston/typescript-workshop-example" TargetMode="External"/><Relationship Id="rId2" Type="http://schemas.openxmlformats.org/officeDocument/2006/relationships/hyperlink" Target="https://codeburst.io/top-10-javascript-errors-from-1000-projects-and-how-to-avoid-them-2956ce0084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jtomaszewski/why-typescript-is-the-best-way-to-write-front-end-in-2019-feb855f9b164" TargetMode="External"/><Relationship Id="rId4" Type="http://schemas.openxmlformats.org/officeDocument/2006/relationships/hyperlink" Target="https://medium.com/faun/typescript-what-2a1dbca374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E1367-975B-5849-9EDC-961637BFB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TypeScript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8EBC9-8749-3041-B7E9-C6E7C0C9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A61-B5D7-6D44-9B78-07A1D92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9DA5-0DE1-234E-9EB6-AEF4CB6C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2019 </a:t>
            </a:r>
            <a:br>
              <a:rPr lang="en-US" dirty="0"/>
            </a:br>
            <a:r>
              <a:rPr lang="en-US" dirty="0"/>
              <a:t>survey: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FFC06-874B-E045-B6AB-963BCBA8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21" y="860612"/>
            <a:ext cx="6401014" cy="56008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27513-F3B8-D748-AD88-5FE066F47B26}"/>
              </a:ext>
            </a:extLst>
          </p:cNvPr>
          <p:cNvSpPr/>
          <p:nvPr/>
        </p:nvSpPr>
        <p:spPr>
          <a:xfrm>
            <a:off x="6723529" y="5297576"/>
            <a:ext cx="5129306" cy="278472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CA61-B5D7-6D44-9B78-07A1D92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9DA5-0DE1-234E-9EB6-AEF4CB6C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2019 survey: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9E971-D26B-614F-A847-8E7EFB1E736E}"/>
              </a:ext>
            </a:extLst>
          </p:cNvPr>
          <p:cNvSpPr/>
          <p:nvPr/>
        </p:nvSpPr>
        <p:spPr>
          <a:xfrm>
            <a:off x="547249" y="5091063"/>
            <a:ext cx="554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halkduster" panose="03050602040202020205" pitchFamily="66" charset="77"/>
              </a:rPr>
              <a:t>Increasingly popular, so worth knowing how to use 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D56C1-036E-904C-8A3B-4A3A6AA9D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1" y="212973"/>
            <a:ext cx="5347290" cy="361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741715-E65B-F142-95E6-A4D9FA0CEAC6}"/>
              </a:ext>
            </a:extLst>
          </p:cNvPr>
          <p:cNvSpPr/>
          <p:nvPr/>
        </p:nvSpPr>
        <p:spPr>
          <a:xfrm>
            <a:off x="6738308" y="1597468"/>
            <a:ext cx="5129306" cy="278472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A0AC7-F824-2847-8EDB-150CB5D4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15" y="4114387"/>
            <a:ext cx="4776185" cy="2711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76232B-75D8-8041-9F19-6FD1E763C855}"/>
              </a:ext>
            </a:extLst>
          </p:cNvPr>
          <p:cNvSpPr/>
          <p:nvPr/>
        </p:nvSpPr>
        <p:spPr>
          <a:xfrm>
            <a:off x="6738308" y="5271820"/>
            <a:ext cx="5129306" cy="237157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B73-02A7-9E4E-90BA-B3D3DF7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8704-5AD9-004E-95E7-7A816FEA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backend</a:t>
            </a:r>
          </a:p>
          <a:p>
            <a:pPr lvl="1"/>
            <a:r>
              <a:rPr lang="en-US" dirty="0"/>
              <a:t>This is how we use TS at Genie</a:t>
            </a:r>
          </a:p>
          <a:p>
            <a:pPr lvl="1"/>
            <a:r>
              <a:rPr lang="en-US" dirty="0"/>
              <a:t>Helpful when saving to a database, to make sure you’re saving what you want to</a:t>
            </a:r>
          </a:p>
          <a:p>
            <a:r>
              <a:rPr lang="en-US" dirty="0"/>
              <a:t>Increasingly popular with frontend applications, incl. React</a:t>
            </a:r>
          </a:p>
        </p:txBody>
      </p:sp>
    </p:spTree>
    <p:extLst>
      <p:ext uri="{BB962C8B-B14F-4D97-AF65-F5344CB8AC3E}">
        <p14:creationId xmlns:p14="http://schemas.microsoft.com/office/powerpoint/2010/main" val="46261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7811-59B0-E24A-BCED-0CABE432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JS project -&gt;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1C42-4AAD-7742-B473-C2A19DF6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to slowly convert a project from JavaScript to TypeScript</a:t>
            </a:r>
          </a:p>
          <a:p>
            <a:r>
              <a:rPr lang="en-US" dirty="0"/>
              <a:t>Start by converting a few files</a:t>
            </a:r>
          </a:p>
          <a:p>
            <a:pPr lvl="1"/>
            <a:r>
              <a:rPr lang="en-US" dirty="0"/>
              <a:t>Include these in the </a:t>
            </a:r>
            <a:r>
              <a:rPr lang="en-US" dirty="0" err="1">
                <a:latin typeface="Courier" pitchFamily="2" charset="0"/>
              </a:rPr>
              <a:t>tsconfig.json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Slowly increase the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1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DD-A6D9-FF4C-996F-341F59A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C68-BDB0-CE4A-906B-891411C6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doesn’t replace tests!</a:t>
            </a:r>
          </a:p>
          <a:p>
            <a:pPr lvl="1"/>
            <a:r>
              <a:rPr lang="en-US" dirty="0"/>
              <a:t>Types are written by a human, so aren’t foolproof</a:t>
            </a:r>
          </a:p>
          <a:p>
            <a:r>
              <a:rPr lang="en-US" dirty="0"/>
              <a:t>Type checking only happens at build time (not runtime)</a:t>
            </a:r>
          </a:p>
          <a:p>
            <a:pPr lvl="0"/>
            <a:r>
              <a:rPr lang="en-AU" dirty="0"/>
              <a:t>Any </a:t>
            </a:r>
            <a:r>
              <a:rPr lang="en-AU" dirty="0" err="1"/>
              <a:t>npm</a:t>
            </a:r>
            <a:r>
              <a:rPr lang="en-AU" dirty="0"/>
              <a:t> packages you import need types.</a:t>
            </a:r>
          </a:p>
          <a:p>
            <a:pPr lvl="1"/>
            <a:r>
              <a:rPr lang="en-AU" dirty="0"/>
              <a:t>TS libraries should have them</a:t>
            </a:r>
          </a:p>
          <a:p>
            <a:pPr lvl="1"/>
            <a:r>
              <a:rPr lang="en-AU" dirty="0"/>
              <a:t>JS libraries:</a:t>
            </a:r>
          </a:p>
          <a:p>
            <a:pPr lvl="2"/>
            <a:r>
              <a:rPr lang="en-AU" dirty="0"/>
              <a:t>If a package doesn’t come with types, try running:</a:t>
            </a:r>
            <a:br>
              <a:rPr lang="en-AU" dirty="0"/>
            </a:br>
            <a:r>
              <a:rPr lang="en-AU" b="1" dirty="0" err="1">
                <a:latin typeface="Courier" pitchFamily="2" charset="0"/>
              </a:rPr>
              <a:t>npm</a:t>
            </a:r>
            <a:r>
              <a:rPr lang="en-AU" b="1" dirty="0">
                <a:latin typeface="Courier" pitchFamily="2" charset="0"/>
              </a:rPr>
              <a:t> install @types/&lt;package-name&gt;</a:t>
            </a:r>
            <a:endParaRPr lang="en-AU" b="1" dirty="0"/>
          </a:p>
          <a:p>
            <a:pPr lvl="2"/>
            <a:r>
              <a:rPr lang="en-AU" dirty="0"/>
              <a:t>See the </a:t>
            </a:r>
            <a:r>
              <a:rPr lang="en-AU" dirty="0" err="1"/>
              <a:t>DefinitelyTyped</a:t>
            </a:r>
            <a:r>
              <a:rPr lang="en-AU" dirty="0"/>
              <a:t> repo: </a:t>
            </a:r>
            <a:r>
              <a:rPr lang="en-AU" dirty="0">
                <a:hlinkClick r:id="rId2"/>
              </a:rPr>
              <a:t>https://github.com/DefinitelyTyped/DefinitelyTyped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92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6DD-A6D9-FF4C-996F-341F59AC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C68-BDB0-CE4A-906B-891411C6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/>
              <a:t>TypeScript doesn’t validate everything</a:t>
            </a:r>
          </a:p>
          <a:p>
            <a:pPr marL="0" lvl="0" indent="0">
              <a:buNone/>
            </a:pPr>
            <a:r>
              <a:rPr lang="en-AU" dirty="0"/>
              <a:t>-&gt; For best results, use a linter too</a:t>
            </a:r>
          </a:p>
          <a:p>
            <a:pPr lvl="1"/>
            <a:r>
              <a:rPr lang="en-AU" dirty="0"/>
              <a:t>Configure to extend TS lint rules</a:t>
            </a:r>
          </a:p>
          <a:p>
            <a:pPr lvl="1"/>
            <a:r>
              <a:rPr lang="en-AU" dirty="0"/>
              <a:t>Set up the linter in your IDE if possible, to catch problems quickly</a:t>
            </a:r>
          </a:p>
          <a:p>
            <a:r>
              <a:rPr lang="en-AU" dirty="0"/>
              <a:t>E.g. functions should always have a return type, but TypeScript doesn’t enforce this. A linter will help.</a:t>
            </a:r>
          </a:p>
        </p:txBody>
      </p:sp>
    </p:spTree>
    <p:extLst>
      <p:ext uri="{BB962C8B-B14F-4D97-AF65-F5344CB8AC3E}">
        <p14:creationId xmlns:p14="http://schemas.microsoft.com/office/powerpoint/2010/main" val="348493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B7E3-A868-7249-BF94-912D10A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633-E57A-8E42-9B22-23F55887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485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Go to: </a:t>
            </a:r>
            <a:r>
              <a:rPr lang="en-AU" dirty="0">
                <a:hlinkClick r:id="rId2"/>
              </a:rPr>
              <a:t>https://github.com/katiewoolston/typescript-workshop-exercises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Copy the URL: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Run: </a:t>
            </a:r>
            <a:r>
              <a:rPr lang="en-AU" b="1" dirty="0">
                <a:latin typeface="Courier" pitchFamily="2" charset="0"/>
              </a:rPr>
              <a:t>git clone &lt;</a:t>
            </a:r>
            <a:r>
              <a:rPr lang="en-AU" b="1" dirty="0" err="1">
                <a:latin typeface="Courier" pitchFamily="2" charset="0"/>
              </a:rPr>
              <a:t>url</a:t>
            </a:r>
            <a:r>
              <a:rPr lang="en-AU" b="1" dirty="0">
                <a:latin typeface="Courier" pitchFamily="2" charset="0"/>
              </a:rPr>
              <a:t>&gt;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4E27A-34CC-9343-B88D-7F5A69F2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4" y="2386483"/>
            <a:ext cx="4390464" cy="33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C048-12EA-6449-AA55-7F5FDA7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Other Helpful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BB57-FCD8-504C-AAF9-6D39F8A2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 10 JS errors infographic: </a:t>
            </a:r>
            <a:r>
              <a:rPr lang="en-AU" dirty="0">
                <a:hlinkClick r:id="rId2"/>
              </a:rPr>
              <a:t>https://codeburst.io/top-10-javascript-errors-from-1000-projects-and-how-to-avoid-them-2956ce008437</a:t>
            </a:r>
            <a:endParaRPr lang="en-AU" dirty="0"/>
          </a:p>
          <a:p>
            <a:endParaRPr lang="en-AU" dirty="0"/>
          </a:p>
          <a:p>
            <a:r>
              <a:rPr lang="en-AU" dirty="0"/>
              <a:t>Worked example: </a:t>
            </a:r>
            <a:r>
              <a:rPr lang="en-AU" dirty="0">
                <a:hlinkClick r:id="rId3"/>
              </a:rPr>
              <a:t>https://github.com/katiewoolston/typescript-workshop-example</a:t>
            </a:r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Helpful links:</a:t>
            </a:r>
          </a:p>
          <a:p>
            <a:r>
              <a:rPr lang="en-AU" dirty="0"/>
              <a:t>What is TS!? </a:t>
            </a:r>
            <a:r>
              <a:rPr lang="en-AU" dirty="0">
                <a:hlinkClick r:id="rId4"/>
              </a:rPr>
              <a:t>https://medium.com/faun/typescript-what-2a1dbca374ce</a:t>
            </a:r>
            <a:endParaRPr lang="en-AU" dirty="0"/>
          </a:p>
          <a:p>
            <a:r>
              <a:rPr lang="en-US" dirty="0"/>
              <a:t>How does it help? </a:t>
            </a:r>
            <a:r>
              <a:rPr lang="en-AU" dirty="0">
                <a:hlinkClick r:id="rId5"/>
              </a:rPr>
              <a:t>https://medium.com/@jtomaszewski/why-typescript-is-the-best-way-to-write-front-end-in-2019-feb855f9b164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6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A1E7-0953-3F43-85D7-95EC0C84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0F31-6C56-B94F-B6FE-1D6F08A6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/>
              <a:t>Superset of JavaScript</a:t>
            </a:r>
          </a:p>
          <a:p>
            <a:pPr lvl="1"/>
            <a:r>
              <a:rPr lang="en-US"/>
              <a:t>JS is valid TS (but fails linting)</a:t>
            </a:r>
          </a:p>
          <a:p>
            <a:r>
              <a:rPr lang="en-US"/>
              <a:t>TypeScript compiles down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3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1676-3179-624F-97A0-91F5E5A8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30A8-434B-0D42-B863-CD6E5285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1820" cy="4872355"/>
          </a:xfrm>
        </p:spPr>
        <p:txBody>
          <a:bodyPr/>
          <a:lstStyle/>
          <a:p>
            <a:r>
              <a:rPr lang="en-US" dirty="0"/>
              <a:t>JavaScript is dynamically typed</a:t>
            </a:r>
          </a:p>
          <a:p>
            <a:pPr lvl="1"/>
            <a:r>
              <a:rPr lang="en-US" dirty="0"/>
              <a:t>Variable type is defined at </a:t>
            </a:r>
            <a:r>
              <a:rPr lang="en-US" b="1" dirty="0"/>
              <a:t>runtime</a:t>
            </a:r>
            <a:r>
              <a:rPr lang="en-US" dirty="0"/>
              <a:t> (by the value itself)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TypeScript is statically typed</a:t>
            </a:r>
          </a:p>
          <a:p>
            <a:pPr lvl="1"/>
            <a:r>
              <a:rPr lang="en-US" dirty="0"/>
              <a:t>Variable type is defined at </a:t>
            </a:r>
            <a:r>
              <a:rPr lang="en-US" b="1" dirty="0"/>
              <a:t>compile time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The pros and cons of TypeScript are similar to those of </a:t>
            </a:r>
            <a:r>
              <a:rPr lang="en-US" i="1" dirty="0"/>
              <a:t>any</a:t>
            </a:r>
            <a:r>
              <a:rPr lang="en-US" dirty="0"/>
              <a:t> statically typed language.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58D8-ABF7-3148-8E75-FAF313F3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95" y="2880797"/>
            <a:ext cx="6137643" cy="66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36A50-70F7-8949-BDD5-DEE367C4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95" y="5003996"/>
            <a:ext cx="9675023" cy="7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23AE1-AEF7-A44E-AB62-D25C7537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45" y="1529324"/>
            <a:ext cx="7477016" cy="462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40249-2B72-8240-86D8-251EFC0D8613}"/>
              </a:ext>
            </a:extLst>
          </p:cNvPr>
          <p:cNvSpPr txBox="1"/>
          <p:nvPr/>
        </p:nvSpPr>
        <p:spPr>
          <a:xfrm>
            <a:off x="1999129" y="6150536"/>
            <a:ext cx="74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Top 10 JS errors (from 1000 projects)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04AA6-B0A1-EA47-A827-7D4B313E4166}"/>
              </a:ext>
            </a:extLst>
          </p:cNvPr>
          <p:cNvSpPr/>
          <p:nvPr/>
        </p:nvSpPr>
        <p:spPr>
          <a:xfrm>
            <a:off x="1810871" y="1690688"/>
            <a:ext cx="7593106" cy="1249736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7AC4E5-7DC9-B24D-A7B2-46287E918219}"/>
              </a:ext>
            </a:extLst>
          </p:cNvPr>
          <p:cNvSpPr/>
          <p:nvPr/>
        </p:nvSpPr>
        <p:spPr>
          <a:xfrm>
            <a:off x="1846955" y="3372180"/>
            <a:ext cx="7593106" cy="732443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3D19E-C105-CD47-A9C9-ACBBA83893AA}"/>
              </a:ext>
            </a:extLst>
          </p:cNvPr>
          <p:cNvSpPr/>
          <p:nvPr/>
        </p:nvSpPr>
        <p:spPr>
          <a:xfrm>
            <a:off x="1810871" y="4861532"/>
            <a:ext cx="7593106" cy="870795"/>
          </a:xfrm>
          <a:prstGeom prst="rect">
            <a:avLst/>
          </a:prstGeom>
          <a:solidFill>
            <a:srgbClr val="E2F0D9">
              <a:alpha val="16078"/>
            </a:srgbClr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D4A03-FF6F-EA48-AEEC-E3A31F92055F}"/>
              </a:ext>
            </a:extLst>
          </p:cNvPr>
          <p:cNvSpPr txBox="1"/>
          <p:nvPr/>
        </p:nvSpPr>
        <p:spPr>
          <a:xfrm rot="20275353">
            <a:off x="9827600" y="4684472"/>
            <a:ext cx="2572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halkduster" panose="03050602040202020205" pitchFamily="66" charset="77"/>
              </a:rPr>
              <a:t>So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6963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use TypeScript?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Typing:	a contract between a function </a:t>
            </a:r>
          </a:p>
          <a:p>
            <a:pPr marL="0" indent="0">
              <a:buNone/>
            </a:pPr>
            <a:r>
              <a:rPr lang="en-US" sz="4800" dirty="0"/>
              <a:t>		or variable &amp; its consumer/s</a:t>
            </a:r>
          </a:p>
        </p:txBody>
      </p:sp>
    </p:spTree>
    <p:extLst>
      <p:ext uri="{BB962C8B-B14F-4D97-AF65-F5344CB8AC3E}">
        <p14:creationId xmlns:p14="http://schemas.microsoft.com/office/powerpoint/2010/main" val="26962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904"/>
          </a:xfrm>
        </p:spPr>
        <p:txBody>
          <a:bodyPr>
            <a:normAutofit/>
          </a:bodyPr>
          <a:lstStyle/>
          <a:p>
            <a:r>
              <a:rPr lang="en-US" dirty="0"/>
              <a:t>Typed code is 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readable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robust</a:t>
            </a:r>
          </a:p>
          <a:p>
            <a:pPr lvl="1"/>
            <a:r>
              <a:rPr lang="en-US" b="1" dirty="0"/>
              <a:t>Faster </a:t>
            </a:r>
            <a:r>
              <a:rPr lang="en-US" dirty="0"/>
              <a:t>to onboard</a:t>
            </a:r>
          </a:p>
          <a:p>
            <a:r>
              <a:rPr lang="en-US" dirty="0"/>
              <a:t>Great for large projects</a:t>
            </a:r>
          </a:p>
          <a:p>
            <a:r>
              <a:rPr lang="en-US" dirty="0"/>
              <a:t>No longer need to make assumptions about</a:t>
            </a:r>
          </a:p>
          <a:p>
            <a:pPr lvl="1"/>
            <a:r>
              <a:rPr lang="en-US" dirty="0"/>
              <a:t>Data type of a variable</a:t>
            </a:r>
          </a:p>
          <a:p>
            <a:pPr lvl="1"/>
            <a:r>
              <a:rPr lang="en-US" dirty="0"/>
              <a:t>A function’s return value (helpful with functions from libraries)</a:t>
            </a:r>
          </a:p>
          <a:p>
            <a:pPr lvl="1"/>
            <a:r>
              <a:rPr lang="en-US" dirty="0"/>
              <a:t>What attributes an object has</a:t>
            </a:r>
          </a:p>
          <a:p>
            <a:r>
              <a:rPr lang="en-US" dirty="0"/>
              <a:t>Highlights errors early on (when code breaks contracts)</a:t>
            </a:r>
          </a:p>
          <a:p>
            <a:r>
              <a:rPr lang="en-US" dirty="0"/>
              <a:t>Saves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6692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EACE-083B-A142-8FF3-F7724B99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136F-EBAA-714B-840D-569E34A7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added bonuses:</a:t>
            </a:r>
          </a:p>
          <a:p>
            <a:r>
              <a:rPr lang="en-US" dirty="0"/>
              <a:t>Libraries for auto-mocking values in tests (not possible in JS)</a:t>
            </a:r>
          </a:p>
          <a:p>
            <a:r>
              <a:rPr lang="en-US" dirty="0"/>
              <a:t>Editor addons to make TS dev easier: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E28CA-A1C7-6B47-BED8-4EE5B62561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7104" y="4840942"/>
            <a:ext cx="8304119" cy="1336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11E34-731F-5948-BC7A-A149442133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7104" y="3603812"/>
            <a:ext cx="8716495" cy="10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1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E1C2-87D9-D54E-9021-AC32BCE2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DBB3-CDBA-D249-9E59-64A7FB7F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compiled (down to JS)</a:t>
            </a:r>
          </a:p>
          <a:p>
            <a:r>
              <a:rPr lang="en-US" dirty="0"/>
              <a:t>Often results in more lines of code</a:t>
            </a:r>
          </a:p>
          <a:p>
            <a:r>
              <a:rPr lang="en-US" dirty="0"/>
              <a:t>Takes more thought initially to define types</a:t>
            </a:r>
          </a:p>
        </p:txBody>
      </p:sp>
    </p:spTree>
    <p:extLst>
      <p:ext uri="{BB962C8B-B14F-4D97-AF65-F5344CB8AC3E}">
        <p14:creationId xmlns:p14="http://schemas.microsoft.com/office/powerpoint/2010/main" val="23873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C09E6-12B2-1447-9B8B-9C908E17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Worked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6EA35-74B8-F24C-94B5-7FB772C5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539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Chalkduster</vt:lpstr>
      <vt:lpstr>Courier</vt:lpstr>
      <vt:lpstr>Office Theme</vt:lpstr>
      <vt:lpstr>TypeScript 101</vt:lpstr>
      <vt:lpstr>What is it?</vt:lpstr>
      <vt:lpstr>Static vs dynamic typing</vt:lpstr>
      <vt:lpstr>Why use TypeScript?</vt:lpstr>
      <vt:lpstr>Why use TypeScript?</vt:lpstr>
      <vt:lpstr>Why use TypeScript?</vt:lpstr>
      <vt:lpstr>Why use TypeScript?</vt:lpstr>
      <vt:lpstr>Downsides 😢</vt:lpstr>
      <vt:lpstr>Worked Example</vt:lpstr>
      <vt:lpstr>Current Trends</vt:lpstr>
      <vt:lpstr>Current Trends</vt:lpstr>
      <vt:lpstr>Current Trends</vt:lpstr>
      <vt:lpstr>Converting JS project -&gt; TS</vt:lpstr>
      <vt:lpstr>Gotchas</vt:lpstr>
      <vt:lpstr>Gotchas</vt:lpstr>
      <vt:lpstr>TypeScript Exercises</vt:lpstr>
      <vt:lpstr>References &amp; Other Helpful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101</dc:title>
  <dc:creator>Katie Woolston</dc:creator>
  <cp:lastModifiedBy>Katie Woolston</cp:lastModifiedBy>
  <cp:revision>4</cp:revision>
  <dcterms:created xsi:type="dcterms:W3CDTF">2019-12-10T00:58:35Z</dcterms:created>
  <dcterms:modified xsi:type="dcterms:W3CDTF">2019-12-10T01:19:35Z</dcterms:modified>
</cp:coreProperties>
</file>