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6"/>
  </p:notesMasterIdLst>
  <p:sldIdLst>
    <p:sldId id="256" r:id="rId2"/>
    <p:sldId id="257" r:id="rId3"/>
    <p:sldId id="271" r:id="rId4"/>
    <p:sldId id="285" r:id="rId5"/>
    <p:sldId id="273" r:id="rId6"/>
    <p:sldId id="259" r:id="rId7"/>
    <p:sldId id="260" r:id="rId8"/>
    <p:sldId id="274" r:id="rId9"/>
    <p:sldId id="275" r:id="rId10"/>
    <p:sldId id="266" r:id="rId11"/>
    <p:sldId id="267" r:id="rId12"/>
    <p:sldId id="268" r:id="rId13"/>
    <p:sldId id="279" r:id="rId14"/>
    <p:sldId id="270" r:id="rId15"/>
    <p:sldId id="281" r:id="rId16"/>
    <p:sldId id="286" r:id="rId17"/>
    <p:sldId id="277" r:id="rId18"/>
    <p:sldId id="284" r:id="rId19"/>
    <p:sldId id="282" r:id="rId20"/>
    <p:sldId id="283" r:id="rId21"/>
    <p:sldId id="276" r:id="rId22"/>
    <p:sldId id="264" r:id="rId23"/>
    <p:sldId id="26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154" autoAdjust="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77270-5D85-42A0-A571-B7FEB5B02EEE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E5804B-83D1-471B-AFFE-92B17C421748}">
      <dgm:prSet phldrT="[Text]" custT="1"/>
      <dgm:spPr/>
      <dgm:t>
        <a:bodyPr/>
        <a:lstStyle/>
        <a:p>
          <a:pPr algn="ctr"/>
          <a:r>
            <a:rPr lang="en-US" sz="2000" dirty="0" smtClean="0"/>
            <a:t>Input Data</a:t>
          </a:r>
          <a:endParaRPr lang="en-US" sz="2000" dirty="0"/>
        </a:p>
      </dgm:t>
    </dgm:pt>
    <dgm:pt modelId="{7DA2CAA6-B628-47C2-BD90-F3F099175D7A}" type="parTrans" cxnId="{B9851E44-BFE5-4D74-96E1-214B982CF5D9}">
      <dgm:prSet/>
      <dgm:spPr/>
      <dgm:t>
        <a:bodyPr/>
        <a:lstStyle/>
        <a:p>
          <a:endParaRPr lang="en-US"/>
        </a:p>
      </dgm:t>
    </dgm:pt>
    <dgm:pt modelId="{20235ABF-36E4-4345-BDF6-802A19F723BD}" type="sibTrans" cxnId="{B9851E44-BFE5-4D74-96E1-214B982CF5D9}">
      <dgm:prSet/>
      <dgm:spPr/>
      <dgm:t>
        <a:bodyPr/>
        <a:lstStyle/>
        <a:p>
          <a:endParaRPr lang="en-US"/>
        </a:p>
      </dgm:t>
    </dgm:pt>
    <dgm:pt modelId="{B05DE722-8C9D-4D9D-9DBF-FA68B42126E2}">
      <dgm:prSet phldrT="[Text]" custT="1"/>
      <dgm:spPr/>
      <dgm:t>
        <a:bodyPr/>
        <a:lstStyle/>
        <a:p>
          <a:r>
            <a:rPr lang="en-US" sz="1300" dirty="0" smtClean="0"/>
            <a:t>Prices</a:t>
          </a:r>
          <a:endParaRPr lang="en-US" sz="1300" dirty="0"/>
        </a:p>
      </dgm:t>
    </dgm:pt>
    <dgm:pt modelId="{2491C77F-3E54-4D62-8988-18A14AE8A674}" type="parTrans" cxnId="{3356ABBC-6E52-427B-9336-92032A9704AE}">
      <dgm:prSet/>
      <dgm:spPr/>
      <dgm:t>
        <a:bodyPr/>
        <a:lstStyle/>
        <a:p>
          <a:endParaRPr lang="en-US"/>
        </a:p>
      </dgm:t>
    </dgm:pt>
    <dgm:pt modelId="{42AD6893-52C9-49B7-8E77-F82ACA4706B7}" type="sibTrans" cxnId="{3356ABBC-6E52-427B-9336-92032A9704AE}">
      <dgm:prSet/>
      <dgm:spPr/>
      <dgm:t>
        <a:bodyPr/>
        <a:lstStyle/>
        <a:p>
          <a:endParaRPr lang="en-US"/>
        </a:p>
      </dgm:t>
    </dgm:pt>
    <dgm:pt modelId="{1C261EF1-0338-43EE-8F42-3AA6457D9F86}">
      <dgm:prSet phldrT="[Text]" custT="1"/>
      <dgm:spPr/>
      <dgm:t>
        <a:bodyPr/>
        <a:lstStyle/>
        <a:p>
          <a:r>
            <a:rPr lang="en-US" sz="2000" dirty="0" smtClean="0"/>
            <a:t>Data Store</a:t>
          </a:r>
          <a:endParaRPr lang="en-US" sz="2000" dirty="0"/>
        </a:p>
      </dgm:t>
    </dgm:pt>
    <dgm:pt modelId="{7F558B8B-E7CB-40E1-83E9-775DF0FE3860}" type="parTrans" cxnId="{FBA30E0A-5B9D-4D27-B28B-8AFD2943B145}">
      <dgm:prSet/>
      <dgm:spPr/>
      <dgm:t>
        <a:bodyPr/>
        <a:lstStyle/>
        <a:p>
          <a:endParaRPr lang="en-US"/>
        </a:p>
      </dgm:t>
    </dgm:pt>
    <dgm:pt modelId="{31BE49F8-63B8-425A-9A8B-77DB04347799}" type="sibTrans" cxnId="{FBA30E0A-5B9D-4D27-B28B-8AFD2943B145}">
      <dgm:prSet/>
      <dgm:spPr/>
      <dgm:t>
        <a:bodyPr/>
        <a:lstStyle/>
        <a:p>
          <a:endParaRPr lang="en-US"/>
        </a:p>
      </dgm:t>
    </dgm:pt>
    <dgm:pt modelId="{181588C7-7737-4837-9F0E-BC3766DD8BB5}">
      <dgm:prSet phldrT="[Text]" custT="1"/>
      <dgm:spPr/>
      <dgm:t>
        <a:bodyPr/>
        <a:lstStyle/>
        <a:p>
          <a:r>
            <a:rPr lang="en-US" sz="2000" dirty="0" smtClean="0"/>
            <a:t>Main Algorithms</a:t>
          </a:r>
          <a:endParaRPr lang="en-US" sz="2000" dirty="0"/>
        </a:p>
      </dgm:t>
    </dgm:pt>
    <dgm:pt modelId="{66344B9B-4C8A-4220-A4FC-D0C8E049EEFF}" type="parTrans" cxnId="{84A7AA6A-F824-4A69-A457-BFC956641B49}">
      <dgm:prSet/>
      <dgm:spPr/>
      <dgm:t>
        <a:bodyPr/>
        <a:lstStyle/>
        <a:p>
          <a:endParaRPr lang="en-US"/>
        </a:p>
      </dgm:t>
    </dgm:pt>
    <dgm:pt modelId="{A5B302B6-886D-4465-8F98-D7C7A8345789}" type="sibTrans" cxnId="{84A7AA6A-F824-4A69-A457-BFC956641B49}">
      <dgm:prSet/>
      <dgm:spPr/>
      <dgm:t>
        <a:bodyPr/>
        <a:lstStyle/>
        <a:p>
          <a:endParaRPr lang="en-US"/>
        </a:p>
      </dgm:t>
    </dgm:pt>
    <dgm:pt modelId="{715AABFB-B994-405F-8DCF-FFE66FAE1BB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Valuation</a:t>
          </a:r>
          <a:endParaRPr lang="en-US" dirty="0"/>
        </a:p>
      </dgm:t>
    </dgm:pt>
    <dgm:pt modelId="{0E3F8E74-6D40-4B55-846E-C0501366695D}" type="parTrans" cxnId="{7D28CC8A-F4BC-47CF-841D-FF58EF59C0EC}">
      <dgm:prSet/>
      <dgm:spPr/>
      <dgm:t>
        <a:bodyPr/>
        <a:lstStyle/>
        <a:p>
          <a:endParaRPr lang="en-US"/>
        </a:p>
      </dgm:t>
    </dgm:pt>
    <dgm:pt modelId="{126EED6F-DDEB-4087-86E1-CF1E1CD3F107}" type="sibTrans" cxnId="{7D28CC8A-F4BC-47CF-841D-FF58EF59C0EC}">
      <dgm:prSet/>
      <dgm:spPr/>
      <dgm:t>
        <a:bodyPr/>
        <a:lstStyle/>
        <a:p>
          <a:endParaRPr lang="en-US"/>
        </a:p>
      </dgm:t>
    </dgm:pt>
    <dgm:pt modelId="{6F41235E-B530-44D0-91E5-A797301BD52E}">
      <dgm:prSet phldrT="[Text]"/>
      <dgm:spPr/>
      <dgm:t>
        <a:bodyPr/>
        <a:lstStyle/>
        <a:p>
          <a:endParaRPr lang="en-US" dirty="0"/>
        </a:p>
      </dgm:t>
    </dgm:pt>
    <dgm:pt modelId="{77034097-4D35-4A78-A235-553BA6684486}" type="parTrans" cxnId="{020BD856-FBDF-46C6-8B31-D6781B48B731}">
      <dgm:prSet/>
      <dgm:spPr/>
      <dgm:t>
        <a:bodyPr/>
        <a:lstStyle/>
        <a:p>
          <a:endParaRPr lang="en-US"/>
        </a:p>
      </dgm:t>
    </dgm:pt>
    <dgm:pt modelId="{0A6D6013-7486-412A-A509-266C20CE41BC}" type="sibTrans" cxnId="{020BD856-FBDF-46C6-8B31-D6781B48B731}">
      <dgm:prSet/>
      <dgm:spPr/>
      <dgm:t>
        <a:bodyPr/>
        <a:lstStyle/>
        <a:p>
          <a:endParaRPr lang="en-US"/>
        </a:p>
      </dgm:t>
    </dgm:pt>
    <dgm:pt modelId="{D5EFC38C-CCD1-4D6E-84B7-845998E31D8E}">
      <dgm:prSet phldrT="[Text]" custT="1"/>
      <dgm:spPr/>
      <dgm:t>
        <a:bodyPr/>
        <a:lstStyle/>
        <a:p>
          <a:r>
            <a:rPr lang="en-US" sz="1300" dirty="0" smtClean="0"/>
            <a:t>Volumes</a:t>
          </a:r>
          <a:endParaRPr lang="en-US" sz="1300" dirty="0"/>
        </a:p>
      </dgm:t>
    </dgm:pt>
    <dgm:pt modelId="{BE11DCDF-36F2-4945-8ADB-CB0F0B98107E}" type="parTrans" cxnId="{532AD5DB-2DD6-4224-9FFB-B4F4DC06027C}">
      <dgm:prSet/>
      <dgm:spPr/>
      <dgm:t>
        <a:bodyPr/>
        <a:lstStyle/>
        <a:p>
          <a:endParaRPr lang="en-US"/>
        </a:p>
      </dgm:t>
    </dgm:pt>
    <dgm:pt modelId="{96192A88-322D-485E-88A0-BDAC76CF9FE2}" type="sibTrans" cxnId="{532AD5DB-2DD6-4224-9FFB-B4F4DC06027C}">
      <dgm:prSet/>
      <dgm:spPr/>
      <dgm:t>
        <a:bodyPr/>
        <a:lstStyle/>
        <a:p>
          <a:endParaRPr lang="en-US"/>
        </a:p>
      </dgm:t>
    </dgm:pt>
    <dgm:pt modelId="{5FFD4794-55F0-49D8-8F39-9E373DBAE7AD}">
      <dgm:prSet phldrT="[Text]" custT="1"/>
      <dgm:spPr/>
      <dgm:t>
        <a:bodyPr/>
        <a:lstStyle/>
        <a:p>
          <a:r>
            <a:rPr lang="en-US" sz="1300" dirty="0" err="1" smtClean="0"/>
            <a:t>PnL</a:t>
          </a:r>
          <a:endParaRPr lang="en-US" sz="1300" dirty="0"/>
        </a:p>
      </dgm:t>
    </dgm:pt>
    <dgm:pt modelId="{80768F94-4EBE-44E3-BBA3-7A74ED630A48}" type="parTrans" cxnId="{5AB7BC03-F938-4596-B1BD-A3BB23263579}">
      <dgm:prSet/>
      <dgm:spPr/>
      <dgm:t>
        <a:bodyPr/>
        <a:lstStyle/>
        <a:p>
          <a:endParaRPr lang="en-US"/>
        </a:p>
      </dgm:t>
    </dgm:pt>
    <dgm:pt modelId="{3B0D633F-EE5E-41CE-B013-66F76D7CC169}" type="sibTrans" cxnId="{5AB7BC03-F938-4596-B1BD-A3BB23263579}">
      <dgm:prSet/>
      <dgm:spPr/>
      <dgm:t>
        <a:bodyPr/>
        <a:lstStyle/>
        <a:p>
          <a:endParaRPr lang="en-US"/>
        </a:p>
      </dgm:t>
    </dgm:pt>
    <dgm:pt modelId="{B6469028-7793-40E3-B91A-06DE8891567B}">
      <dgm:prSet phldrT="[Text]" custT="1"/>
      <dgm:spPr/>
      <dgm:t>
        <a:bodyPr/>
        <a:lstStyle/>
        <a:p>
          <a:r>
            <a:rPr lang="en-US" sz="1300" dirty="0" smtClean="0"/>
            <a:t>Current Position</a:t>
          </a:r>
          <a:endParaRPr lang="en-US" sz="1300" dirty="0"/>
        </a:p>
      </dgm:t>
    </dgm:pt>
    <dgm:pt modelId="{6F49F37A-34B8-400C-867B-64230C1FC18F}" type="parTrans" cxnId="{4D9C210D-3E2A-4862-B3FE-4B358492E9F5}">
      <dgm:prSet/>
      <dgm:spPr/>
      <dgm:t>
        <a:bodyPr/>
        <a:lstStyle/>
        <a:p>
          <a:endParaRPr lang="en-US"/>
        </a:p>
      </dgm:t>
    </dgm:pt>
    <dgm:pt modelId="{110D1544-0519-4DAB-B581-9B0157E3DD1D}" type="sibTrans" cxnId="{4D9C210D-3E2A-4862-B3FE-4B358492E9F5}">
      <dgm:prSet/>
      <dgm:spPr/>
      <dgm:t>
        <a:bodyPr/>
        <a:lstStyle/>
        <a:p>
          <a:endParaRPr lang="en-US"/>
        </a:p>
      </dgm:t>
    </dgm:pt>
    <dgm:pt modelId="{B80AE486-780B-458F-B3DA-CB81B115FC8D}">
      <dgm:prSet phldrT="[Text]" custT="1"/>
      <dgm:spPr/>
      <dgm:t>
        <a:bodyPr/>
        <a:lstStyle/>
        <a:p>
          <a:r>
            <a:rPr lang="en-US" sz="1500" dirty="0" smtClean="0"/>
            <a:t>Book Depth Valuation</a:t>
          </a:r>
          <a:endParaRPr lang="en-US" sz="1500" dirty="0"/>
        </a:p>
      </dgm:t>
    </dgm:pt>
    <dgm:pt modelId="{404C9AFD-9BFD-4486-977A-1C8DA325B8F8}" type="parTrans" cxnId="{B31EE123-BB96-48FD-BB71-5D6DEBE8BAFC}">
      <dgm:prSet/>
      <dgm:spPr/>
      <dgm:t>
        <a:bodyPr/>
        <a:lstStyle/>
        <a:p>
          <a:endParaRPr lang="en-US"/>
        </a:p>
      </dgm:t>
    </dgm:pt>
    <dgm:pt modelId="{581E39EA-22DE-4E39-B087-E57AE8608A1F}" type="sibTrans" cxnId="{B31EE123-BB96-48FD-BB71-5D6DEBE8BAFC}">
      <dgm:prSet/>
      <dgm:spPr/>
      <dgm:t>
        <a:bodyPr/>
        <a:lstStyle/>
        <a:p>
          <a:endParaRPr lang="en-US"/>
        </a:p>
      </dgm:t>
    </dgm:pt>
    <dgm:pt modelId="{CF4D3AA3-B972-4C27-91B8-78299FC9D4DE}">
      <dgm:prSet phldrT="[Text]" custT="1"/>
      <dgm:spPr/>
      <dgm:t>
        <a:bodyPr/>
        <a:lstStyle/>
        <a:p>
          <a:r>
            <a:rPr lang="en-US" sz="1500" dirty="0" err="1" smtClean="0"/>
            <a:t>PnL</a:t>
          </a:r>
          <a:endParaRPr lang="en-US" sz="1500" dirty="0"/>
        </a:p>
      </dgm:t>
    </dgm:pt>
    <dgm:pt modelId="{34DD92D7-923C-4E05-9B04-7B4CC68FFC3C}" type="parTrans" cxnId="{FFDDB042-F370-4BA1-A09D-AE9E387F0A17}">
      <dgm:prSet/>
      <dgm:spPr/>
      <dgm:t>
        <a:bodyPr/>
        <a:lstStyle/>
        <a:p>
          <a:endParaRPr lang="en-US"/>
        </a:p>
      </dgm:t>
    </dgm:pt>
    <dgm:pt modelId="{7EE43D93-818D-45D7-BAED-347F78C1F186}" type="sibTrans" cxnId="{FFDDB042-F370-4BA1-A09D-AE9E387F0A17}">
      <dgm:prSet/>
      <dgm:spPr/>
      <dgm:t>
        <a:bodyPr/>
        <a:lstStyle/>
        <a:p>
          <a:endParaRPr lang="en-US"/>
        </a:p>
      </dgm:t>
    </dgm:pt>
    <dgm:pt modelId="{37C2909E-77C9-474F-A192-0A970F2BBBE2}">
      <dgm:prSet phldrT="[Text]" custT="1"/>
      <dgm:spPr/>
      <dgm:t>
        <a:bodyPr/>
        <a:lstStyle/>
        <a:p>
          <a:r>
            <a:rPr lang="en-US" sz="1500" dirty="0" smtClean="0"/>
            <a:t>Position</a:t>
          </a:r>
          <a:endParaRPr lang="en-US" sz="1500" dirty="0"/>
        </a:p>
      </dgm:t>
    </dgm:pt>
    <dgm:pt modelId="{0075C912-8B17-4451-9C0B-4E9CCDFDAC8F}" type="parTrans" cxnId="{9169ED99-4015-4F2D-81A3-441AB21EBA1A}">
      <dgm:prSet/>
      <dgm:spPr/>
      <dgm:t>
        <a:bodyPr/>
        <a:lstStyle/>
        <a:p>
          <a:endParaRPr lang="en-US"/>
        </a:p>
      </dgm:t>
    </dgm:pt>
    <dgm:pt modelId="{53121A28-C296-4F2C-90FE-8BA570E5CAF8}" type="sibTrans" cxnId="{9169ED99-4015-4F2D-81A3-441AB21EBA1A}">
      <dgm:prSet/>
      <dgm:spPr/>
      <dgm:t>
        <a:bodyPr/>
        <a:lstStyle/>
        <a:p>
          <a:endParaRPr lang="en-US"/>
        </a:p>
      </dgm:t>
    </dgm:pt>
    <dgm:pt modelId="{7E3A6480-0319-4F85-AC88-F00CF08352A3}">
      <dgm:prSet phldrT="[Text]" custT="1"/>
      <dgm:spPr/>
      <dgm:t>
        <a:bodyPr/>
        <a:lstStyle/>
        <a:p>
          <a:r>
            <a:rPr lang="en-US" sz="1500" dirty="0" smtClean="0"/>
            <a:t>Time</a:t>
          </a:r>
          <a:endParaRPr lang="en-US" sz="1500" dirty="0"/>
        </a:p>
      </dgm:t>
    </dgm:pt>
    <dgm:pt modelId="{58F51290-7C06-4F21-8394-15C253782D44}" type="parTrans" cxnId="{5CC7FE19-A4D9-404E-8A44-D98842AC8AE3}">
      <dgm:prSet/>
      <dgm:spPr/>
      <dgm:t>
        <a:bodyPr/>
        <a:lstStyle/>
        <a:p>
          <a:endParaRPr lang="en-US"/>
        </a:p>
      </dgm:t>
    </dgm:pt>
    <dgm:pt modelId="{46152DBD-C2F6-4BB0-88E2-574A1B6E7FBD}" type="sibTrans" cxnId="{5CC7FE19-A4D9-404E-8A44-D98842AC8AE3}">
      <dgm:prSet/>
      <dgm:spPr/>
      <dgm:t>
        <a:bodyPr/>
        <a:lstStyle/>
        <a:p>
          <a:endParaRPr lang="en-US"/>
        </a:p>
      </dgm:t>
    </dgm:pt>
    <dgm:pt modelId="{46C08248-C844-4FA2-9D7E-1797ABDF30A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 smtClean="0"/>
            <a:t>Buy/sell?</a:t>
          </a:r>
          <a:endParaRPr lang="en-US" dirty="0"/>
        </a:p>
      </dgm:t>
    </dgm:pt>
    <dgm:pt modelId="{49F57081-E287-4AC8-8A23-BAD7743F72E2}" type="parTrans" cxnId="{A8B7F032-6548-4380-9A20-10EDC704D1CC}">
      <dgm:prSet/>
      <dgm:spPr/>
      <dgm:t>
        <a:bodyPr/>
        <a:lstStyle/>
        <a:p>
          <a:endParaRPr lang="en-US"/>
        </a:p>
      </dgm:t>
    </dgm:pt>
    <dgm:pt modelId="{A48138F5-948B-4E95-B371-090648B2F283}" type="sibTrans" cxnId="{A8B7F032-6548-4380-9A20-10EDC704D1CC}">
      <dgm:prSet/>
      <dgm:spPr/>
      <dgm:t>
        <a:bodyPr/>
        <a:lstStyle/>
        <a:p>
          <a:endParaRPr lang="en-US"/>
        </a:p>
      </dgm:t>
    </dgm:pt>
    <dgm:pt modelId="{2998D377-6227-4B8A-AC0C-CF157FF3A57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dirty="0" smtClean="0"/>
            <a:t>Quote/hit?</a:t>
          </a:r>
          <a:endParaRPr lang="en-US" dirty="0"/>
        </a:p>
      </dgm:t>
    </dgm:pt>
    <dgm:pt modelId="{3593C612-9925-4172-8BA4-E56DAC72F5B4}" type="parTrans" cxnId="{724CEEE6-FC0A-4C45-BB4F-67F4AE60DC12}">
      <dgm:prSet/>
      <dgm:spPr/>
      <dgm:t>
        <a:bodyPr/>
        <a:lstStyle/>
        <a:p>
          <a:endParaRPr lang="en-US"/>
        </a:p>
      </dgm:t>
    </dgm:pt>
    <dgm:pt modelId="{F2F53970-8C07-47EF-9B5D-1EAF01275E29}" type="sibTrans" cxnId="{724CEEE6-FC0A-4C45-BB4F-67F4AE60DC12}">
      <dgm:prSet/>
      <dgm:spPr/>
      <dgm:t>
        <a:bodyPr/>
        <a:lstStyle/>
        <a:p>
          <a:endParaRPr lang="en-US"/>
        </a:p>
      </dgm:t>
    </dgm:pt>
    <dgm:pt modelId="{78E65DE8-B244-4282-8C4D-5219F353800D}" type="pres">
      <dgm:prSet presAssocID="{E7177270-5D85-42A0-A571-B7FEB5B02EEE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5D0C1CF-BA54-4664-A623-759EDE713853}" type="pres">
      <dgm:prSet presAssocID="{8DE5804B-83D1-471B-AFFE-92B17C421748}" presName="chaos" presStyleCnt="0"/>
      <dgm:spPr/>
    </dgm:pt>
    <dgm:pt modelId="{A9CB1BF0-72AD-4C23-B0C6-92A7E306203D}" type="pres">
      <dgm:prSet presAssocID="{8DE5804B-83D1-471B-AFFE-92B17C421748}" presName="parTx1" presStyleLbl="revTx" presStyleIdx="0" presStyleCnt="7"/>
      <dgm:spPr/>
      <dgm:t>
        <a:bodyPr/>
        <a:lstStyle/>
        <a:p>
          <a:endParaRPr lang="en-US"/>
        </a:p>
      </dgm:t>
    </dgm:pt>
    <dgm:pt modelId="{00F4CEA5-44D5-440E-BF76-F8D4D68E8414}" type="pres">
      <dgm:prSet presAssocID="{8DE5804B-83D1-471B-AFFE-92B17C421748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157805-EF45-4513-B0F0-685A4608B928}" type="pres">
      <dgm:prSet presAssocID="{8DE5804B-83D1-471B-AFFE-92B17C421748}" presName="c1" presStyleLbl="node1" presStyleIdx="0" presStyleCnt="19"/>
      <dgm:spPr/>
    </dgm:pt>
    <dgm:pt modelId="{8CA2C3E4-2469-4588-94B0-7EFC475FBB73}" type="pres">
      <dgm:prSet presAssocID="{8DE5804B-83D1-471B-AFFE-92B17C421748}" presName="c2" presStyleLbl="node1" presStyleIdx="1" presStyleCnt="19"/>
      <dgm:spPr/>
    </dgm:pt>
    <dgm:pt modelId="{A9A056F2-F445-4AFD-AB81-78EBB7192542}" type="pres">
      <dgm:prSet presAssocID="{8DE5804B-83D1-471B-AFFE-92B17C421748}" presName="c3" presStyleLbl="node1" presStyleIdx="2" presStyleCnt="19"/>
      <dgm:spPr/>
    </dgm:pt>
    <dgm:pt modelId="{450F93B0-BEC5-4E78-8A69-C6EF5263B40F}" type="pres">
      <dgm:prSet presAssocID="{8DE5804B-83D1-471B-AFFE-92B17C421748}" presName="c4" presStyleLbl="node1" presStyleIdx="3" presStyleCnt="19"/>
      <dgm:spPr/>
    </dgm:pt>
    <dgm:pt modelId="{AAB614F3-5581-47B6-AECC-A43603F959EC}" type="pres">
      <dgm:prSet presAssocID="{8DE5804B-83D1-471B-AFFE-92B17C421748}" presName="c5" presStyleLbl="node1" presStyleIdx="4" presStyleCnt="19"/>
      <dgm:spPr/>
    </dgm:pt>
    <dgm:pt modelId="{75DC0123-49F0-4B52-8609-27201435B5A1}" type="pres">
      <dgm:prSet presAssocID="{8DE5804B-83D1-471B-AFFE-92B17C421748}" presName="c6" presStyleLbl="node1" presStyleIdx="5" presStyleCnt="19"/>
      <dgm:spPr/>
    </dgm:pt>
    <dgm:pt modelId="{EC22DF6F-9C2A-4493-BC82-4DAE1B4BB715}" type="pres">
      <dgm:prSet presAssocID="{8DE5804B-83D1-471B-AFFE-92B17C421748}" presName="c7" presStyleLbl="node1" presStyleIdx="6" presStyleCnt="19"/>
      <dgm:spPr/>
    </dgm:pt>
    <dgm:pt modelId="{42759593-0CF5-49EE-A77A-91CC9D292157}" type="pres">
      <dgm:prSet presAssocID="{8DE5804B-83D1-471B-AFFE-92B17C421748}" presName="c8" presStyleLbl="node1" presStyleIdx="7" presStyleCnt="19"/>
      <dgm:spPr/>
    </dgm:pt>
    <dgm:pt modelId="{2447B621-2EB3-43A6-B867-80A5272D5EC2}" type="pres">
      <dgm:prSet presAssocID="{8DE5804B-83D1-471B-AFFE-92B17C421748}" presName="c9" presStyleLbl="node1" presStyleIdx="8" presStyleCnt="19"/>
      <dgm:spPr/>
    </dgm:pt>
    <dgm:pt modelId="{4C239E89-85F6-456D-8263-20AAA4D578BB}" type="pres">
      <dgm:prSet presAssocID="{8DE5804B-83D1-471B-AFFE-92B17C421748}" presName="c10" presStyleLbl="node1" presStyleIdx="9" presStyleCnt="19"/>
      <dgm:spPr/>
    </dgm:pt>
    <dgm:pt modelId="{843AC941-AC52-47DE-8FC8-8C0A94AFA960}" type="pres">
      <dgm:prSet presAssocID="{8DE5804B-83D1-471B-AFFE-92B17C421748}" presName="c11" presStyleLbl="node1" presStyleIdx="10" presStyleCnt="19"/>
      <dgm:spPr/>
    </dgm:pt>
    <dgm:pt modelId="{2E4BE5F7-B243-4C73-9B05-E609A57F9FD7}" type="pres">
      <dgm:prSet presAssocID="{8DE5804B-83D1-471B-AFFE-92B17C421748}" presName="c12" presStyleLbl="node1" presStyleIdx="11" presStyleCnt="19"/>
      <dgm:spPr/>
    </dgm:pt>
    <dgm:pt modelId="{77279E80-D6D1-4A8D-8E2F-107EC31BDB2E}" type="pres">
      <dgm:prSet presAssocID="{8DE5804B-83D1-471B-AFFE-92B17C421748}" presName="c13" presStyleLbl="node1" presStyleIdx="12" presStyleCnt="19"/>
      <dgm:spPr/>
    </dgm:pt>
    <dgm:pt modelId="{C85E9883-28EE-440C-BC5F-8039215A8BE3}" type="pres">
      <dgm:prSet presAssocID="{8DE5804B-83D1-471B-AFFE-92B17C421748}" presName="c14" presStyleLbl="node1" presStyleIdx="13" presStyleCnt="19"/>
      <dgm:spPr/>
    </dgm:pt>
    <dgm:pt modelId="{48E9EA54-D886-4F46-9106-0E082A3812D3}" type="pres">
      <dgm:prSet presAssocID="{8DE5804B-83D1-471B-AFFE-92B17C421748}" presName="c15" presStyleLbl="node1" presStyleIdx="14" presStyleCnt="19"/>
      <dgm:spPr/>
    </dgm:pt>
    <dgm:pt modelId="{CE88AEEF-B08F-4705-8EC6-4622B29F2FA5}" type="pres">
      <dgm:prSet presAssocID="{8DE5804B-83D1-471B-AFFE-92B17C421748}" presName="c16" presStyleLbl="node1" presStyleIdx="15" presStyleCnt="19"/>
      <dgm:spPr/>
    </dgm:pt>
    <dgm:pt modelId="{86A37AC0-D12B-4A52-8F39-29B40971A348}" type="pres">
      <dgm:prSet presAssocID="{8DE5804B-83D1-471B-AFFE-92B17C421748}" presName="c17" presStyleLbl="node1" presStyleIdx="16" presStyleCnt="19"/>
      <dgm:spPr/>
    </dgm:pt>
    <dgm:pt modelId="{B2CC67D2-E06C-41A2-BAC1-18C436AFAAB4}" type="pres">
      <dgm:prSet presAssocID="{8DE5804B-83D1-471B-AFFE-92B17C421748}" presName="c18" presStyleLbl="node1" presStyleIdx="17" presStyleCnt="19"/>
      <dgm:spPr/>
    </dgm:pt>
    <dgm:pt modelId="{6652E6C2-F6D3-496A-AC30-ACF2AA86A1F1}" type="pres">
      <dgm:prSet presAssocID="{20235ABF-36E4-4345-BDF6-802A19F723BD}" presName="chevronComposite1" presStyleCnt="0"/>
      <dgm:spPr/>
    </dgm:pt>
    <dgm:pt modelId="{7521BC99-A03A-4C93-A44C-5BA512D26156}" type="pres">
      <dgm:prSet presAssocID="{20235ABF-36E4-4345-BDF6-802A19F723BD}" presName="chevron1" presStyleLbl="sibTrans2D1" presStyleIdx="0" presStyleCnt="3"/>
      <dgm:spPr/>
    </dgm:pt>
    <dgm:pt modelId="{5BAC2759-E86B-4C83-AB19-BC4AA71D997F}" type="pres">
      <dgm:prSet presAssocID="{20235ABF-36E4-4345-BDF6-802A19F723BD}" presName="spChevron1" presStyleCnt="0"/>
      <dgm:spPr/>
    </dgm:pt>
    <dgm:pt modelId="{7DC6776C-CB59-4953-9459-07D92F56CE9F}" type="pres">
      <dgm:prSet presAssocID="{1C261EF1-0338-43EE-8F42-3AA6457D9F86}" presName="middle" presStyleCnt="0"/>
      <dgm:spPr/>
    </dgm:pt>
    <dgm:pt modelId="{9D47F1D1-C5AB-494D-8A4B-41797FBED29E}" type="pres">
      <dgm:prSet presAssocID="{1C261EF1-0338-43EE-8F42-3AA6457D9F86}" presName="parTxMid" presStyleLbl="revTx" presStyleIdx="2" presStyleCnt="7" custLinFactNeighborX="-10380"/>
      <dgm:spPr/>
      <dgm:t>
        <a:bodyPr/>
        <a:lstStyle/>
        <a:p>
          <a:endParaRPr lang="en-US"/>
        </a:p>
      </dgm:t>
    </dgm:pt>
    <dgm:pt modelId="{ECF6C792-F291-457C-958F-92B05CA44642}" type="pres">
      <dgm:prSet presAssocID="{1C261EF1-0338-43EE-8F42-3AA6457D9F86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A905-99E7-4B02-A0E0-D726A562AA08}" type="pres">
      <dgm:prSet presAssocID="{1C261EF1-0338-43EE-8F42-3AA6457D9F86}" presName="spMid" presStyleCnt="0"/>
      <dgm:spPr/>
    </dgm:pt>
    <dgm:pt modelId="{EA8D1013-26B7-4996-B7A7-A8571EBDE1BD}" type="pres">
      <dgm:prSet presAssocID="{31BE49F8-63B8-425A-9A8B-77DB04347799}" presName="chevronComposite1" presStyleCnt="0"/>
      <dgm:spPr/>
    </dgm:pt>
    <dgm:pt modelId="{4852822D-3530-4773-9696-F58E56BDEFAA}" type="pres">
      <dgm:prSet presAssocID="{31BE49F8-63B8-425A-9A8B-77DB04347799}" presName="chevron1" presStyleLbl="sibTrans2D1" presStyleIdx="1" presStyleCnt="3" custLinFactNeighborX="-50474" custLinFactNeighborY="872"/>
      <dgm:spPr/>
    </dgm:pt>
    <dgm:pt modelId="{7933937B-1694-464B-83EB-387EA0C4BA19}" type="pres">
      <dgm:prSet presAssocID="{31BE49F8-63B8-425A-9A8B-77DB04347799}" presName="spChevron1" presStyleCnt="0"/>
      <dgm:spPr/>
    </dgm:pt>
    <dgm:pt modelId="{F6FC3EFB-7877-4DF6-A664-13818BAC15B0}" type="pres">
      <dgm:prSet presAssocID="{181588C7-7737-4837-9F0E-BC3766DD8BB5}" presName="middle" presStyleCnt="0"/>
      <dgm:spPr/>
    </dgm:pt>
    <dgm:pt modelId="{459E57EB-B646-4F69-9468-0593CF1F9A14}" type="pres">
      <dgm:prSet presAssocID="{181588C7-7737-4837-9F0E-BC3766DD8BB5}" presName="parTxMid" presStyleLbl="revTx" presStyleIdx="4" presStyleCnt="7" custScaleX="90696" custLinFactNeighborX="-28697"/>
      <dgm:spPr/>
      <dgm:t>
        <a:bodyPr/>
        <a:lstStyle/>
        <a:p>
          <a:endParaRPr lang="en-US"/>
        </a:p>
      </dgm:t>
    </dgm:pt>
    <dgm:pt modelId="{C6AEC9F5-601F-4332-A39C-E534A92248D0}" type="pres">
      <dgm:prSet presAssocID="{181588C7-7737-4837-9F0E-BC3766DD8BB5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DBD05-A70A-440D-B4CA-C5648530A959}" type="pres">
      <dgm:prSet presAssocID="{181588C7-7737-4837-9F0E-BC3766DD8BB5}" presName="spMid" presStyleCnt="0"/>
      <dgm:spPr/>
    </dgm:pt>
    <dgm:pt modelId="{B27CB7DB-CE36-405D-B9D9-88BFB53CCB1E}" type="pres">
      <dgm:prSet presAssocID="{A5B302B6-886D-4465-8F98-D7C7A8345789}" presName="chevronComposite1" presStyleCnt="0"/>
      <dgm:spPr/>
    </dgm:pt>
    <dgm:pt modelId="{BBC3B1F0-F5E8-4F49-867C-31DC446EDED9}" type="pres">
      <dgm:prSet presAssocID="{A5B302B6-886D-4465-8F98-D7C7A8345789}" presName="chevron1" presStyleLbl="sibTrans2D1" presStyleIdx="2" presStyleCnt="3" custLinFactX="-9904" custLinFactNeighborX="-100000" custLinFactNeighborY="-873"/>
      <dgm:spPr/>
    </dgm:pt>
    <dgm:pt modelId="{DA7DBFBE-C288-462A-BBB2-47213CE53801}" type="pres">
      <dgm:prSet presAssocID="{A5B302B6-886D-4465-8F98-D7C7A8345789}" presName="spChevron1" presStyleCnt="0"/>
      <dgm:spPr/>
    </dgm:pt>
    <dgm:pt modelId="{F55F8159-BB93-407B-A30F-DBA8507EE84C}" type="pres">
      <dgm:prSet presAssocID="{715AABFB-B994-405F-8DCF-FFE66FAE1BB8}" presName="last" presStyleCnt="0"/>
      <dgm:spPr/>
    </dgm:pt>
    <dgm:pt modelId="{07FE9B6C-CA06-437C-8D94-065D187D6E17}" type="pres">
      <dgm:prSet presAssocID="{715AABFB-B994-405F-8DCF-FFE66FAE1BB8}" presName="circleTx" presStyleLbl="node1" presStyleIdx="18" presStyleCnt="19" custLinFactNeighborX="-39507" custLinFactNeighborY="-5028"/>
      <dgm:spPr/>
      <dgm:t>
        <a:bodyPr/>
        <a:lstStyle/>
        <a:p>
          <a:endParaRPr lang="en-US"/>
        </a:p>
      </dgm:t>
    </dgm:pt>
    <dgm:pt modelId="{E04A397B-BE25-4184-80DA-14D2B8F1FC88}" type="pres">
      <dgm:prSet presAssocID="{715AABFB-B994-405F-8DCF-FFE66FAE1BB8}" presName="desTxN" presStyleLbl="revTx" presStyleIdx="6" presStyleCnt="7" custScaleX="58823" custScaleY="87203" custLinFactNeighborX="-31139" custLinFactNeighborY="-89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2048C-E80F-4543-8648-D50E47493B20}" type="pres">
      <dgm:prSet presAssocID="{715AABFB-B994-405F-8DCF-FFE66FAE1BB8}" presName="spN" presStyleCnt="0"/>
      <dgm:spPr/>
    </dgm:pt>
  </dgm:ptLst>
  <dgm:cxnLst>
    <dgm:cxn modelId="{FBA30E0A-5B9D-4D27-B28B-8AFD2943B145}" srcId="{E7177270-5D85-42A0-A571-B7FEB5B02EEE}" destId="{1C261EF1-0338-43EE-8F42-3AA6457D9F86}" srcOrd="1" destOrd="0" parTransId="{7F558B8B-E7CB-40E1-83E9-775DF0FE3860}" sibTransId="{31BE49F8-63B8-425A-9A8B-77DB04347799}"/>
    <dgm:cxn modelId="{47631B0E-3A0B-43DC-B384-7B7C95C028A3}" type="presOf" srcId="{5FFD4794-55F0-49D8-8F39-9E373DBAE7AD}" destId="{00F4CEA5-44D5-440E-BF76-F8D4D68E8414}" srcOrd="0" destOrd="2" presId="urn:microsoft.com/office/officeart/2009/3/layout/RandomtoResultProcess"/>
    <dgm:cxn modelId="{675BCBC1-2933-4C69-BE5A-86754C1223C9}" type="presOf" srcId="{37C2909E-77C9-474F-A192-0A970F2BBBE2}" destId="{ECF6C792-F291-457C-958F-92B05CA44642}" srcOrd="0" destOrd="2" presId="urn:microsoft.com/office/officeart/2009/3/layout/RandomtoResultProcess"/>
    <dgm:cxn modelId="{33767631-201A-48DF-9E77-132F1FC922F9}" type="presOf" srcId="{1C261EF1-0338-43EE-8F42-3AA6457D9F86}" destId="{9D47F1D1-C5AB-494D-8A4B-41797FBED29E}" srcOrd="0" destOrd="0" presId="urn:microsoft.com/office/officeart/2009/3/layout/RandomtoResultProcess"/>
    <dgm:cxn modelId="{9169ED99-4015-4F2D-81A3-441AB21EBA1A}" srcId="{1C261EF1-0338-43EE-8F42-3AA6457D9F86}" destId="{37C2909E-77C9-474F-A192-0A970F2BBBE2}" srcOrd="2" destOrd="0" parTransId="{0075C912-8B17-4451-9C0B-4E9CCDFDAC8F}" sibTransId="{53121A28-C296-4F2C-90FE-8BA570E5CAF8}"/>
    <dgm:cxn modelId="{B9851E44-BFE5-4D74-96E1-214B982CF5D9}" srcId="{E7177270-5D85-42A0-A571-B7FEB5B02EEE}" destId="{8DE5804B-83D1-471B-AFFE-92B17C421748}" srcOrd="0" destOrd="0" parTransId="{7DA2CAA6-B628-47C2-BD90-F3F099175D7A}" sibTransId="{20235ABF-36E4-4345-BDF6-802A19F723BD}"/>
    <dgm:cxn modelId="{1099AB75-0BA4-4B7E-A861-1BBDAA8289FE}" type="presOf" srcId="{E7177270-5D85-42A0-A571-B7FEB5B02EEE}" destId="{78E65DE8-B244-4282-8C4D-5219F353800D}" srcOrd="0" destOrd="0" presId="urn:microsoft.com/office/officeart/2009/3/layout/RandomtoResultProcess"/>
    <dgm:cxn modelId="{AF82764A-585A-4C6A-A2C1-D968AB86AEF4}" type="presOf" srcId="{D5EFC38C-CCD1-4D6E-84B7-845998E31D8E}" destId="{00F4CEA5-44D5-440E-BF76-F8D4D68E8414}" srcOrd="0" destOrd="1" presId="urn:microsoft.com/office/officeart/2009/3/layout/RandomtoResultProcess"/>
    <dgm:cxn modelId="{84A7AA6A-F824-4A69-A457-BFC956641B49}" srcId="{E7177270-5D85-42A0-A571-B7FEB5B02EEE}" destId="{181588C7-7737-4837-9F0E-BC3766DD8BB5}" srcOrd="2" destOrd="0" parTransId="{66344B9B-4C8A-4220-A4FC-D0C8E049EEFF}" sibTransId="{A5B302B6-886D-4465-8F98-D7C7A8345789}"/>
    <dgm:cxn modelId="{532AD5DB-2DD6-4224-9FFB-B4F4DC06027C}" srcId="{8DE5804B-83D1-471B-AFFE-92B17C421748}" destId="{D5EFC38C-CCD1-4D6E-84B7-845998E31D8E}" srcOrd="1" destOrd="0" parTransId="{BE11DCDF-36F2-4945-8ADB-CB0F0B98107E}" sibTransId="{96192A88-322D-485E-88A0-BDAC76CF9FE2}"/>
    <dgm:cxn modelId="{7D28CC8A-F4BC-47CF-841D-FF58EF59C0EC}" srcId="{E7177270-5D85-42A0-A571-B7FEB5B02EEE}" destId="{715AABFB-B994-405F-8DCF-FFE66FAE1BB8}" srcOrd="3" destOrd="0" parTransId="{0E3F8E74-6D40-4B55-846E-C0501366695D}" sibTransId="{126EED6F-DDEB-4087-86E1-CF1E1CD3F107}"/>
    <dgm:cxn modelId="{98FA41B8-09F9-428C-AB1C-7D0443DDAEBD}" type="presOf" srcId="{46C08248-C844-4FA2-9D7E-1797ABDF30A4}" destId="{E04A397B-BE25-4184-80DA-14D2B8F1FC88}" srcOrd="0" destOrd="0" presId="urn:microsoft.com/office/officeart/2009/3/layout/RandomtoResultProcess"/>
    <dgm:cxn modelId="{3A160DAE-28CC-49E4-AF50-C58470BEBB02}" type="presOf" srcId="{CF4D3AA3-B972-4C27-91B8-78299FC9D4DE}" destId="{ECF6C792-F291-457C-958F-92B05CA44642}" srcOrd="0" destOrd="1" presId="urn:microsoft.com/office/officeart/2009/3/layout/RandomtoResultProcess"/>
    <dgm:cxn modelId="{724CEEE6-FC0A-4C45-BB4F-67F4AE60DC12}" srcId="{715AABFB-B994-405F-8DCF-FFE66FAE1BB8}" destId="{2998D377-6227-4B8A-AC0C-CF157FF3A578}" srcOrd="1" destOrd="0" parTransId="{3593C612-9925-4172-8BA4-E56DAC72F5B4}" sibTransId="{F2F53970-8C07-47EF-9B5D-1EAF01275E29}"/>
    <dgm:cxn modelId="{EB2516E6-3C3B-4AEB-B56F-25B82AB72CC9}" type="presOf" srcId="{B6469028-7793-40E3-B91A-06DE8891567B}" destId="{00F4CEA5-44D5-440E-BF76-F8D4D68E8414}" srcOrd="0" destOrd="3" presId="urn:microsoft.com/office/officeart/2009/3/layout/RandomtoResultProcess"/>
    <dgm:cxn modelId="{F168D9AA-69EF-4E2E-BA8D-82BB852C9374}" type="presOf" srcId="{2998D377-6227-4B8A-AC0C-CF157FF3A578}" destId="{E04A397B-BE25-4184-80DA-14D2B8F1FC88}" srcOrd="0" destOrd="1" presId="urn:microsoft.com/office/officeart/2009/3/layout/RandomtoResultProcess"/>
    <dgm:cxn modelId="{3E0713E2-1251-4018-8109-572FB4496653}" type="presOf" srcId="{181588C7-7737-4837-9F0E-BC3766DD8BB5}" destId="{459E57EB-B646-4F69-9468-0593CF1F9A14}" srcOrd="0" destOrd="0" presId="urn:microsoft.com/office/officeart/2009/3/layout/RandomtoResultProcess"/>
    <dgm:cxn modelId="{5CC7FE19-A4D9-404E-8A44-D98842AC8AE3}" srcId="{1C261EF1-0338-43EE-8F42-3AA6457D9F86}" destId="{7E3A6480-0319-4F85-AC88-F00CF08352A3}" srcOrd="3" destOrd="0" parTransId="{58F51290-7C06-4F21-8394-15C253782D44}" sibTransId="{46152DBD-C2F6-4BB0-88E2-574A1B6E7FBD}"/>
    <dgm:cxn modelId="{1F263D25-31FA-4C3D-AC50-70502F8FD896}" type="presOf" srcId="{6F41235E-B530-44D0-91E5-A797301BD52E}" destId="{C6AEC9F5-601F-4332-A39C-E534A92248D0}" srcOrd="0" destOrd="0" presId="urn:microsoft.com/office/officeart/2009/3/layout/RandomtoResultProcess"/>
    <dgm:cxn modelId="{FA3CE75E-FC3C-4906-9D28-EBE2625DA594}" type="presOf" srcId="{715AABFB-B994-405F-8DCF-FFE66FAE1BB8}" destId="{07FE9B6C-CA06-437C-8D94-065D187D6E17}" srcOrd="0" destOrd="0" presId="urn:microsoft.com/office/officeart/2009/3/layout/RandomtoResultProcess"/>
    <dgm:cxn modelId="{4D9C210D-3E2A-4862-B3FE-4B358492E9F5}" srcId="{8DE5804B-83D1-471B-AFFE-92B17C421748}" destId="{B6469028-7793-40E3-B91A-06DE8891567B}" srcOrd="3" destOrd="0" parTransId="{6F49F37A-34B8-400C-867B-64230C1FC18F}" sibTransId="{110D1544-0519-4DAB-B581-9B0157E3DD1D}"/>
    <dgm:cxn modelId="{9D917FBB-0F86-4E03-85A5-D2408D152279}" type="presOf" srcId="{7E3A6480-0319-4F85-AC88-F00CF08352A3}" destId="{ECF6C792-F291-457C-958F-92B05CA44642}" srcOrd="0" destOrd="3" presId="urn:microsoft.com/office/officeart/2009/3/layout/RandomtoResultProcess"/>
    <dgm:cxn modelId="{462EA120-583C-4E91-A1F0-B316D10E7759}" type="presOf" srcId="{B05DE722-8C9D-4D9D-9DBF-FA68B42126E2}" destId="{00F4CEA5-44D5-440E-BF76-F8D4D68E8414}" srcOrd="0" destOrd="0" presId="urn:microsoft.com/office/officeart/2009/3/layout/RandomtoResultProcess"/>
    <dgm:cxn modelId="{3356ABBC-6E52-427B-9336-92032A9704AE}" srcId="{8DE5804B-83D1-471B-AFFE-92B17C421748}" destId="{B05DE722-8C9D-4D9D-9DBF-FA68B42126E2}" srcOrd="0" destOrd="0" parTransId="{2491C77F-3E54-4D62-8988-18A14AE8A674}" sibTransId="{42AD6893-52C9-49B7-8E77-F82ACA4706B7}"/>
    <dgm:cxn modelId="{A8B7F032-6548-4380-9A20-10EDC704D1CC}" srcId="{715AABFB-B994-405F-8DCF-FFE66FAE1BB8}" destId="{46C08248-C844-4FA2-9D7E-1797ABDF30A4}" srcOrd="0" destOrd="0" parTransId="{49F57081-E287-4AC8-8A23-BAD7743F72E2}" sibTransId="{A48138F5-948B-4E95-B371-090648B2F283}"/>
    <dgm:cxn modelId="{020BD856-FBDF-46C6-8B31-D6781B48B731}" srcId="{181588C7-7737-4837-9F0E-BC3766DD8BB5}" destId="{6F41235E-B530-44D0-91E5-A797301BD52E}" srcOrd="0" destOrd="0" parTransId="{77034097-4D35-4A78-A235-553BA6684486}" sibTransId="{0A6D6013-7486-412A-A509-266C20CE41BC}"/>
    <dgm:cxn modelId="{5AB7BC03-F938-4596-B1BD-A3BB23263579}" srcId="{8DE5804B-83D1-471B-AFFE-92B17C421748}" destId="{5FFD4794-55F0-49D8-8F39-9E373DBAE7AD}" srcOrd="2" destOrd="0" parTransId="{80768F94-4EBE-44E3-BBA3-7A74ED630A48}" sibTransId="{3B0D633F-EE5E-41CE-B013-66F76D7CC169}"/>
    <dgm:cxn modelId="{B31EE123-BB96-48FD-BB71-5D6DEBE8BAFC}" srcId="{1C261EF1-0338-43EE-8F42-3AA6457D9F86}" destId="{B80AE486-780B-458F-B3DA-CB81B115FC8D}" srcOrd="0" destOrd="0" parTransId="{404C9AFD-9BFD-4486-977A-1C8DA325B8F8}" sibTransId="{581E39EA-22DE-4E39-B087-E57AE8608A1F}"/>
    <dgm:cxn modelId="{AFD5B4B9-85BE-4C97-91F2-027DAB06776E}" type="presOf" srcId="{8DE5804B-83D1-471B-AFFE-92B17C421748}" destId="{A9CB1BF0-72AD-4C23-B0C6-92A7E306203D}" srcOrd="0" destOrd="0" presId="urn:microsoft.com/office/officeart/2009/3/layout/RandomtoResultProcess"/>
    <dgm:cxn modelId="{3E18635F-1AF7-4F45-84A6-D12F4C578503}" type="presOf" srcId="{B80AE486-780B-458F-B3DA-CB81B115FC8D}" destId="{ECF6C792-F291-457C-958F-92B05CA44642}" srcOrd="0" destOrd="0" presId="urn:microsoft.com/office/officeart/2009/3/layout/RandomtoResultProcess"/>
    <dgm:cxn modelId="{FFDDB042-F370-4BA1-A09D-AE9E387F0A17}" srcId="{1C261EF1-0338-43EE-8F42-3AA6457D9F86}" destId="{CF4D3AA3-B972-4C27-91B8-78299FC9D4DE}" srcOrd="1" destOrd="0" parTransId="{34DD92D7-923C-4E05-9B04-7B4CC68FFC3C}" sibTransId="{7EE43D93-818D-45D7-BAED-347F78C1F186}"/>
    <dgm:cxn modelId="{6FD6BD42-99C2-44FD-A2F8-3E35A8663595}" type="presParOf" srcId="{78E65DE8-B244-4282-8C4D-5219F353800D}" destId="{95D0C1CF-BA54-4664-A623-759EDE713853}" srcOrd="0" destOrd="0" presId="urn:microsoft.com/office/officeart/2009/3/layout/RandomtoResultProcess"/>
    <dgm:cxn modelId="{32FF8055-CAE7-4195-8D70-427E78996D51}" type="presParOf" srcId="{95D0C1CF-BA54-4664-A623-759EDE713853}" destId="{A9CB1BF0-72AD-4C23-B0C6-92A7E306203D}" srcOrd="0" destOrd="0" presId="urn:microsoft.com/office/officeart/2009/3/layout/RandomtoResultProcess"/>
    <dgm:cxn modelId="{A480CD7A-12F9-43CD-A9A8-F6D0A09401CC}" type="presParOf" srcId="{95D0C1CF-BA54-4664-A623-759EDE713853}" destId="{00F4CEA5-44D5-440E-BF76-F8D4D68E8414}" srcOrd="1" destOrd="0" presId="urn:microsoft.com/office/officeart/2009/3/layout/RandomtoResultProcess"/>
    <dgm:cxn modelId="{8AF467E5-9D37-47CD-83C6-47B16E815A17}" type="presParOf" srcId="{95D0C1CF-BA54-4664-A623-759EDE713853}" destId="{5A157805-EF45-4513-B0F0-685A4608B928}" srcOrd="2" destOrd="0" presId="urn:microsoft.com/office/officeart/2009/3/layout/RandomtoResultProcess"/>
    <dgm:cxn modelId="{71E732A2-07E8-4D0D-9B2B-96B56923E746}" type="presParOf" srcId="{95D0C1CF-BA54-4664-A623-759EDE713853}" destId="{8CA2C3E4-2469-4588-94B0-7EFC475FBB73}" srcOrd="3" destOrd="0" presId="urn:microsoft.com/office/officeart/2009/3/layout/RandomtoResultProcess"/>
    <dgm:cxn modelId="{9533109A-3CD7-4077-869E-07240F613EC7}" type="presParOf" srcId="{95D0C1CF-BA54-4664-A623-759EDE713853}" destId="{A9A056F2-F445-4AFD-AB81-78EBB7192542}" srcOrd="4" destOrd="0" presId="urn:microsoft.com/office/officeart/2009/3/layout/RandomtoResultProcess"/>
    <dgm:cxn modelId="{0B745442-95CA-4805-BA48-ACDDC3FC787E}" type="presParOf" srcId="{95D0C1CF-BA54-4664-A623-759EDE713853}" destId="{450F93B0-BEC5-4E78-8A69-C6EF5263B40F}" srcOrd="5" destOrd="0" presId="urn:microsoft.com/office/officeart/2009/3/layout/RandomtoResultProcess"/>
    <dgm:cxn modelId="{153BD716-3A9A-4DF6-8288-F4C4C2074C20}" type="presParOf" srcId="{95D0C1CF-BA54-4664-A623-759EDE713853}" destId="{AAB614F3-5581-47B6-AECC-A43603F959EC}" srcOrd="6" destOrd="0" presId="urn:microsoft.com/office/officeart/2009/3/layout/RandomtoResultProcess"/>
    <dgm:cxn modelId="{46B50DF1-34A6-4824-BCA1-9E85D07390BE}" type="presParOf" srcId="{95D0C1CF-BA54-4664-A623-759EDE713853}" destId="{75DC0123-49F0-4B52-8609-27201435B5A1}" srcOrd="7" destOrd="0" presId="urn:microsoft.com/office/officeart/2009/3/layout/RandomtoResultProcess"/>
    <dgm:cxn modelId="{95AF34E1-885D-491C-9F84-543CB9A4AD66}" type="presParOf" srcId="{95D0C1CF-BA54-4664-A623-759EDE713853}" destId="{EC22DF6F-9C2A-4493-BC82-4DAE1B4BB715}" srcOrd="8" destOrd="0" presId="urn:microsoft.com/office/officeart/2009/3/layout/RandomtoResultProcess"/>
    <dgm:cxn modelId="{9C3621B8-D535-48CB-A442-D3E20941C362}" type="presParOf" srcId="{95D0C1CF-BA54-4664-A623-759EDE713853}" destId="{42759593-0CF5-49EE-A77A-91CC9D292157}" srcOrd="9" destOrd="0" presId="urn:microsoft.com/office/officeart/2009/3/layout/RandomtoResultProcess"/>
    <dgm:cxn modelId="{D223525E-2006-4F97-81D5-AEB222691597}" type="presParOf" srcId="{95D0C1CF-BA54-4664-A623-759EDE713853}" destId="{2447B621-2EB3-43A6-B867-80A5272D5EC2}" srcOrd="10" destOrd="0" presId="urn:microsoft.com/office/officeart/2009/3/layout/RandomtoResultProcess"/>
    <dgm:cxn modelId="{FCC42C26-EE8E-48EA-B9A4-76C2A92747FE}" type="presParOf" srcId="{95D0C1CF-BA54-4664-A623-759EDE713853}" destId="{4C239E89-85F6-456D-8263-20AAA4D578BB}" srcOrd="11" destOrd="0" presId="urn:microsoft.com/office/officeart/2009/3/layout/RandomtoResultProcess"/>
    <dgm:cxn modelId="{229E1418-6536-4756-BE31-4F1F49DAD73C}" type="presParOf" srcId="{95D0C1CF-BA54-4664-A623-759EDE713853}" destId="{843AC941-AC52-47DE-8FC8-8C0A94AFA960}" srcOrd="12" destOrd="0" presId="urn:microsoft.com/office/officeart/2009/3/layout/RandomtoResultProcess"/>
    <dgm:cxn modelId="{AF40548C-F4F5-4349-8035-9BAABE5285EF}" type="presParOf" srcId="{95D0C1CF-BA54-4664-A623-759EDE713853}" destId="{2E4BE5F7-B243-4C73-9B05-E609A57F9FD7}" srcOrd="13" destOrd="0" presId="urn:microsoft.com/office/officeart/2009/3/layout/RandomtoResultProcess"/>
    <dgm:cxn modelId="{3A823F0A-C6F4-407C-8E9F-D7AD42B2EFE5}" type="presParOf" srcId="{95D0C1CF-BA54-4664-A623-759EDE713853}" destId="{77279E80-D6D1-4A8D-8E2F-107EC31BDB2E}" srcOrd="14" destOrd="0" presId="urn:microsoft.com/office/officeart/2009/3/layout/RandomtoResultProcess"/>
    <dgm:cxn modelId="{7AFD8999-68F2-417E-8E1A-AD9A8ABB0FF4}" type="presParOf" srcId="{95D0C1CF-BA54-4664-A623-759EDE713853}" destId="{C85E9883-28EE-440C-BC5F-8039215A8BE3}" srcOrd="15" destOrd="0" presId="urn:microsoft.com/office/officeart/2009/3/layout/RandomtoResultProcess"/>
    <dgm:cxn modelId="{BEC02A8B-1699-41CC-9CAB-7161850FA291}" type="presParOf" srcId="{95D0C1CF-BA54-4664-A623-759EDE713853}" destId="{48E9EA54-D886-4F46-9106-0E082A3812D3}" srcOrd="16" destOrd="0" presId="urn:microsoft.com/office/officeart/2009/3/layout/RandomtoResultProcess"/>
    <dgm:cxn modelId="{AA6A3C34-0753-4CB8-B5F4-961B59F40436}" type="presParOf" srcId="{95D0C1CF-BA54-4664-A623-759EDE713853}" destId="{CE88AEEF-B08F-4705-8EC6-4622B29F2FA5}" srcOrd="17" destOrd="0" presId="urn:microsoft.com/office/officeart/2009/3/layout/RandomtoResultProcess"/>
    <dgm:cxn modelId="{CFA4C819-3DBA-453C-8F97-BB9CF55E8676}" type="presParOf" srcId="{95D0C1CF-BA54-4664-A623-759EDE713853}" destId="{86A37AC0-D12B-4A52-8F39-29B40971A348}" srcOrd="18" destOrd="0" presId="urn:microsoft.com/office/officeart/2009/3/layout/RandomtoResultProcess"/>
    <dgm:cxn modelId="{C5A40E3B-54C1-4FA6-A2A9-60412CDEE312}" type="presParOf" srcId="{95D0C1CF-BA54-4664-A623-759EDE713853}" destId="{B2CC67D2-E06C-41A2-BAC1-18C436AFAAB4}" srcOrd="19" destOrd="0" presId="urn:microsoft.com/office/officeart/2009/3/layout/RandomtoResultProcess"/>
    <dgm:cxn modelId="{C17635C6-874B-440F-90E1-4B3AF9A0652E}" type="presParOf" srcId="{78E65DE8-B244-4282-8C4D-5219F353800D}" destId="{6652E6C2-F6D3-496A-AC30-ACF2AA86A1F1}" srcOrd="1" destOrd="0" presId="urn:microsoft.com/office/officeart/2009/3/layout/RandomtoResultProcess"/>
    <dgm:cxn modelId="{C5F15ECD-C54F-4067-9BAC-B842404D911A}" type="presParOf" srcId="{6652E6C2-F6D3-496A-AC30-ACF2AA86A1F1}" destId="{7521BC99-A03A-4C93-A44C-5BA512D26156}" srcOrd="0" destOrd="0" presId="urn:microsoft.com/office/officeart/2009/3/layout/RandomtoResultProcess"/>
    <dgm:cxn modelId="{488F5FF0-76BB-4889-8D6D-D5852CFE2BE6}" type="presParOf" srcId="{6652E6C2-F6D3-496A-AC30-ACF2AA86A1F1}" destId="{5BAC2759-E86B-4C83-AB19-BC4AA71D997F}" srcOrd="1" destOrd="0" presId="urn:microsoft.com/office/officeart/2009/3/layout/RandomtoResultProcess"/>
    <dgm:cxn modelId="{189E0475-D347-41BE-A366-75FB98728661}" type="presParOf" srcId="{78E65DE8-B244-4282-8C4D-5219F353800D}" destId="{7DC6776C-CB59-4953-9459-07D92F56CE9F}" srcOrd="2" destOrd="0" presId="urn:microsoft.com/office/officeart/2009/3/layout/RandomtoResultProcess"/>
    <dgm:cxn modelId="{EDAFD95D-7A2F-45E3-B552-29879C52BD42}" type="presParOf" srcId="{7DC6776C-CB59-4953-9459-07D92F56CE9F}" destId="{9D47F1D1-C5AB-494D-8A4B-41797FBED29E}" srcOrd="0" destOrd="0" presId="urn:microsoft.com/office/officeart/2009/3/layout/RandomtoResultProcess"/>
    <dgm:cxn modelId="{6ED31658-4D78-400C-B82C-AE3380F33CE1}" type="presParOf" srcId="{7DC6776C-CB59-4953-9459-07D92F56CE9F}" destId="{ECF6C792-F291-457C-958F-92B05CA44642}" srcOrd="1" destOrd="0" presId="urn:microsoft.com/office/officeart/2009/3/layout/RandomtoResultProcess"/>
    <dgm:cxn modelId="{A7FDCA7D-6504-4C97-A6FC-CBD2BF63E07A}" type="presParOf" srcId="{7DC6776C-CB59-4953-9459-07D92F56CE9F}" destId="{5E16A905-99E7-4B02-A0E0-D726A562AA08}" srcOrd="2" destOrd="0" presId="urn:microsoft.com/office/officeart/2009/3/layout/RandomtoResultProcess"/>
    <dgm:cxn modelId="{4DE14528-BE4E-4435-94BB-F0428B4FCA03}" type="presParOf" srcId="{78E65DE8-B244-4282-8C4D-5219F353800D}" destId="{EA8D1013-26B7-4996-B7A7-A8571EBDE1BD}" srcOrd="3" destOrd="0" presId="urn:microsoft.com/office/officeart/2009/3/layout/RandomtoResultProcess"/>
    <dgm:cxn modelId="{76AEB456-DDC3-47F8-B59C-5E7D02ACA693}" type="presParOf" srcId="{EA8D1013-26B7-4996-B7A7-A8571EBDE1BD}" destId="{4852822D-3530-4773-9696-F58E56BDEFAA}" srcOrd="0" destOrd="0" presId="urn:microsoft.com/office/officeart/2009/3/layout/RandomtoResultProcess"/>
    <dgm:cxn modelId="{79B5B236-D901-4564-BC74-15500BC56CF4}" type="presParOf" srcId="{EA8D1013-26B7-4996-B7A7-A8571EBDE1BD}" destId="{7933937B-1694-464B-83EB-387EA0C4BA19}" srcOrd="1" destOrd="0" presId="urn:microsoft.com/office/officeart/2009/3/layout/RandomtoResultProcess"/>
    <dgm:cxn modelId="{EC4FC128-38D2-4368-9047-A813380CED33}" type="presParOf" srcId="{78E65DE8-B244-4282-8C4D-5219F353800D}" destId="{F6FC3EFB-7877-4DF6-A664-13818BAC15B0}" srcOrd="4" destOrd="0" presId="urn:microsoft.com/office/officeart/2009/3/layout/RandomtoResultProcess"/>
    <dgm:cxn modelId="{28C60706-FFBF-458D-B819-EBA96138177D}" type="presParOf" srcId="{F6FC3EFB-7877-4DF6-A664-13818BAC15B0}" destId="{459E57EB-B646-4F69-9468-0593CF1F9A14}" srcOrd="0" destOrd="0" presId="urn:microsoft.com/office/officeart/2009/3/layout/RandomtoResultProcess"/>
    <dgm:cxn modelId="{6B4C6B2F-AC6F-4550-BDDB-D27BFA4C8A6F}" type="presParOf" srcId="{F6FC3EFB-7877-4DF6-A664-13818BAC15B0}" destId="{C6AEC9F5-601F-4332-A39C-E534A92248D0}" srcOrd="1" destOrd="0" presId="urn:microsoft.com/office/officeart/2009/3/layout/RandomtoResultProcess"/>
    <dgm:cxn modelId="{84C99D17-2C74-4487-9282-D714B0829B1F}" type="presParOf" srcId="{F6FC3EFB-7877-4DF6-A664-13818BAC15B0}" destId="{A92DBD05-A70A-440D-B4CA-C5648530A959}" srcOrd="2" destOrd="0" presId="urn:microsoft.com/office/officeart/2009/3/layout/RandomtoResultProcess"/>
    <dgm:cxn modelId="{4F172AAB-8EB8-4DA1-B2CF-50C3BAFE7478}" type="presParOf" srcId="{78E65DE8-B244-4282-8C4D-5219F353800D}" destId="{B27CB7DB-CE36-405D-B9D9-88BFB53CCB1E}" srcOrd="5" destOrd="0" presId="urn:microsoft.com/office/officeart/2009/3/layout/RandomtoResultProcess"/>
    <dgm:cxn modelId="{14C1A688-8128-4D49-8B47-76B8EE4FA4B0}" type="presParOf" srcId="{B27CB7DB-CE36-405D-B9D9-88BFB53CCB1E}" destId="{BBC3B1F0-F5E8-4F49-867C-31DC446EDED9}" srcOrd="0" destOrd="0" presId="urn:microsoft.com/office/officeart/2009/3/layout/RandomtoResultProcess"/>
    <dgm:cxn modelId="{6519E092-7F59-4561-A166-7ACBC2111591}" type="presParOf" srcId="{B27CB7DB-CE36-405D-B9D9-88BFB53CCB1E}" destId="{DA7DBFBE-C288-462A-BBB2-47213CE53801}" srcOrd="1" destOrd="0" presId="urn:microsoft.com/office/officeart/2009/3/layout/RandomtoResultProcess"/>
    <dgm:cxn modelId="{E84BED78-627A-44EF-A700-FC42DDAAE2D5}" type="presParOf" srcId="{78E65DE8-B244-4282-8C4D-5219F353800D}" destId="{F55F8159-BB93-407B-A30F-DBA8507EE84C}" srcOrd="6" destOrd="0" presId="urn:microsoft.com/office/officeart/2009/3/layout/RandomtoResultProcess"/>
    <dgm:cxn modelId="{0A96CC56-4986-4F04-ADFA-26091EAC9FFE}" type="presParOf" srcId="{F55F8159-BB93-407B-A30F-DBA8507EE84C}" destId="{07FE9B6C-CA06-437C-8D94-065D187D6E17}" srcOrd="0" destOrd="0" presId="urn:microsoft.com/office/officeart/2009/3/layout/RandomtoResultProcess"/>
    <dgm:cxn modelId="{34AE5E58-AA23-4267-9078-F125CA3CD4BF}" type="presParOf" srcId="{F55F8159-BB93-407B-A30F-DBA8507EE84C}" destId="{E04A397B-BE25-4184-80DA-14D2B8F1FC88}" srcOrd="1" destOrd="0" presId="urn:microsoft.com/office/officeart/2009/3/layout/RandomtoResultProcess"/>
    <dgm:cxn modelId="{EACEC1FE-2A6A-49FA-9F43-9B2870311BA4}" type="presParOf" srcId="{F55F8159-BB93-407B-A30F-DBA8507EE84C}" destId="{9562048C-E80F-4543-8648-D50E47493B20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02936-B12A-4E39-A56F-027B52119BC1}" type="doc">
      <dgm:prSet loTypeId="urn:microsoft.com/office/officeart/2005/8/layout/arrow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ACC11-36C2-452F-85C3-6E953CF334AA}">
      <dgm:prSet phldrT="[Text]"/>
      <dgm:spPr/>
      <dgm:t>
        <a:bodyPr/>
        <a:lstStyle/>
        <a:p>
          <a:r>
            <a:rPr lang="en-US" dirty="0" smtClean="0"/>
            <a:t>sell</a:t>
          </a:r>
          <a:endParaRPr lang="en-US" dirty="0"/>
        </a:p>
      </dgm:t>
    </dgm:pt>
    <dgm:pt modelId="{980A4449-E13C-4018-9C5B-A337BC56E841}" type="parTrans" cxnId="{F74E7C7C-D408-4875-8C31-F905960E72E3}">
      <dgm:prSet/>
      <dgm:spPr/>
      <dgm:t>
        <a:bodyPr/>
        <a:lstStyle/>
        <a:p>
          <a:endParaRPr lang="en-US"/>
        </a:p>
      </dgm:t>
    </dgm:pt>
    <dgm:pt modelId="{77E6D439-A08E-4B3D-9834-2B3C1779C7CA}" type="sibTrans" cxnId="{F74E7C7C-D408-4875-8C31-F905960E72E3}">
      <dgm:prSet/>
      <dgm:spPr/>
      <dgm:t>
        <a:bodyPr/>
        <a:lstStyle/>
        <a:p>
          <a:endParaRPr lang="en-US"/>
        </a:p>
      </dgm:t>
    </dgm:pt>
    <dgm:pt modelId="{6D5115F8-2BE6-4D7B-B183-685D429E937D}">
      <dgm:prSet phldrT="[Text]"/>
      <dgm:spPr/>
      <dgm:t>
        <a:bodyPr/>
        <a:lstStyle/>
        <a:p>
          <a:r>
            <a:rPr lang="en-US" dirty="0" smtClean="0"/>
            <a:t>buy</a:t>
          </a:r>
          <a:endParaRPr lang="en-US" dirty="0"/>
        </a:p>
      </dgm:t>
    </dgm:pt>
    <dgm:pt modelId="{21C53593-64C5-4036-BC72-24DB9A3BC4C3}" type="parTrans" cxnId="{6D08B725-312C-4601-A19B-4F32F2A3CAD6}">
      <dgm:prSet/>
      <dgm:spPr/>
      <dgm:t>
        <a:bodyPr/>
        <a:lstStyle/>
        <a:p>
          <a:endParaRPr lang="en-US"/>
        </a:p>
      </dgm:t>
    </dgm:pt>
    <dgm:pt modelId="{79852DC3-A9EE-423A-995C-A07FC47C01B5}" type="sibTrans" cxnId="{6D08B725-312C-4601-A19B-4F32F2A3CAD6}">
      <dgm:prSet/>
      <dgm:spPr/>
      <dgm:t>
        <a:bodyPr/>
        <a:lstStyle/>
        <a:p>
          <a:endParaRPr lang="en-US"/>
        </a:p>
      </dgm:t>
    </dgm:pt>
    <dgm:pt modelId="{649CDD71-36A9-4AFE-9709-1F2085E00FE9}" type="pres">
      <dgm:prSet presAssocID="{3DE02936-B12A-4E39-A56F-027B52119B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BCCD6E-B98C-433C-89AC-A0EF440CEE56}" type="pres">
      <dgm:prSet presAssocID="{691ACC11-36C2-452F-85C3-6E953CF334AA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0E285-8F99-47D1-AA90-C81331AE6585}" type="pres">
      <dgm:prSet presAssocID="{6D5115F8-2BE6-4D7B-B183-685D429E937D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4E7C7C-D408-4875-8C31-F905960E72E3}" srcId="{3DE02936-B12A-4E39-A56F-027B52119BC1}" destId="{691ACC11-36C2-452F-85C3-6E953CF334AA}" srcOrd="0" destOrd="0" parTransId="{980A4449-E13C-4018-9C5B-A337BC56E841}" sibTransId="{77E6D439-A08E-4B3D-9834-2B3C1779C7CA}"/>
    <dgm:cxn modelId="{1BF06BF4-4AC7-440C-9240-7A6B2AD735AD}" type="presOf" srcId="{6D5115F8-2BE6-4D7B-B183-685D429E937D}" destId="{1750E285-8F99-47D1-AA90-C81331AE6585}" srcOrd="0" destOrd="0" presId="urn:microsoft.com/office/officeart/2005/8/layout/arrow1"/>
    <dgm:cxn modelId="{D2DED3B3-0D6C-4628-9722-7AB85676AE61}" type="presOf" srcId="{691ACC11-36C2-452F-85C3-6E953CF334AA}" destId="{BEBCCD6E-B98C-433C-89AC-A0EF440CEE56}" srcOrd="0" destOrd="0" presId="urn:microsoft.com/office/officeart/2005/8/layout/arrow1"/>
    <dgm:cxn modelId="{6D08B725-312C-4601-A19B-4F32F2A3CAD6}" srcId="{3DE02936-B12A-4E39-A56F-027B52119BC1}" destId="{6D5115F8-2BE6-4D7B-B183-685D429E937D}" srcOrd="1" destOrd="0" parTransId="{21C53593-64C5-4036-BC72-24DB9A3BC4C3}" sibTransId="{79852DC3-A9EE-423A-995C-A07FC47C01B5}"/>
    <dgm:cxn modelId="{1FBCE04A-EB79-46EF-890C-CBA8D9C4DB32}" type="presOf" srcId="{3DE02936-B12A-4E39-A56F-027B52119BC1}" destId="{649CDD71-36A9-4AFE-9709-1F2085E00FE9}" srcOrd="0" destOrd="0" presId="urn:microsoft.com/office/officeart/2005/8/layout/arrow1"/>
    <dgm:cxn modelId="{45A5E97A-8E84-463E-8D5C-2A424CCA1F75}" type="presParOf" srcId="{649CDD71-36A9-4AFE-9709-1F2085E00FE9}" destId="{BEBCCD6E-B98C-433C-89AC-A0EF440CEE56}" srcOrd="0" destOrd="0" presId="urn:microsoft.com/office/officeart/2005/8/layout/arrow1"/>
    <dgm:cxn modelId="{C48AA7C9-AA9A-4B20-8BCC-3AD26D32F1D8}" type="presParOf" srcId="{649CDD71-36A9-4AFE-9709-1F2085E00FE9}" destId="{1750E285-8F99-47D1-AA90-C81331AE658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1BF0-72AD-4C23-B0C6-92A7E306203D}">
      <dsp:nvSpPr>
        <dsp:cNvPr id="0" name=""/>
        <dsp:cNvSpPr/>
      </dsp:nvSpPr>
      <dsp:spPr>
        <a:xfrm>
          <a:off x="143585" y="1729321"/>
          <a:ext cx="2077524" cy="68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Input Data</a:t>
          </a:r>
          <a:endParaRPr lang="en-US" sz="2000" kern="1200" dirty="0"/>
        </a:p>
      </dsp:txBody>
      <dsp:txXfrm>
        <a:off x="143585" y="1729321"/>
        <a:ext cx="2077524" cy="684638"/>
      </dsp:txXfrm>
    </dsp:sp>
    <dsp:sp modelId="{00F4CEA5-44D5-440E-BF76-F8D4D68E8414}">
      <dsp:nvSpPr>
        <dsp:cNvPr id="0" name=""/>
        <dsp:cNvSpPr/>
      </dsp:nvSpPr>
      <dsp:spPr>
        <a:xfrm>
          <a:off x="143585" y="3172988"/>
          <a:ext cx="2077524" cy="128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Prices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Volumes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PnL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Current Position</a:t>
          </a:r>
          <a:endParaRPr lang="en-US" sz="1300" kern="1200" dirty="0"/>
        </a:p>
      </dsp:txBody>
      <dsp:txXfrm>
        <a:off x="143585" y="3172988"/>
        <a:ext cx="2077524" cy="1282679"/>
      </dsp:txXfrm>
    </dsp:sp>
    <dsp:sp modelId="{5A157805-EF45-4513-B0F0-685A4608B928}">
      <dsp:nvSpPr>
        <dsp:cNvPr id="0" name=""/>
        <dsp:cNvSpPr/>
      </dsp:nvSpPr>
      <dsp:spPr>
        <a:xfrm>
          <a:off x="141224" y="1521096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C3E4-2469-4588-94B0-7EFC475FBB73}">
      <dsp:nvSpPr>
        <dsp:cNvPr id="0" name=""/>
        <dsp:cNvSpPr/>
      </dsp:nvSpPr>
      <dsp:spPr>
        <a:xfrm>
          <a:off x="256904" y="1289735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56F2-F445-4AFD-AB81-78EBB7192542}">
      <dsp:nvSpPr>
        <dsp:cNvPr id="0" name=""/>
        <dsp:cNvSpPr/>
      </dsp:nvSpPr>
      <dsp:spPr>
        <a:xfrm>
          <a:off x="534537" y="1336007"/>
          <a:ext cx="259690" cy="259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F93B0-BEC5-4E78-8A69-C6EF5263B40F}">
      <dsp:nvSpPr>
        <dsp:cNvPr id="0" name=""/>
        <dsp:cNvSpPr/>
      </dsp:nvSpPr>
      <dsp:spPr>
        <a:xfrm>
          <a:off x="765898" y="1081511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614F3-5581-47B6-AECC-A43603F959EC}">
      <dsp:nvSpPr>
        <dsp:cNvPr id="0" name=""/>
        <dsp:cNvSpPr/>
      </dsp:nvSpPr>
      <dsp:spPr>
        <a:xfrm>
          <a:off x="1066667" y="988966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C0123-49F0-4B52-8609-27201435B5A1}">
      <dsp:nvSpPr>
        <dsp:cNvPr id="0" name=""/>
        <dsp:cNvSpPr/>
      </dsp:nvSpPr>
      <dsp:spPr>
        <a:xfrm>
          <a:off x="1436844" y="1150919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2DF6F-9C2A-4493-BC82-4DAE1B4BB715}">
      <dsp:nvSpPr>
        <dsp:cNvPr id="0" name=""/>
        <dsp:cNvSpPr/>
      </dsp:nvSpPr>
      <dsp:spPr>
        <a:xfrm>
          <a:off x="1668204" y="1266599"/>
          <a:ext cx="259690" cy="259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9593-0CF5-49EE-A77A-91CC9D292157}">
      <dsp:nvSpPr>
        <dsp:cNvPr id="0" name=""/>
        <dsp:cNvSpPr/>
      </dsp:nvSpPr>
      <dsp:spPr>
        <a:xfrm>
          <a:off x="1992109" y="1521096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7B621-2EB3-43A6-B867-80A5272D5EC2}">
      <dsp:nvSpPr>
        <dsp:cNvPr id="0" name=""/>
        <dsp:cNvSpPr/>
      </dsp:nvSpPr>
      <dsp:spPr>
        <a:xfrm>
          <a:off x="2130926" y="1775593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39E89-85F6-456D-8263-20AAA4D578BB}">
      <dsp:nvSpPr>
        <dsp:cNvPr id="0" name=""/>
        <dsp:cNvSpPr/>
      </dsp:nvSpPr>
      <dsp:spPr>
        <a:xfrm>
          <a:off x="927850" y="1289735"/>
          <a:ext cx="424948" cy="4249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AC941-AC52-47DE-8FC8-8C0A94AFA960}">
      <dsp:nvSpPr>
        <dsp:cNvPr id="0" name=""/>
        <dsp:cNvSpPr/>
      </dsp:nvSpPr>
      <dsp:spPr>
        <a:xfrm>
          <a:off x="25543" y="2168906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BE5F7-B243-4C73-9B05-E609A57F9FD7}">
      <dsp:nvSpPr>
        <dsp:cNvPr id="0" name=""/>
        <dsp:cNvSpPr/>
      </dsp:nvSpPr>
      <dsp:spPr>
        <a:xfrm>
          <a:off x="164360" y="2377131"/>
          <a:ext cx="259690" cy="259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79E80-D6D1-4A8D-8E2F-107EC31BDB2E}">
      <dsp:nvSpPr>
        <dsp:cNvPr id="0" name=""/>
        <dsp:cNvSpPr/>
      </dsp:nvSpPr>
      <dsp:spPr>
        <a:xfrm>
          <a:off x="511401" y="2562219"/>
          <a:ext cx="377731" cy="377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9883-28EE-440C-BC5F-8039215A8BE3}">
      <dsp:nvSpPr>
        <dsp:cNvPr id="0" name=""/>
        <dsp:cNvSpPr/>
      </dsp:nvSpPr>
      <dsp:spPr>
        <a:xfrm>
          <a:off x="997258" y="2862988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9EA54-D886-4F46-9106-0E082A3812D3}">
      <dsp:nvSpPr>
        <dsp:cNvPr id="0" name=""/>
        <dsp:cNvSpPr/>
      </dsp:nvSpPr>
      <dsp:spPr>
        <a:xfrm>
          <a:off x="1089803" y="2562219"/>
          <a:ext cx="259690" cy="259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8AEEF-B08F-4705-8EC6-4622B29F2FA5}">
      <dsp:nvSpPr>
        <dsp:cNvPr id="0" name=""/>
        <dsp:cNvSpPr/>
      </dsp:nvSpPr>
      <dsp:spPr>
        <a:xfrm>
          <a:off x="1321163" y="2886124"/>
          <a:ext cx="165257" cy="165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37AC0-D12B-4A52-8F39-29B40971A348}">
      <dsp:nvSpPr>
        <dsp:cNvPr id="0" name=""/>
        <dsp:cNvSpPr/>
      </dsp:nvSpPr>
      <dsp:spPr>
        <a:xfrm>
          <a:off x="1529388" y="2515947"/>
          <a:ext cx="377731" cy="377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C67D2-E06C-41A2-BAC1-18C436AFAAB4}">
      <dsp:nvSpPr>
        <dsp:cNvPr id="0" name=""/>
        <dsp:cNvSpPr/>
      </dsp:nvSpPr>
      <dsp:spPr>
        <a:xfrm>
          <a:off x="2038382" y="2423403"/>
          <a:ext cx="259690" cy="259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BC99-A03A-4C93-A44C-5BA512D26156}">
      <dsp:nvSpPr>
        <dsp:cNvPr id="0" name=""/>
        <dsp:cNvSpPr/>
      </dsp:nvSpPr>
      <dsp:spPr>
        <a:xfrm>
          <a:off x="2298072" y="1335623"/>
          <a:ext cx="762674" cy="145602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7F1D1-C5AB-494D-8A4B-41797FBED29E}">
      <dsp:nvSpPr>
        <dsp:cNvPr id="0" name=""/>
        <dsp:cNvSpPr/>
      </dsp:nvSpPr>
      <dsp:spPr>
        <a:xfrm>
          <a:off x="2844840" y="1336330"/>
          <a:ext cx="2080020" cy="145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Store</a:t>
          </a:r>
          <a:endParaRPr lang="en-US" sz="2000" kern="1200" dirty="0"/>
        </a:p>
      </dsp:txBody>
      <dsp:txXfrm>
        <a:off x="2844840" y="1336330"/>
        <a:ext cx="2080020" cy="1456014"/>
      </dsp:txXfrm>
    </dsp:sp>
    <dsp:sp modelId="{ECF6C792-F291-457C-958F-92B05CA44642}">
      <dsp:nvSpPr>
        <dsp:cNvPr id="0" name=""/>
        <dsp:cNvSpPr/>
      </dsp:nvSpPr>
      <dsp:spPr>
        <a:xfrm>
          <a:off x="3060746" y="3172988"/>
          <a:ext cx="2080020" cy="128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Book Depth Valuation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PnL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Position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Time</a:t>
          </a:r>
          <a:endParaRPr lang="en-US" sz="1500" kern="1200" dirty="0"/>
        </a:p>
      </dsp:txBody>
      <dsp:txXfrm>
        <a:off x="3060746" y="3172988"/>
        <a:ext cx="2080020" cy="1282679"/>
      </dsp:txXfrm>
    </dsp:sp>
    <dsp:sp modelId="{4852822D-3530-4773-9696-F58E56BDEFAA}">
      <dsp:nvSpPr>
        <dsp:cNvPr id="0" name=""/>
        <dsp:cNvSpPr/>
      </dsp:nvSpPr>
      <dsp:spPr>
        <a:xfrm>
          <a:off x="4755815" y="1348319"/>
          <a:ext cx="762674" cy="145602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E57EB-B646-4F69-9468-0593CF1F9A14}">
      <dsp:nvSpPr>
        <dsp:cNvPr id="0" name=""/>
        <dsp:cNvSpPr/>
      </dsp:nvSpPr>
      <dsp:spPr>
        <a:xfrm>
          <a:off x="5403300" y="1336330"/>
          <a:ext cx="1886495" cy="145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Algorithms</a:t>
          </a:r>
          <a:endParaRPr lang="en-US" sz="2000" kern="1200" dirty="0"/>
        </a:p>
      </dsp:txBody>
      <dsp:txXfrm>
        <a:off x="5403300" y="1336330"/>
        <a:ext cx="1886495" cy="1456014"/>
      </dsp:txXfrm>
    </dsp:sp>
    <dsp:sp modelId="{C6AEC9F5-601F-4332-A39C-E534A92248D0}">
      <dsp:nvSpPr>
        <dsp:cNvPr id="0" name=""/>
        <dsp:cNvSpPr/>
      </dsp:nvSpPr>
      <dsp:spPr>
        <a:xfrm>
          <a:off x="5903441" y="3172988"/>
          <a:ext cx="2080020" cy="1282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5903441" y="3172988"/>
        <a:ext cx="2080020" cy="1282679"/>
      </dsp:txXfrm>
    </dsp:sp>
    <dsp:sp modelId="{BBC3B1F0-F5E8-4F49-867C-31DC446EDED9}">
      <dsp:nvSpPr>
        <dsp:cNvPr id="0" name=""/>
        <dsp:cNvSpPr/>
      </dsp:nvSpPr>
      <dsp:spPr>
        <a:xfrm>
          <a:off x="7145253" y="1322912"/>
          <a:ext cx="762674" cy="1456028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E9B6C-CA06-437C-8D94-065D187D6E17}">
      <dsp:nvSpPr>
        <dsp:cNvPr id="0" name=""/>
        <dsp:cNvSpPr/>
      </dsp:nvSpPr>
      <dsp:spPr>
        <a:xfrm>
          <a:off x="8130846" y="1143433"/>
          <a:ext cx="1768017" cy="1768017"/>
        </a:xfrm>
        <a:prstGeom prst="ellipse">
          <a:avLst/>
        </a:prstGeom>
        <a:gradFill rotWithShape="1">
          <a:gsLst>
            <a:gs pos="0">
              <a:schemeClr val="accent6">
                <a:tint val="98000"/>
                <a:lumMod val="114000"/>
              </a:schemeClr>
            </a:gs>
            <a:gs pos="100000">
              <a:schemeClr val="accent6"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Valuation</a:t>
          </a:r>
          <a:endParaRPr lang="en-US" sz="2100" kern="1200" dirty="0"/>
        </a:p>
      </dsp:txBody>
      <dsp:txXfrm>
        <a:off x="8389766" y="1402353"/>
        <a:ext cx="1250177" cy="1250177"/>
      </dsp:txXfrm>
    </dsp:sp>
    <dsp:sp modelId="{E04A397B-BE25-4184-80DA-14D2B8F1FC88}">
      <dsp:nvSpPr>
        <dsp:cNvPr id="0" name=""/>
        <dsp:cNvSpPr/>
      </dsp:nvSpPr>
      <dsp:spPr>
        <a:xfrm>
          <a:off x="8453883" y="3140761"/>
          <a:ext cx="1223530" cy="111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Buy/sell?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Quote/hit?</a:t>
          </a:r>
          <a:endParaRPr lang="en-US" sz="1500" kern="1200" dirty="0"/>
        </a:p>
      </dsp:txBody>
      <dsp:txXfrm>
        <a:off x="8453883" y="3140761"/>
        <a:ext cx="1223530" cy="111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CCD6E-B98C-433C-89AC-A0EF440CEE56}">
      <dsp:nvSpPr>
        <dsp:cNvPr id="0" name=""/>
        <dsp:cNvSpPr/>
      </dsp:nvSpPr>
      <dsp:spPr>
        <a:xfrm rot="16200000">
          <a:off x="1160" y="998"/>
          <a:ext cx="2059636" cy="205963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sell</a:t>
          </a:r>
          <a:endParaRPr lang="en-US" sz="3600" kern="1200" dirty="0"/>
        </a:p>
      </dsp:txBody>
      <dsp:txXfrm rot="5400000">
        <a:off x="361596" y="515907"/>
        <a:ext cx="1699200" cy="1029818"/>
      </dsp:txXfrm>
    </dsp:sp>
    <dsp:sp modelId="{1750E285-8F99-47D1-AA90-C81331AE6585}">
      <dsp:nvSpPr>
        <dsp:cNvPr id="0" name=""/>
        <dsp:cNvSpPr/>
      </dsp:nvSpPr>
      <dsp:spPr>
        <a:xfrm rot="5400000">
          <a:off x="3888618" y="998"/>
          <a:ext cx="2059636" cy="2059636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buy</a:t>
          </a:r>
          <a:endParaRPr lang="en-US" sz="3600" kern="1200" dirty="0"/>
        </a:p>
      </dsp:txBody>
      <dsp:txXfrm rot="-5400000">
        <a:off x="3888618" y="515907"/>
        <a:ext cx="1699200" cy="102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F5F24-ACE7-4FE6-9205-983C06B953C1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06CF-E7FF-4EBF-935F-DB06D3257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it is?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4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Other pairs</a:t>
            </a:r>
          </a:p>
          <a:p>
            <a:r>
              <a:rPr lang="en-GB" dirty="0" smtClean="0"/>
              <a:t>General</a:t>
            </a:r>
            <a:r>
              <a:rPr lang="en-GB" baseline="0" dirty="0" smtClean="0"/>
              <a:t> trends of B&amp;D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6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 market open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3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Predicting future prices</a:t>
            </a:r>
            <a:r>
              <a:rPr lang="en-GB" baseline="0" dirty="0" smtClean="0"/>
              <a:t> didn’t help – we have zero reaction time</a:t>
            </a:r>
          </a:p>
          <a:p>
            <a:r>
              <a:rPr lang="en-GB" baseline="0" dirty="0" smtClean="0"/>
              <a:t>Trends are more important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59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Products</a:t>
            </a:r>
            <a:r>
              <a:rPr lang="en-GB" baseline="0" dirty="0" smtClean="0"/>
              <a:t> too volatile – difficult to quote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3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Longer trends </a:t>
            </a:r>
            <a:r>
              <a:rPr lang="en-GB" dirty="0" err="1" smtClean="0"/>
              <a:t>ie</a:t>
            </a:r>
            <a:r>
              <a:rPr lang="en-GB" dirty="0" smtClean="0"/>
              <a:t> </a:t>
            </a:r>
            <a:r>
              <a:rPr lang="en-GB" dirty="0" err="1" smtClean="0"/>
              <a:t>Dtrend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5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Look</a:t>
            </a:r>
            <a:r>
              <a:rPr lang="en-GB" baseline="0" dirty="0" smtClean="0"/>
              <a:t> for common extreme movements</a:t>
            </a:r>
          </a:p>
          <a:p>
            <a:r>
              <a:rPr lang="en-GB" baseline="0" dirty="0" smtClean="0"/>
              <a:t>Use of gradient: find the general trends of B&amp;D</a:t>
            </a:r>
          </a:p>
          <a:p>
            <a:r>
              <a:rPr lang="en-GB" baseline="0" dirty="0" smtClean="0"/>
              <a:t>Use of mean and standard deviation: e.g. if most recent valuation – mean of past 20 valuations &gt; 2.5*standard deviation of B &amp; D, buy</a:t>
            </a:r>
          </a:p>
          <a:p>
            <a:r>
              <a:rPr lang="en-GB" baseline="0" dirty="0" smtClean="0"/>
              <a:t>A minimum </a:t>
            </a:r>
            <a:r>
              <a:rPr lang="en-GB" baseline="0" dirty="0" err="1" smtClean="0"/>
              <a:t>std</a:t>
            </a:r>
            <a:r>
              <a:rPr lang="en-GB" baseline="0" dirty="0" smtClean="0"/>
              <a:t> is set in case the market is being too flat</a:t>
            </a:r>
          </a:p>
          <a:p>
            <a:r>
              <a:rPr lang="en-GB" baseline="0" dirty="0" smtClean="0"/>
              <a:t>Stop loss: sell / buy back immediately when trends change directions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A3</a:t>
            </a:r>
            <a:r>
              <a:rPr lang="en-GB" baseline="0" dirty="0" smtClean="0"/>
              <a:t> – max gain and max loss for overall </a:t>
            </a:r>
            <a:r>
              <a:rPr lang="en-GB" baseline="0" dirty="0" err="1" smtClean="0"/>
              <a:t>PnL</a:t>
            </a:r>
            <a:r>
              <a:rPr lang="en-GB" baseline="0" dirty="0" smtClean="0"/>
              <a:t> (big max loss as we want to make money back when we lose)</a:t>
            </a:r>
          </a:p>
          <a:p>
            <a:r>
              <a:rPr lang="en-GB" baseline="0" dirty="0" smtClean="0"/>
              <a:t>A4 – buy back &amp; sell back when we lose too much for individual trades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706CF-E7FF-4EBF-935F-DB06D325759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1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4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9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08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9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6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9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3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8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47B82B-E832-43D9-81A8-2F39B7545E1B}" type="datetimeFigureOut">
              <a:rPr lang="en-GB" smtClean="0"/>
              <a:t>22/08/2019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00C3-38FD-4239-BCE2-C816A13881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715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454" y="2171700"/>
            <a:ext cx="10503645" cy="1538881"/>
          </a:xfrm>
        </p:spPr>
        <p:txBody>
          <a:bodyPr/>
          <a:lstStyle/>
          <a:p>
            <a:r>
              <a:rPr lang="en-GB" dirty="0" smtClean="0"/>
              <a:t>Futures 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454" y="3710581"/>
            <a:ext cx="8825658" cy="861420"/>
          </a:xfrm>
        </p:spPr>
        <p:txBody>
          <a:bodyPr/>
          <a:lstStyle/>
          <a:p>
            <a:r>
              <a:rPr lang="en-GB" dirty="0" smtClean="0"/>
              <a:t>Chris, Katie and Kevin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3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12" y="14560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Sampling time: 10^5 nanoseconds </a:t>
            </a:r>
          </a:p>
          <a:p>
            <a:r>
              <a:rPr lang="en-GB" dirty="0" smtClean="0"/>
              <a:t>Number of samples kept in memory: </a:t>
            </a:r>
          </a:p>
          <a:p>
            <a:pPr lvl="1"/>
            <a:r>
              <a:rPr lang="en-GB" dirty="0" smtClean="0"/>
              <a:t>Last 100 Book Depth Valuations</a:t>
            </a:r>
          </a:p>
          <a:p>
            <a:pPr lvl="1"/>
            <a:r>
              <a:rPr lang="en-GB" dirty="0" smtClean="0"/>
              <a:t>Last 100 times</a:t>
            </a:r>
          </a:p>
          <a:p>
            <a:pPr lvl="1"/>
            <a:r>
              <a:rPr lang="en-GB" dirty="0" smtClean="0"/>
              <a:t>Last 10 </a:t>
            </a:r>
            <a:r>
              <a:rPr lang="en-GB" dirty="0" err="1" smtClean="0"/>
              <a:t>PnL</a:t>
            </a:r>
            <a:r>
              <a:rPr lang="en-GB" dirty="0" smtClean="0"/>
              <a:t> figures</a:t>
            </a:r>
          </a:p>
          <a:p>
            <a:pPr lvl="1"/>
            <a:r>
              <a:rPr lang="en-GB" dirty="0" smtClean="0"/>
              <a:t>Last 10 Delta values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Additional Sampling for Longer trends:</a:t>
            </a:r>
            <a:endParaRPr lang="en-GB" dirty="0"/>
          </a:p>
          <a:p>
            <a:r>
              <a:rPr lang="en-GB" dirty="0" smtClean="0"/>
              <a:t>Sampling time: 10^7 nanoseconds</a:t>
            </a:r>
          </a:p>
          <a:p>
            <a:r>
              <a:rPr lang="en-GB" dirty="0" smtClean="0"/>
              <a:t>Number </a:t>
            </a:r>
            <a:r>
              <a:rPr lang="en-GB" dirty="0"/>
              <a:t>of samples kept in memory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Last 100 Book Depth Valuations (Both B and D)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2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05218"/>
            <a:ext cx="5703888" cy="4195481"/>
          </a:xfrm>
        </p:spPr>
        <p:txBody>
          <a:bodyPr/>
          <a:lstStyle/>
          <a:p>
            <a:r>
              <a:rPr lang="en-GB" dirty="0" smtClean="0"/>
              <a:t>Exploit high correlation between S&amp;P and NASDAQ</a:t>
            </a:r>
          </a:p>
          <a:p>
            <a:r>
              <a:rPr lang="en-GB" dirty="0" smtClean="0"/>
              <a:t>Look for movements in S&amp;P and see if NASDAQ has already moved.</a:t>
            </a:r>
          </a:p>
          <a:p>
            <a:r>
              <a:rPr lang="en-GB" dirty="0" smtClean="0"/>
              <a:t>Tracks using standard deviation.</a:t>
            </a:r>
          </a:p>
          <a:p>
            <a:r>
              <a:rPr lang="en-GB" dirty="0" smtClean="0"/>
              <a:t>Also tracks trends i.e. if S&amp;P moving up strongly (&gt;1 </a:t>
            </a:r>
            <a:r>
              <a:rPr lang="en-GB" dirty="0" err="1" smtClean="0"/>
              <a:t>std</a:t>
            </a:r>
            <a:r>
              <a:rPr lang="en-GB" dirty="0" smtClean="0"/>
              <a:t> as moving average)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1" y="1681954"/>
            <a:ext cx="5453386" cy="40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Adjustments- </a:t>
            </a:r>
            <a:r>
              <a:rPr lang="en-GB" dirty="0" err="1" smtClean="0"/>
              <a:t>DTrend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501" y="1633818"/>
            <a:ext cx="4763599" cy="4195481"/>
          </a:xfrm>
        </p:spPr>
        <p:txBody>
          <a:bodyPr/>
          <a:lstStyle/>
          <a:p>
            <a:r>
              <a:rPr lang="en-GB" dirty="0" smtClean="0"/>
              <a:t>Small time lag between Nasdaq and S&amp;P</a:t>
            </a:r>
          </a:p>
          <a:p>
            <a:r>
              <a:rPr lang="en-GB" dirty="0" smtClean="0"/>
              <a:t>Look for rapid movements in both</a:t>
            </a:r>
          </a:p>
          <a:p>
            <a:r>
              <a:rPr lang="en-GB" dirty="0" smtClean="0"/>
              <a:t>Tracks trends using gradient, mean and standard deviation</a:t>
            </a:r>
          </a:p>
          <a:p>
            <a:r>
              <a:rPr lang="en-GB" dirty="0" smtClean="0"/>
              <a:t>Stop loss</a:t>
            </a:r>
          </a:p>
          <a:p>
            <a:endParaRPr lang="en-GB" dirty="0"/>
          </a:p>
        </p:txBody>
      </p:sp>
      <p:pic>
        <p:nvPicPr>
          <p:cNvPr id="2050" name="Picture 2" descr="http://petfoodia.com/wp-content/uploads/2011/10/Depositphotos_6315377_XS-30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684" y="1980248"/>
            <a:ext cx="4315541" cy="28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01" y="1681954"/>
            <a:ext cx="5453386" cy="40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4689" cy="1122082"/>
          </a:xfrm>
        </p:spPr>
        <p:txBody>
          <a:bodyPr/>
          <a:lstStyle/>
          <a:p>
            <a:r>
              <a:rPr lang="en-GB" dirty="0" smtClean="0"/>
              <a:t>Adjustments – AppleV3, AppleV4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8408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Capture gains/losses</a:t>
            </a:r>
          </a:p>
          <a:p>
            <a:r>
              <a:rPr lang="en-GB" dirty="0" smtClean="0"/>
              <a:t>If left too long on a position, things tend to fluctuate wildly, especially after 2:30</a:t>
            </a:r>
          </a:p>
          <a:p>
            <a:r>
              <a:rPr lang="en-GB" dirty="0" smtClean="0"/>
              <a:t>Reopens after we have a strong signal to trade</a:t>
            </a:r>
          </a:p>
          <a:p>
            <a:r>
              <a:rPr lang="en-GB" dirty="0" smtClean="0"/>
              <a:t>AppleV3 – global, AppleV4 - individual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60035" r="9279" b="30325"/>
          <a:stretch/>
        </p:blipFill>
        <p:spPr>
          <a:xfrm>
            <a:off x="1103312" y="4914900"/>
            <a:ext cx="99695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058989" cy="1400530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46465" y="2535519"/>
            <a:ext cx="4407507" cy="188408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Various stages of iteration</a:t>
            </a:r>
          </a:p>
          <a:p>
            <a:r>
              <a:rPr lang="en-GB" dirty="0" smtClean="0"/>
              <a:t>5 in sample days (5</a:t>
            </a:r>
            <a:r>
              <a:rPr lang="en-GB" baseline="30000" dirty="0" smtClean="0"/>
              <a:t>th</a:t>
            </a:r>
            <a:r>
              <a:rPr lang="en-GB" dirty="0" smtClean="0"/>
              <a:t>,8</a:t>
            </a:r>
            <a:r>
              <a:rPr lang="en-GB" baseline="30000" dirty="0" smtClean="0"/>
              <a:t>th</a:t>
            </a:r>
            <a:r>
              <a:rPr lang="en-GB" dirty="0" smtClean="0"/>
              <a:t>,9</a:t>
            </a:r>
            <a:r>
              <a:rPr lang="en-GB" baseline="30000" dirty="0" smtClean="0"/>
              <a:t>th</a:t>
            </a:r>
            <a:r>
              <a:rPr lang="en-GB" dirty="0" smtClean="0"/>
              <a:t>,10</a:t>
            </a:r>
            <a:r>
              <a:rPr lang="en-GB" baseline="30000" dirty="0" smtClean="0"/>
              <a:t>th</a:t>
            </a:r>
            <a:r>
              <a:rPr lang="en-GB" dirty="0" smtClean="0"/>
              <a:t>,11</a:t>
            </a:r>
            <a:r>
              <a:rPr lang="en-GB" baseline="30000" dirty="0" smtClean="0"/>
              <a:t>th</a:t>
            </a:r>
            <a:r>
              <a:rPr lang="en-GB" dirty="0" smtClean="0"/>
              <a:t>)</a:t>
            </a:r>
          </a:p>
          <a:p>
            <a:r>
              <a:rPr lang="en-GB" dirty="0" smtClean="0"/>
              <a:t>3 out of sample (12</a:t>
            </a:r>
            <a:r>
              <a:rPr lang="en-GB" baseline="30000" dirty="0" smtClean="0"/>
              <a:t>th</a:t>
            </a:r>
            <a:r>
              <a:rPr lang="en-GB" dirty="0" smtClean="0"/>
              <a:t>,15</a:t>
            </a:r>
            <a:r>
              <a:rPr lang="en-GB" baseline="30000" dirty="0" smtClean="0"/>
              <a:t>th</a:t>
            </a:r>
            <a:r>
              <a:rPr lang="en-GB" dirty="0" smtClean="0"/>
              <a:t>,16</a:t>
            </a:r>
            <a:r>
              <a:rPr lang="en-GB" baseline="30000" dirty="0" smtClean="0"/>
              <a:t>th</a:t>
            </a:r>
            <a:r>
              <a:rPr lang="en-GB" dirty="0" smtClean="0"/>
              <a:t>)</a:t>
            </a:r>
          </a:p>
          <a:p>
            <a:r>
              <a:rPr lang="en-GB" dirty="0" smtClean="0"/>
              <a:t>Iterated over the in-sample days changing the algorithm and parameters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6" y="2097269"/>
            <a:ext cx="5646973" cy="30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72091"/>
            <a:ext cx="9404723" cy="840698"/>
          </a:xfrm>
        </p:spPr>
        <p:txBody>
          <a:bodyPr/>
          <a:lstStyle/>
          <a:p>
            <a:r>
              <a:rPr lang="en-GB" dirty="0" smtClean="0"/>
              <a:t>Valuation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97000"/>
            <a:ext cx="1122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Main contributor is counter:</a:t>
            </a:r>
          </a:p>
          <a:p>
            <a:endParaRPr lang="en-GB" dirty="0"/>
          </a:p>
          <a:p>
            <a:r>
              <a:rPr lang="en-GB" dirty="0" smtClean="0"/>
              <a:t>Counter locks in a trade: counter will only reset to zero once the delta has </a:t>
            </a:r>
          </a:p>
          <a:p>
            <a:r>
              <a:rPr lang="en-GB" dirty="0" smtClean="0"/>
              <a:t>changed</a:t>
            </a:r>
          </a:p>
          <a:p>
            <a:endParaRPr lang="en-GB" dirty="0"/>
          </a:p>
          <a:p>
            <a:r>
              <a:rPr lang="en-GB" dirty="0" smtClean="0"/>
              <a:t>Each one of the above functions adjusts counter.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50490" y="3670300"/>
            <a:ext cx="7797392" cy="2061633"/>
            <a:chOff x="1998448" y="4140200"/>
            <a:chExt cx="6974175" cy="1540933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718394774"/>
                </p:ext>
              </p:extLst>
            </p:nvPr>
          </p:nvGraphicFramePr>
          <p:xfrm>
            <a:off x="2933700" y="4140200"/>
            <a:ext cx="5321300" cy="15409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4728572" y="4692126"/>
              <a:ext cx="1729387" cy="43708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counter</a:t>
              </a:r>
              <a:endPara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00030" y="4449001"/>
              <a:ext cx="5725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448" y="4569985"/>
              <a:ext cx="86273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-1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5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Valuation: Counter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5" t="48148" r="7858" b="39815"/>
          <a:stretch/>
        </p:blipFill>
        <p:spPr>
          <a:xfrm>
            <a:off x="704727" y="3810000"/>
            <a:ext cx="10928838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t="71111" r="7831" b="19259"/>
          <a:stretch/>
        </p:blipFill>
        <p:spPr>
          <a:xfrm>
            <a:off x="723900" y="5067300"/>
            <a:ext cx="10931646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t="9630" r="7604" b="61296"/>
          <a:stretch/>
        </p:blipFill>
        <p:spPr>
          <a:xfrm>
            <a:off x="323726" y="1322668"/>
            <a:ext cx="11271373" cy="22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213" y="480340"/>
            <a:ext cx="5411787" cy="1400530"/>
          </a:xfrm>
        </p:spPr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913213"/>
              </p:ext>
            </p:extLst>
          </p:nvPr>
        </p:nvGraphicFramePr>
        <p:xfrm>
          <a:off x="6678613" y="2204402"/>
          <a:ext cx="4764088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82044">
                  <a:extLst>
                    <a:ext uri="{9D8B030D-6E8A-4147-A177-3AD203B41FA5}">
                      <a16:colId xmlns:a16="http://schemas.microsoft.com/office/drawing/2014/main" val="3121763938"/>
                    </a:ext>
                  </a:extLst>
                </a:gridCol>
                <a:gridCol w="2382044">
                  <a:extLst>
                    <a:ext uri="{9D8B030D-6E8A-4147-A177-3AD203B41FA5}">
                      <a16:colId xmlns:a16="http://schemas.microsoft.com/office/drawing/2014/main" val="880682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PnL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5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899.0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8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419.6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0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9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186.2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4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10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501.4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11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304.0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12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363.1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3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15</a:t>
                      </a:r>
                      <a:r>
                        <a:rPr lang="en-GB" b="0" baseline="30000" dirty="0" smtClean="0"/>
                        <a:t>th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316.6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16</a:t>
                      </a:r>
                      <a:r>
                        <a:rPr lang="en-GB" b="0" baseline="30000" dirty="0" smtClean="0"/>
                        <a:t>th</a:t>
                      </a:r>
                      <a:r>
                        <a:rPr lang="en-GB" b="0" dirty="0" smtClean="0"/>
                        <a:t> 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206.6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7048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5" y="2363470"/>
            <a:ext cx="5574323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9682" y="3218934"/>
            <a:ext cx="190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of July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3"/>
          <a:stretch/>
        </p:blipFill>
        <p:spPr>
          <a:xfrm>
            <a:off x="2604424" y="266700"/>
            <a:ext cx="7253343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9015" y="3185440"/>
            <a:ext cx="190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of July</a:t>
            </a:r>
            <a:endParaRPr lang="en-GB" dirty="0"/>
          </a:p>
        </p:txBody>
      </p:sp>
      <p:pic>
        <p:nvPicPr>
          <p:cNvPr id="11" name="Picture 10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31"/>
          <a:stretch/>
        </p:blipFill>
        <p:spPr>
          <a:xfrm>
            <a:off x="2606400" y="266400"/>
            <a:ext cx="7254000" cy="62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35418"/>
            <a:ext cx="8946541" cy="4195481"/>
          </a:xfrm>
        </p:spPr>
        <p:txBody>
          <a:bodyPr/>
          <a:lstStyle/>
          <a:p>
            <a:r>
              <a:rPr lang="en-GB" dirty="0" smtClean="0"/>
              <a:t>Given market data of 8 companies</a:t>
            </a:r>
          </a:p>
          <a:p>
            <a:r>
              <a:rPr lang="en-GB" dirty="0" smtClean="0"/>
              <a:t>Choose a pair, and trade only one of them while using the other for correlation purposes</a:t>
            </a:r>
          </a:p>
          <a:p>
            <a:r>
              <a:rPr lang="en-GB" dirty="0" smtClean="0"/>
              <a:t>Task:</a:t>
            </a:r>
          </a:p>
          <a:p>
            <a:pPr lvl="1"/>
            <a:r>
              <a:rPr lang="en-GB" dirty="0" smtClean="0"/>
              <a:t>Design an algorithm to trade the future, using real market data (in a simulated environment)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6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Sample Data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26896" y="1498876"/>
            <a:ext cx="520700" cy="36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r>
              <a:rPr lang="en-GB" baseline="30000" dirty="0" smtClean="0"/>
              <a:t>th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09889" y="1509868"/>
            <a:ext cx="58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855629" y="1509868"/>
            <a:ext cx="6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Picture 9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5794" b="19480"/>
          <a:stretch/>
        </p:blipFill>
        <p:spPr>
          <a:xfrm>
            <a:off x="211646" y="1881112"/>
            <a:ext cx="3751200" cy="417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243" r="7423" b="19024"/>
          <a:stretch/>
        </p:blipFill>
        <p:spPr>
          <a:xfrm>
            <a:off x="4225317" y="1880350"/>
            <a:ext cx="3752592" cy="4173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 r="6802" b="19435"/>
          <a:stretch/>
        </p:blipFill>
        <p:spPr>
          <a:xfrm>
            <a:off x="8240380" y="1879200"/>
            <a:ext cx="3771901" cy="410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Out of sample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4"/>
          <a:stretch/>
        </p:blipFill>
        <p:spPr>
          <a:xfrm>
            <a:off x="8240400" y="1879200"/>
            <a:ext cx="3747600" cy="4136400"/>
          </a:xfrm>
        </p:spPr>
      </p:pic>
      <p:pic>
        <p:nvPicPr>
          <p:cNvPr id="5" name="Picture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52"/>
          <a:stretch/>
        </p:blipFill>
        <p:spPr>
          <a:xfrm>
            <a:off x="4226400" y="1879200"/>
            <a:ext cx="3747600" cy="41364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b="17169"/>
          <a:stretch/>
        </p:blipFill>
        <p:spPr>
          <a:xfrm>
            <a:off x="212400" y="1879200"/>
            <a:ext cx="3747600" cy="413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3702" y="1509868"/>
            <a:ext cx="61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79264" y="1509868"/>
            <a:ext cx="64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15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784826" y="1483916"/>
            <a:ext cx="64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8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Advantage of the simulation:</a:t>
            </a:r>
          </a:p>
          <a:p>
            <a:pPr lvl="1"/>
            <a:r>
              <a:rPr lang="en-GB" dirty="0" smtClean="0"/>
              <a:t>Can respond instantly, with no time delay</a:t>
            </a:r>
          </a:p>
          <a:p>
            <a:r>
              <a:rPr lang="en-GB" dirty="0" smtClean="0"/>
              <a:t>NASDAQ and S&amp;P very highly correlated, but not reliable which moved first</a:t>
            </a:r>
          </a:p>
          <a:p>
            <a:r>
              <a:rPr lang="en-GB" dirty="0" smtClean="0"/>
              <a:t>Looked for large movements in the S&amp;P that had not yet occurred in the NASDAQ</a:t>
            </a:r>
          </a:p>
          <a:p>
            <a:r>
              <a:rPr lang="en-GB" dirty="0" smtClean="0"/>
              <a:t>Would almost always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1" y="351118"/>
            <a:ext cx="9983789" cy="1400530"/>
          </a:xfrm>
        </p:spPr>
        <p:txBody>
          <a:bodyPr/>
          <a:lstStyle/>
          <a:p>
            <a:r>
              <a:rPr lang="en-GB" dirty="0" smtClean="0"/>
              <a:t>Unused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2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StayClosetoZero</a:t>
            </a:r>
            <a:r>
              <a:rPr lang="en-GB" dirty="0" smtClean="0"/>
              <a:t> – puts pressure on the function to sell if we are too long/short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AppleV1, AppleV2 – other alternative ways of locking in </a:t>
            </a:r>
            <a:r>
              <a:rPr lang="en-GB" dirty="0" err="1" smtClean="0"/>
              <a:t>PnL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Moving Average – Tracks the moving average, and will trade when moving average is significantly above/below</a:t>
            </a:r>
          </a:p>
          <a:p>
            <a:pPr marL="0" indent="0">
              <a:buNone/>
            </a:pPr>
            <a:r>
              <a:rPr lang="en-GB" dirty="0" smtClean="0"/>
              <a:t>Mean Reversion – Trade when it spikes and wait for it to un-spike</a:t>
            </a:r>
          </a:p>
          <a:p>
            <a:pPr marL="0" indent="0">
              <a:buNone/>
            </a:pPr>
            <a:r>
              <a:rPr lang="en-GB" dirty="0" err="1" smtClean="0"/>
              <a:t>DLongTrend</a:t>
            </a:r>
            <a:r>
              <a:rPr lang="en-GB" dirty="0" smtClean="0"/>
              <a:t> – Tracks long-term movements of B and 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petfoodia.com/wp-content/uploads/2011/10/Depositphotos_6315377_XS-3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48" y="4395863"/>
            <a:ext cx="3358696" cy="223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11" y="351118"/>
            <a:ext cx="9983789" cy="1400530"/>
          </a:xfrm>
        </p:spPr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3221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Optimise the factors: were chosen intuitively, and are probably not perfect (e.g. Book Depth Valuation)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Track the volatility, and don’t trade/hold positions in times of high fluctuations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Better Prediction Models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Image result for fix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3461889"/>
            <a:ext cx="4648199" cy="30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800" y="139700"/>
            <a:ext cx="11442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Choosing A Pair:</a:t>
            </a:r>
            <a:endParaRPr lang="en-GB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832004"/>
            <a:ext cx="3568699" cy="271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20" y="3716101"/>
            <a:ext cx="3768774" cy="2794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1" y="3716101"/>
            <a:ext cx="3568699" cy="2794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20" y="832004"/>
            <a:ext cx="3768774" cy="27143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96300" y="294619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Ideally looking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Leading/Lagging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Trends in B/D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04293" y="1684618"/>
            <a:ext cx="3975707" cy="4195481"/>
          </a:xfrm>
        </p:spPr>
        <p:txBody>
          <a:bodyPr/>
          <a:lstStyle/>
          <a:p>
            <a:r>
              <a:rPr lang="en-GB" dirty="0" smtClean="0"/>
              <a:t>Highly correlated</a:t>
            </a:r>
          </a:p>
          <a:p>
            <a:r>
              <a:rPr lang="en-GB" dirty="0" smtClean="0"/>
              <a:t>Tended to be spikes halfway through the day</a:t>
            </a:r>
          </a:p>
          <a:p>
            <a:r>
              <a:rPr lang="en-GB" dirty="0" smtClean="0"/>
              <a:t>Afterwards, very volatile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71" y="1853248"/>
            <a:ext cx="5697207" cy="42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300" y="139700"/>
            <a:ext cx="11442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Setting up a Framework</a:t>
            </a:r>
            <a:endParaRPr lang="en-GB" sz="3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1472533"/>
              </p:ext>
            </p:extLst>
          </p:nvPr>
        </p:nvGraphicFramePr>
        <p:xfrm>
          <a:off x="825500" y="1112798"/>
          <a:ext cx="10706100" cy="544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approach to </a:t>
            </a:r>
            <a:r>
              <a:rPr lang="en-GB" dirty="0" err="1" smtClean="0"/>
              <a:t>Algos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5718"/>
            <a:ext cx="8946541" cy="4195481"/>
          </a:xfrm>
        </p:spPr>
        <p:txBody>
          <a:bodyPr/>
          <a:lstStyle/>
          <a:p>
            <a:r>
              <a:rPr lang="en-GB" dirty="0" smtClean="0"/>
              <a:t>Tried linear regression regression and basic machine learning methods to predict future prices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Issues:</a:t>
            </a:r>
          </a:p>
          <a:p>
            <a:r>
              <a:rPr lang="en-GB" dirty="0" smtClean="0"/>
              <a:t>Long run time due to being very calculation heavy</a:t>
            </a:r>
          </a:p>
          <a:p>
            <a:r>
              <a:rPr lang="en-GB" dirty="0" smtClean="0"/>
              <a:t>Using data could not get an accurate enough prediction</a:t>
            </a:r>
          </a:p>
          <a:p>
            <a:r>
              <a:rPr lang="en-GB" dirty="0" smtClean="0"/>
              <a:t>Often got caught out by market moves, and times of high volatility were also times of massive losses</a:t>
            </a:r>
          </a:p>
        </p:txBody>
      </p:sp>
    </p:spTree>
    <p:extLst>
      <p:ext uri="{BB962C8B-B14F-4D97-AF65-F5344CB8AC3E}">
        <p14:creationId xmlns:p14="http://schemas.microsoft.com/office/powerpoint/2010/main" val="35043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113" y="2040219"/>
            <a:ext cx="4814888" cy="3623982"/>
          </a:xfrm>
        </p:spPr>
        <p:txBody>
          <a:bodyPr/>
          <a:lstStyle/>
          <a:p>
            <a:r>
              <a:rPr lang="en-GB" dirty="0" smtClean="0"/>
              <a:t>Abandoned a lot of the ideas </a:t>
            </a:r>
          </a:p>
          <a:p>
            <a:r>
              <a:rPr lang="en-GB" dirty="0" smtClean="0"/>
              <a:t>Much more basic algorithms to evaluate the trend</a:t>
            </a:r>
          </a:p>
          <a:p>
            <a:r>
              <a:rPr lang="en-GB" dirty="0" smtClean="0"/>
              <a:t>Instead of quoting, would hit when we believed the price was trending up/down</a:t>
            </a:r>
          </a:p>
          <a:p>
            <a:r>
              <a:rPr lang="en-GB" dirty="0" smtClean="0"/>
              <a:t>Much more reactionary</a:t>
            </a:r>
            <a:endParaRPr lang="en-GB" dirty="0"/>
          </a:p>
        </p:txBody>
      </p:sp>
      <p:pic>
        <p:nvPicPr>
          <p:cNvPr id="1026" name="Picture 2" descr="https://b2bm.s3.amazonaws.com/styles/default_image/s3/the-agency-business-model-time-to-adapt-or-die.jpg?itok=KK-n4F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9" y="1853248"/>
            <a:ext cx="5300053" cy="301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51496"/>
              </p:ext>
            </p:extLst>
          </p:nvPr>
        </p:nvGraphicFramePr>
        <p:xfrm>
          <a:off x="800100" y="1669666"/>
          <a:ext cx="10553700" cy="43755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311533130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91565467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96474080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542909796"/>
                    </a:ext>
                  </a:extLst>
                </a:gridCol>
              </a:tblGrid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Bid Volume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Bid 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Ask</a:t>
                      </a:r>
                      <a:r>
                        <a:rPr lang="en-GB" baseline="0" dirty="0" smtClean="0"/>
                        <a:t> 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Offer Volume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41893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58633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86977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9959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46499" y="241405"/>
            <a:ext cx="440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Storing the Data</a:t>
            </a:r>
            <a:endParaRPr lang="en-GB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6714" y="85342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Depth Valuation: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25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68698"/>
              </p:ext>
            </p:extLst>
          </p:nvPr>
        </p:nvGraphicFramePr>
        <p:xfrm>
          <a:off x="800100" y="1669666"/>
          <a:ext cx="10553700" cy="437553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311533130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91565467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2964740807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542909796"/>
                    </a:ext>
                  </a:extLst>
                </a:gridCol>
              </a:tblGrid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Bid Volume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Bid 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Ask</a:t>
                      </a:r>
                      <a:r>
                        <a:rPr lang="en-GB" baseline="0" dirty="0" smtClean="0"/>
                        <a:t> Price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Offer Volume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41893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58633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86977"/>
                  </a:ext>
                </a:extLst>
              </a:tr>
              <a:tr h="1093884"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74.00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75.25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9959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46499" y="241405"/>
            <a:ext cx="440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Storing the Data</a:t>
            </a:r>
            <a:endParaRPr lang="en-GB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6714" y="853420"/>
            <a:ext cx="998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Depth Valuation:</a:t>
            </a:r>
            <a:endParaRPr lang="en-GB" dirty="0"/>
          </a:p>
        </p:txBody>
      </p:sp>
      <p:sp>
        <p:nvSpPr>
          <p:cNvPr id="5" name="Curved Up Arrow 4"/>
          <p:cNvSpPr/>
          <p:nvPr/>
        </p:nvSpPr>
        <p:spPr>
          <a:xfrm>
            <a:off x="1041791" y="3193351"/>
            <a:ext cx="5714215" cy="492030"/>
          </a:xfrm>
          <a:prstGeom prst="curvedUpArrow">
            <a:avLst/>
          </a:prstGeom>
          <a:solidFill>
            <a:srgbClr val="3BC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1041791" y="4291583"/>
            <a:ext cx="5714215" cy="492030"/>
          </a:xfrm>
          <a:prstGeom prst="curvedUpArrow">
            <a:avLst/>
          </a:prstGeom>
          <a:solidFill>
            <a:srgbClr val="3BC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1041791" y="5389815"/>
            <a:ext cx="5714215" cy="492030"/>
          </a:xfrm>
          <a:prstGeom prst="curvedUpArrow">
            <a:avLst/>
          </a:prstGeom>
          <a:solidFill>
            <a:srgbClr val="3BC8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6966" y="3235913"/>
            <a:ext cx="4580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x1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7583" y="4280631"/>
            <a:ext cx="6990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X0.2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8881" y="5389814"/>
            <a:ext cx="8377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X0.04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3629023" y="3207741"/>
            <a:ext cx="5324477" cy="500491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800000">
            <a:off x="3629023" y="4272170"/>
            <a:ext cx="5324477" cy="500491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rot="10800000">
            <a:off x="3629023" y="5378863"/>
            <a:ext cx="5324477" cy="500491"/>
          </a:xfrm>
          <a:prstGeom prst="curved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3250</TotalTime>
  <Words>835</Words>
  <Application>Microsoft Office PowerPoint</Application>
  <PresentationFormat>Widescreen</PresentationFormat>
  <Paragraphs>194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Futures Valuation</vt:lpstr>
      <vt:lpstr>The project</vt:lpstr>
      <vt:lpstr>PowerPoint Presentation</vt:lpstr>
      <vt:lpstr>Trends in B/D</vt:lpstr>
      <vt:lpstr>PowerPoint Presentation</vt:lpstr>
      <vt:lpstr>Initial approach to Algos</vt:lpstr>
      <vt:lpstr>Adapting:</vt:lpstr>
      <vt:lpstr>PowerPoint Presentation</vt:lpstr>
      <vt:lpstr>PowerPoint Presentation</vt:lpstr>
      <vt:lpstr>Sampling</vt:lpstr>
      <vt:lpstr>Main algorithm</vt:lpstr>
      <vt:lpstr>Adjustments- DTrend</vt:lpstr>
      <vt:lpstr>Adjustments – AppleV3, AppleV4</vt:lpstr>
      <vt:lpstr>Testing</vt:lpstr>
      <vt:lpstr>Valuation</vt:lpstr>
      <vt:lpstr>Valuation: Counter</vt:lpstr>
      <vt:lpstr>Results</vt:lpstr>
      <vt:lpstr>PowerPoint Presentation</vt:lpstr>
      <vt:lpstr>PowerPoint Presentation</vt:lpstr>
      <vt:lpstr>Results: Sample Data</vt:lpstr>
      <vt:lpstr>Results: Out of sample</vt:lpstr>
      <vt:lpstr>Results</vt:lpstr>
      <vt:lpstr>Unused Functions</vt:lpstr>
      <vt:lpstr>Possible Improvements</vt:lpstr>
    </vt:vector>
  </TitlesOfParts>
  <Company>Mako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Futures Valuation project</dc:title>
  <dc:creator>Christopher Jackson</dc:creator>
  <cp:lastModifiedBy>Katie Zeng</cp:lastModifiedBy>
  <cp:revision>35</cp:revision>
  <dcterms:created xsi:type="dcterms:W3CDTF">2019-08-19T10:26:26Z</dcterms:created>
  <dcterms:modified xsi:type="dcterms:W3CDTF">2019-08-22T11:07:35Z</dcterms:modified>
</cp:coreProperties>
</file>