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a:t>K.Vijaya</a:t>
            </a:r>
            <a:r>
              <a:rPr lang="en-GB" spc="15" dirty="0"/>
              <a:t> Lakshmi</a:t>
            </a:r>
            <a:br>
              <a:rPr lang="en-GB" spc="15" dirty="0"/>
            </a:br>
            <a:r>
              <a:rPr lang="en-GB" spc="15" dirty="0"/>
              <a:t>ID: 21NN1A0583</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id="{169D9B20-86FD-79D9-F022-18CE8FE07EF0}"/>
              </a:ext>
            </a:extLst>
          </p:cNvPr>
          <p:cNvSpPr>
            <a:spLocks noGrp="1"/>
          </p:cNvSpPr>
          <p:nvPr>
            <p:ph type="body" idx="1"/>
          </p:nvPr>
        </p:nvSpPr>
        <p:spPr>
          <a:xfrm>
            <a:off x="1371600" y="1274802"/>
            <a:ext cx="9525000" cy="276999"/>
          </a:xfrm>
        </p:spPr>
        <p:txBody>
          <a:bodyPr/>
          <a:lstStyle/>
          <a:p>
            <a:r>
              <a:rPr lang="en-IN" dirty="0"/>
              <a:t>https://github.com/katigowri-vijayalakshmi/Cyber-Security.git</a:t>
            </a:r>
          </a:p>
        </p:txBody>
      </p:sp>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709</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K.Vijaya Lakshmi ID: 21NN1A0583</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vijayalakshmi katigowri</cp:lastModifiedBy>
  <cp:revision>20</cp:revision>
  <dcterms:created xsi:type="dcterms:W3CDTF">2024-06-03T05:48:59Z</dcterms:created>
  <dcterms:modified xsi:type="dcterms:W3CDTF">2024-06-26T13:16:21Z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