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3ce61513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3ce61513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3ce61513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3ce61513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ee4e32f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ee4e32f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5c8b76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65c8b76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e569f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ee569f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65c8b76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65c8b76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ee4e32f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ee4e32f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" y="490"/>
            <a:ext cx="5153700" cy="5134399"/>
            <a:chOff x="5" y="75"/>
            <a:chExt cx="5153700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650" y="1124197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56600" y="422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1 - Midterm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1 Data Set Visuals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03600" y="24353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617"/>
              <a:t>CSC302</a:t>
            </a:r>
            <a:endParaRPr sz="26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617"/>
              <a:t>March 25, 2023</a:t>
            </a:r>
            <a:endParaRPr sz="26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8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617"/>
              <a:t>Roderick Payne</a:t>
            </a:r>
            <a:endParaRPr sz="26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617"/>
              <a:t>Matthew Jackson</a:t>
            </a:r>
            <a:endParaRPr sz="26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617"/>
              <a:t>Kati Johnson</a:t>
            </a:r>
            <a:endParaRPr sz="261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83100" y="369175"/>
            <a:ext cx="6546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 Utilized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Formula 1 World Championship (1950 - 2023)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950" y="1777050"/>
            <a:ext cx="30003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325" y="1774763"/>
            <a:ext cx="2999232" cy="2176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 b="0" l="36395" r="34894" t="0"/>
          <a:stretch/>
        </p:blipFill>
        <p:spPr>
          <a:xfrm>
            <a:off x="7629700" y="286225"/>
            <a:ext cx="1249682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708050" y="4221700"/>
            <a:ext cx="7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https://www.kaggle.com/datasets/rohanrao/formula-1-world-championship-1950-2020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227700" y="783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latin typeface="Arial"/>
                <a:ea typeface="Arial"/>
                <a:cs typeface="Arial"/>
                <a:sym typeface="Arial"/>
              </a:rPr>
              <a:t>Our Questions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75700" y="959875"/>
            <a:ext cx="65661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Q1 - What constructor has the most series wins?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Expectation: </a:t>
            </a:r>
            <a:r>
              <a:rPr lang="en" sz="1700">
                <a:solidFill>
                  <a:schemeClr val="lt1"/>
                </a:solidFill>
              </a:rPr>
              <a:t>Mercedes</a:t>
            </a:r>
            <a:r>
              <a:rPr lang="en" sz="1700">
                <a:solidFill>
                  <a:schemeClr val="lt1"/>
                </a:solidFill>
              </a:rPr>
              <a:t> will be on top of list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Q2 - Which constructor runs the fastest pit stops?</a:t>
            </a:r>
            <a:endParaRPr sz="20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Expectation: Red Bull (it gives you wings)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Q3 - What country has the most F1 race tracks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	 </a:t>
            </a:r>
            <a:r>
              <a:rPr lang="en" sz="1700">
                <a:solidFill>
                  <a:schemeClr val="lt1"/>
                </a:solidFill>
              </a:rPr>
              <a:t>Expectation: European based country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Q4 - Have Lewis Hamilton average lap times decreased over time?</a:t>
            </a:r>
            <a:endParaRPr sz="20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Expectation: Lap times got slower over time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/>
        </p:nvSpPr>
        <p:spPr>
          <a:xfrm>
            <a:off x="874000" y="807000"/>
            <a:ext cx="212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40 different winners in history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Ferrari most dominant with 194 wins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McLaren and Williams are only others above 100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Mercedes with just 33 wins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48300" y="122000"/>
            <a:ext cx="2247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lt1"/>
                </a:solidFill>
              </a:rPr>
              <a:t>Q1 Visualization</a:t>
            </a:r>
            <a:endParaRPr sz="2150">
              <a:solidFill>
                <a:schemeClr val="lt1"/>
              </a:solidFill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583" r="583" t="0"/>
          <a:stretch/>
        </p:blipFill>
        <p:spPr>
          <a:xfrm>
            <a:off x="3495975" y="449325"/>
            <a:ext cx="5489275" cy="40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96625" y="3065575"/>
            <a:ext cx="3214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Code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</a:t>
            </a:r>
            <a:r>
              <a:rPr lang="en" sz="800">
                <a:solidFill>
                  <a:schemeClr val="lt1"/>
                </a:solidFill>
              </a:rPr>
              <a:t>b.barplot(data=alltime, y = 'name', x = 'wins',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           color = 'green', alpha = 1, linewidth = 1, edgecolor = 'blue')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plt.title('Top 20 All Time Constructors by Wins')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plt.ylabel('Constructor')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plt.xlabel('Number of F1 Wins')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ewidth = 1, edgecolor = 'blue')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plt.title('Top 20 All Time Constructors by Wins')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plt.ylabel('Constructor')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plt.xlabel('Number of F1 Wins')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75675" y="4554425"/>
            <a:ext cx="88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Conclusion: Expectation incorrect likely as a result of recency bias and insufficient knowledge of subject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-108475" y="1151475"/>
            <a:ext cx="31734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22 constructors appear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Bull, McLaren, Ferrari, Williams, and Mercedes appear to have the fastest pit stops with the most frequency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Scope of data was trimmed - duration was capped at 30 seconds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548438" y="182125"/>
            <a:ext cx="2187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lt1"/>
                </a:solidFill>
              </a:rPr>
              <a:t>Q2 Visualization</a:t>
            </a:r>
            <a:endParaRPr sz="215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20000" y="2982150"/>
            <a:ext cx="28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3505250" y="3913925"/>
            <a:ext cx="49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Conclusion: Red bull runs the fastest pit stops of any Formula 1 constructor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925" y="129525"/>
            <a:ext cx="5964574" cy="355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75" y="3035575"/>
            <a:ext cx="2457650" cy="17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/>
        </p:nvSpPr>
        <p:spPr>
          <a:xfrm>
            <a:off x="874000" y="807000"/>
            <a:ext cx="2121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77 total F1 Race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Tracks 1950-2023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  Countries with only one F1 track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 has the most  F1 tracks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history at 12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788500" y="102000"/>
            <a:ext cx="2206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lt1"/>
                </a:solidFill>
              </a:rPr>
              <a:t>Q3 Visualization</a:t>
            </a:r>
            <a:endParaRPr sz="2150">
              <a:solidFill>
                <a:schemeClr val="lt1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220000" y="2982150"/>
            <a:ext cx="28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75675" y="4554425"/>
            <a:ext cx="88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Conclusion: Non-European </a:t>
            </a:r>
            <a:r>
              <a:rPr lang="en">
                <a:solidFill>
                  <a:schemeClr val="lt1"/>
                </a:solidFill>
              </a:rPr>
              <a:t>country</a:t>
            </a:r>
            <a:r>
              <a:rPr lang="en">
                <a:solidFill>
                  <a:schemeClr val="lt1"/>
                </a:solidFill>
              </a:rPr>
              <a:t> USA has the most F1 tracks for a single country at 12. However Grouped European Countries exceed this value </a:t>
            </a:r>
            <a:r>
              <a:rPr lang="en">
                <a:solidFill>
                  <a:schemeClr val="lt1"/>
                </a:solidFill>
              </a:rPr>
              <a:t>considerably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413" y="289663"/>
            <a:ext cx="540067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220000" y="3063250"/>
            <a:ext cx="28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75" y="2951800"/>
            <a:ext cx="2706733" cy="16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184163" y="1288950"/>
            <a:ext cx="3173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Lewis Hamilton has won the most races of any F1 driver so we wanted to see how quick his lap speeds were on average by year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548438" y="182125"/>
            <a:ext cx="2187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lt1"/>
                </a:solidFill>
              </a:rPr>
              <a:t>Q4 Visualization</a:t>
            </a:r>
            <a:endParaRPr sz="2150">
              <a:solidFill>
                <a:schemeClr val="lt1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220000" y="2982150"/>
            <a:ext cx="28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505250" y="3913925"/>
            <a:ext cx="49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Conclusion: Lewis Hamilton’s lap times on average have gotten faster over time.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879" y="117200"/>
            <a:ext cx="4906146" cy="37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41" y="2295550"/>
            <a:ext cx="2763276" cy="24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676900" y="1124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409100" y="959875"/>
            <a:ext cx="65661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Formula 1 has a lot of interesting data to work with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Data can be focused in various ways, including by drivers, constructors, race tracks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</a:t>
            </a:r>
            <a:r>
              <a:rPr lang="en" sz="2000">
                <a:solidFill>
                  <a:schemeClr val="lt1"/>
                </a:solidFill>
              </a:rPr>
              <a:t>he dataset being split into many CSV files made it more challenging to work with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761500" y="3473525"/>
            <a:ext cx="704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Github Repository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https://github.com/katijumich/Midterm-Group-1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51515"/>
      </a:dk1>
      <a:lt1>
        <a:srgbClr val="FFFFFF"/>
      </a:lt1>
      <a:dk2>
        <a:srgbClr val="FF0000"/>
      </a:dk2>
      <a:lt2>
        <a:srgbClr val="FE6A00"/>
      </a:lt2>
      <a:accent1>
        <a:srgbClr val="10A19D"/>
      </a:accent1>
      <a:accent2>
        <a:srgbClr val="EECE1A"/>
      </a:accent2>
      <a:accent3>
        <a:srgbClr val="FF0000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