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6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F8F8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lyfright.com/statistics/" TargetMode="External"/><Relationship Id="rId4" Type="http://schemas.openxmlformats.org/officeDocument/2006/relationships/hyperlink" Target="http://www.iata.org/pressroom/pr/Pages/2013-12-30-01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Flycatcher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Catching information on the fly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" y="251839"/>
            <a:ext cx="1715882" cy="172376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 </a:t>
            </a:r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8780747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</a:t>
            </a:r>
          </a:p>
        </p:txBody>
      </p:sp>
      <p:sp>
        <p:nvSpPr>
          <p:cNvPr id="20" name="Speech Bubble: Rectangle with Corners Rounded 19"/>
          <p:cNvSpPr/>
          <p:nvPr/>
        </p:nvSpPr>
        <p:spPr>
          <a:xfrm>
            <a:off x="5036570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Very </a:t>
            </a:r>
            <a:r>
              <a:rPr lang="en-GB" sz="2400" b="1" dirty="0">
                <a:latin typeface="Agency FB" panose="020B0503020202020204" pitchFamily="34" charset="0"/>
              </a:rPr>
              <a:t>NERVOUS</a:t>
            </a:r>
            <a:r>
              <a:rPr lang="en-GB" sz="2400" dirty="0">
                <a:latin typeface="Agency FB" panose="020B0503020202020204" pitchFamily="34" charset="0"/>
              </a:rPr>
              <a:t> flyer</a:t>
            </a:r>
          </a:p>
        </p:txBody>
      </p:sp>
    </p:spTree>
    <p:extLst>
      <p:ext uri="{BB962C8B-B14F-4D97-AF65-F5344CB8AC3E}">
        <p14:creationId xmlns:p14="http://schemas.microsoft.com/office/powerpoint/2010/main" val="37176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8000000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People fly every day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1 out of 3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Nervous flyers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2081" y="1262444"/>
            <a:ext cx="5649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Popular activities</a:t>
            </a:r>
          </a:p>
          <a:p>
            <a:pPr algn="ctr"/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2505897"/>
            <a:ext cx="1368000" cy="136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18" y="2505897"/>
            <a:ext cx="1368000" cy="136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27" y="2538470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Can we change a seemingly idle time?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4639495"/>
            <a:ext cx="1368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2081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61" y="3355760"/>
            <a:ext cx="212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GPS-based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1" y="1475688"/>
            <a:ext cx="1845969" cy="184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05" y="1475272"/>
            <a:ext cx="1846800" cy="184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33205" y="3381253"/>
            <a:ext cx="216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Interactive Application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80" y="1475272"/>
            <a:ext cx="1846800" cy="184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06607" y="3429000"/>
            <a:ext cx="268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Discover the areas you fly above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9752416" y="990532"/>
            <a:ext cx="578688" cy="51227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03978" y="262745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History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9674171" y="1634561"/>
            <a:ext cx="598370" cy="3837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99195" y="786100"/>
            <a:ext cx="18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Satellite images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9560911" y="2422910"/>
            <a:ext cx="694122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9513035" y="2886017"/>
            <a:ext cx="787898" cy="13836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20526" y="2062469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News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57878" y="2893689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Facts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68729" y="227341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387" y="1478180"/>
            <a:ext cx="2675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Which is the biggest city below me right now?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NASA’s population data (GPW)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Google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GPS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2856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387" y="1478180"/>
            <a:ext cx="267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Where am I?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Open Street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OSM Buildings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3D Landscape</a:t>
            </a:r>
          </a:p>
        </p:txBody>
      </p:sp>
    </p:spTree>
    <p:extLst>
      <p:ext uri="{BB962C8B-B14F-4D97-AF65-F5344CB8AC3E}">
        <p14:creationId xmlns:p14="http://schemas.microsoft.com/office/powerpoint/2010/main" val="31395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to your seat number or e-mail address to save your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Solve quizzes, unlock awards and win freebies in your next flight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Discover local news, learn new words of a foreign language, plan your next holiday, find some local recipes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3D Visualisation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Combine it with VR to bring earth to life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2: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4(family, question): 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5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zzz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rice,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pacman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7, heart, joystick, press, cube: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6: http://sedac.ciesin.columbia.edu/data/set/gpw-v4-population-count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178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44</cp:revision>
  <dcterms:created xsi:type="dcterms:W3CDTF">2017-04-29T11:11:08Z</dcterms:created>
  <dcterms:modified xsi:type="dcterms:W3CDTF">2017-04-29T23:12:10Z</dcterms:modified>
</cp:coreProperties>
</file>