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6" r:id="rId7"/>
    <p:sldId id="268" r:id="rId8"/>
    <p:sldId id="260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4472C4"/>
    <a:srgbClr val="FC3D21"/>
    <a:srgbClr val="0B3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>
        <p:scale>
          <a:sx n="100" d="100"/>
          <a:sy n="100" d="100"/>
        </p:scale>
        <p:origin x="-148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65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4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43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76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04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27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65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92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65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69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019C1-747C-459C-A282-1D025CA86009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72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lyfright.com/statistics/" TargetMode="External"/><Relationship Id="rId2" Type="http://schemas.openxmlformats.org/officeDocument/2006/relationships/hyperlink" Target="http://www.iata.org/pressroom/pr/Pages/2013-12-30-01.aspx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flaticon.com/" TargetMode="External"/><Relationship Id="rId5" Type="http://schemas.openxmlformats.org/officeDocument/2006/relationships/hyperlink" Target="http://www.freepik.com/" TargetMode="External"/><Relationship Id="rId4" Type="http://schemas.openxmlformats.org/officeDocument/2006/relationships/hyperlink" Target="http://sedac.ciesin.columbia.edu/data/set/gpw-v4-population-cou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367" y="0"/>
            <a:ext cx="12192000" cy="6858000"/>
          </a:xfrm>
          <a:prstGeom prst="rect">
            <a:avLst/>
          </a:prstGeom>
          <a:solidFill>
            <a:srgbClr val="0B3D91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0" y="1421606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>
                <a:solidFill>
                  <a:schemeClr val="bg1"/>
                </a:solidFill>
                <a:latin typeface="Agency FB" panose="020B0503020202020204" pitchFamily="34" charset="0"/>
              </a:rPr>
              <a:t>Flycatcher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604947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Catching information on the fly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15" y="251839"/>
            <a:ext cx="1715882" cy="1723765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5454868" y="4134519"/>
            <a:ext cx="1363717" cy="2230821"/>
            <a:chOff x="5454868" y="4114800"/>
            <a:chExt cx="1363717" cy="2230821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5809596" y="558099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5454868" y="4114800"/>
              <a:ext cx="1363717" cy="2230821"/>
              <a:chOff x="5454868" y="4114800"/>
              <a:chExt cx="1363717" cy="2230821"/>
            </a:xfrm>
          </p:grpSpPr>
          <p:sp>
            <p:nvSpPr>
              <p:cNvPr id="11" name="Rectangle: Rounded Corners 10"/>
              <p:cNvSpPr/>
              <p:nvPr/>
            </p:nvSpPr>
            <p:spPr>
              <a:xfrm>
                <a:off x="5454868" y="4114800"/>
                <a:ext cx="1363717" cy="223082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: Rounded Corners 11"/>
              <p:cNvSpPr/>
              <p:nvPr/>
            </p:nvSpPr>
            <p:spPr>
              <a:xfrm>
                <a:off x="5565229" y="4280338"/>
                <a:ext cx="1158764" cy="191551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5927835" y="4185745"/>
                <a:ext cx="417786" cy="0"/>
              </a:xfrm>
              <a:prstGeom prst="line">
                <a:avLst/>
              </a:prstGeom>
              <a:ln w="127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6109141" y="621161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667701" y="4706004"/>
                <a:ext cx="370493" cy="37049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856888" y="4903073"/>
                <a:ext cx="622738" cy="583324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 rot="19116517">
                <a:off x="5667701" y="4706004"/>
                <a:ext cx="86711" cy="94593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6511760">
                <a:off x="6470860" y="5100226"/>
                <a:ext cx="78827" cy="370489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4" name="Isosceles Triangle 23"/>
            <p:cNvSpPr/>
            <p:nvPr/>
          </p:nvSpPr>
          <p:spPr>
            <a:xfrm rot="7750533">
              <a:off x="6461006" y="5175112"/>
              <a:ext cx="78827" cy="370489"/>
            </a:xfrm>
            <a:prstGeom prst="triangl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/>
            <p:cNvCxnSpPr>
              <a:cxnSpLocks/>
            </p:cNvCxnSpPr>
            <p:nvPr/>
          </p:nvCxnSpPr>
          <p:spPr>
            <a:xfrm flipH="1">
              <a:off x="6065500" y="5381710"/>
              <a:ext cx="30500" cy="270225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cxnSpLocks/>
            </p:cNvCxnSpPr>
            <p:nvPr/>
          </p:nvCxnSpPr>
          <p:spPr>
            <a:xfrm flipH="1">
              <a:off x="6143437" y="5390691"/>
              <a:ext cx="23646" cy="268017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271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95"/>
    </mc:Choice>
    <mc:Fallback xmlns="">
      <p:transition spd="slow" advTm="289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" y="245687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Thank you!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478516" y="3894080"/>
            <a:ext cx="1363717" cy="2230821"/>
            <a:chOff x="5454868" y="4114800"/>
            <a:chExt cx="1363717" cy="223082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809596" y="558099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5454868" y="4114800"/>
              <a:ext cx="1363717" cy="2230821"/>
              <a:chOff x="5454868" y="4114800"/>
              <a:chExt cx="1363717" cy="2230821"/>
            </a:xfrm>
          </p:grpSpPr>
          <p:sp>
            <p:nvSpPr>
              <p:cNvPr id="12" name="Rectangle: Rounded Corners 11"/>
              <p:cNvSpPr/>
              <p:nvPr/>
            </p:nvSpPr>
            <p:spPr>
              <a:xfrm>
                <a:off x="5454868" y="4114800"/>
                <a:ext cx="1363717" cy="223082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: Rounded Corners 12"/>
              <p:cNvSpPr/>
              <p:nvPr/>
            </p:nvSpPr>
            <p:spPr>
              <a:xfrm>
                <a:off x="5565229" y="4280338"/>
                <a:ext cx="1158764" cy="191551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5927835" y="4185745"/>
                <a:ext cx="417786" cy="0"/>
              </a:xfrm>
              <a:prstGeom prst="line">
                <a:avLst/>
              </a:prstGeom>
              <a:ln w="127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6109141" y="621161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667701" y="4706004"/>
                <a:ext cx="370493" cy="37049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856888" y="4903073"/>
                <a:ext cx="622738" cy="583324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19116517">
                <a:off x="5667701" y="4706004"/>
                <a:ext cx="86711" cy="94593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 rot="6511760">
                <a:off x="6470860" y="5100226"/>
                <a:ext cx="78827" cy="370489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Isosceles Triangle 8"/>
            <p:cNvSpPr/>
            <p:nvPr/>
          </p:nvSpPr>
          <p:spPr>
            <a:xfrm rot="7750533">
              <a:off x="6461006" y="5175112"/>
              <a:ext cx="78827" cy="370489"/>
            </a:xfrm>
            <a:prstGeom prst="triangl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Connector 9"/>
            <p:cNvCxnSpPr>
              <a:cxnSpLocks/>
            </p:cNvCxnSpPr>
            <p:nvPr/>
          </p:nvCxnSpPr>
          <p:spPr>
            <a:xfrm flipH="1">
              <a:off x="6065500" y="5381710"/>
              <a:ext cx="30500" cy="270225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</p:cNvCxnSpPr>
            <p:nvPr/>
          </p:nvCxnSpPr>
          <p:spPr>
            <a:xfrm flipH="1">
              <a:off x="6143437" y="5390691"/>
              <a:ext cx="23646" cy="268017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462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4"/>
    </mc:Choice>
    <mc:Fallback xmlns="">
      <p:transition spd="slow" advTm="104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0" y="2031206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Who we are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14" y="3126493"/>
            <a:ext cx="1980000" cy="19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88" y="3126493"/>
            <a:ext cx="1980000" cy="198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301" y="3126493"/>
            <a:ext cx="19800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2437" y="5065340"/>
            <a:ext cx="3415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err="1">
                <a:solidFill>
                  <a:schemeClr val="bg1"/>
                </a:solidFill>
                <a:latin typeface="Agency FB" panose="020B0503020202020204" pitchFamily="34" charset="0"/>
              </a:rPr>
              <a:t>Vaggelis</a:t>
            </a:r>
            <a:endParaRPr lang="en-GB" sz="6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5223" y="5065340"/>
            <a:ext cx="3415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Afroditi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07296" y="5065340"/>
            <a:ext cx="3415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Antonis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58513" y="5992916"/>
            <a:ext cx="16434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Developer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84478" y="5992916"/>
            <a:ext cx="12410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Analyst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560820" y="5992916"/>
            <a:ext cx="2685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Imaging Scientist</a:t>
            </a:r>
          </a:p>
        </p:txBody>
      </p:sp>
    </p:spTree>
    <p:extLst>
      <p:ext uri="{BB962C8B-B14F-4D97-AF65-F5344CB8AC3E}">
        <p14:creationId xmlns:p14="http://schemas.microsoft.com/office/powerpoint/2010/main" val="60923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6"/>
    </mc:Choice>
    <mc:Fallback xmlns="">
      <p:transition spd="slow" advTm="166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14" y="3126493"/>
            <a:ext cx="1980000" cy="19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88" y="3126493"/>
            <a:ext cx="1980000" cy="198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301" y="3126493"/>
            <a:ext cx="19800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2437" y="5065340"/>
            <a:ext cx="3415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err="1">
                <a:solidFill>
                  <a:schemeClr val="bg1"/>
                </a:solidFill>
                <a:latin typeface="Agency FB" panose="020B0503020202020204" pitchFamily="34" charset="0"/>
              </a:rPr>
              <a:t>Vaggelis</a:t>
            </a:r>
            <a:endParaRPr lang="en-GB" sz="6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5223" y="5065340"/>
            <a:ext cx="3415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Afroditi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07296" y="5065340"/>
            <a:ext cx="3415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Antonis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58513" y="5992916"/>
            <a:ext cx="16434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Developer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84478" y="5992916"/>
            <a:ext cx="12410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Analyst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560820" y="5992916"/>
            <a:ext cx="2685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Imaging Scientist</a:t>
            </a:r>
          </a:p>
        </p:txBody>
      </p:sp>
      <p:sp>
        <p:nvSpPr>
          <p:cNvPr id="13" name="Speech Bubble: Rectangle with Corners Rounded 12"/>
          <p:cNvSpPr/>
          <p:nvPr/>
        </p:nvSpPr>
        <p:spPr>
          <a:xfrm>
            <a:off x="1292392" y="1602858"/>
            <a:ext cx="2175641" cy="1340069"/>
          </a:xfrm>
          <a:prstGeom prst="wedgeRoundRectCallou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gency FB" panose="020B0503020202020204" pitchFamily="34" charset="0"/>
              </a:rPr>
              <a:t>Frequent flyer </a:t>
            </a:r>
          </a:p>
        </p:txBody>
      </p:sp>
      <p:sp>
        <p:nvSpPr>
          <p:cNvPr id="18" name="Speech Bubble: Rectangle with Corners Rounded 17"/>
          <p:cNvSpPr/>
          <p:nvPr/>
        </p:nvSpPr>
        <p:spPr>
          <a:xfrm>
            <a:off x="8780747" y="1602858"/>
            <a:ext cx="2175641" cy="1340069"/>
          </a:xfrm>
          <a:prstGeom prst="wedgeRoundRectCallou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gency FB" panose="020B0503020202020204" pitchFamily="34" charset="0"/>
              </a:rPr>
              <a:t>Frequent flyer</a:t>
            </a:r>
          </a:p>
        </p:txBody>
      </p:sp>
      <p:sp>
        <p:nvSpPr>
          <p:cNvPr id="20" name="Speech Bubble: Rectangle with Corners Rounded 19"/>
          <p:cNvSpPr/>
          <p:nvPr/>
        </p:nvSpPr>
        <p:spPr>
          <a:xfrm>
            <a:off x="5036570" y="1602858"/>
            <a:ext cx="2175641" cy="1340069"/>
          </a:xfrm>
          <a:prstGeom prst="wedgeRoundRectCallou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gency FB" panose="020B0503020202020204" pitchFamily="34" charset="0"/>
              </a:rPr>
              <a:t>Very </a:t>
            </a:r>
            <a:r>
              <a:rPr lang="en-GB" sz="2400" b="1" dirty="0">
                <a:latin typeface="Agency FB" panose="020B0503020202020204" pitchFamily="34" charset="0"/>
              </a:rPr>
              <a:t>NERVOUS</a:t>
            </a:r>
            <a:r>
              <a:rPr lang="en-GB" sz="2400" dirty="0">
                <a:latin typeface="Agency FB" panose="020B0503020202020204" pitchFamily="34" charset="0"/>
              </a:rPr>
              <a:t> flyer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768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4"/>
    </mc:Choice>
    <mc:Fallback xmlns="">
      <p:transition spd="slow" advTm="22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Why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7970" y="1262444"/>
            <a:ext cx="341555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>
                <a:solidFill>
                  <a:schemeClr val="bg1"/>
                </a:solidFill>
                <a:latin typeface="Agency FB" panose="020B0503020202020204" pitchFamily="34" charset="0"/>
              </a:rPr>
              <a:t>8000000</a:t>
            </a:r>
          </a:p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People fly every day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522" y="1517566"/>
            <a:ext cx="1151747" cy="115174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617" y="4747622"/>
            <a:ext cx="1151747" cy="115174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87969" y="4373859"/>
            <a:ext cx="341555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>
                <a:solidFill>
                  <a:schemeClr val="bg1"/>
                </a:solidFill>
                <a:latin typeface="Agency FB" panose="020B0503020202020204" pitchFamily="34" charset="0"/>
              </a:rPr>
              <a:t>1 out of 3</a:t>
            </a:r>
          </a:p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Nervous flyers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42081" y="1262444"/>
            <a:ext cx="564991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>
                <a:solidFill>
                  <a:schemeClr val="bg1"/>
                </a:solidFill>
                <a:latin typeface="Agency FB" panose="020B0503020202020204" pitchFamily="34" charset="0"/>
              </a:rPr>
              <a:t>Popular activities</a:t>
            </a:r>
          </a:p>
          <a:p>
            <a:pPr algn="ctr"/>
            <a:endParaRPr lang="en-GB" sz="3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166" y="2505897"/>
            <a:ext cx="1368000" cy="136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218" y="2505897"/>
            <a:ext cx="1368000" cy="1368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927" y="2538470"/>
            <a:ext cx="1327118" cy="132711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898523" y="4815048"/>
            <a:ext cx="4293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Can we change a seemingly idle time?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166" y="4639495"/>
            <a:ext cx="1368000" cy="136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145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10"/>
    </mc:Choice>
    <mc:Fallback xmlns="">
      <p:transition spd="slow" advTm="62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24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" y="9225"/>
            <a:ext cx="12192000" cy="6858000"/>
          </a:xfrm>
          <a:prstGeom prst="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" y="1130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What: Flycatcher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961" y="3355760"/>
            <a:ext cx="2127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Agency FB" panose="020B0503020202020204" pitchFamily="34" charset="0"/>
              </a:rPr>
              <a:t>GPS-based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61" y="1475688"/>
            <a:ext cx="1845969" cy="18459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290" y="1475272"/>
            <a:ext cx="1846800" cy="1846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04290" y="3381253"/>
            <a:ext cx="2166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Agency FB" panose="020B0503020202020204" pitchFamily="34" charset="0"/>
              </a:rPr>
              <a:t>Interactive Application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797" y="1446692"/>
            <a:ext cx="1846800" cy="18468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713124" y="3400420"/>
            <a:ext cx="26853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Agency FB" panose="020B0503020202020204" pitchFamily="34" charset="0"/>
              </a:rPr>
              <a:t>Discover the areas you fly above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flipV="1">
            <a:off x="6736557" y="1315340"/>
            <a:ext cx="581215" cy="290642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50906" y="839947"/>
            <a:ext cx="154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gency FB" panose="020B0503020202020204" pitchFamily="34" charset="0"/>
              </a:rPr>
              <a:t>History</a:t>
            </a:r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6872288" y="1903612"/>
            <a:ext cx="1071317" cy="752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8088" y="1561526"/>
            <a:ext cx="1855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gency FB" panose="020B0503020202020204" pitchFamily="34" charset="0"/>
              </a:rPr>
              <a:t>Satellite images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7173851" y="2495015"/>
            <a:ext cx="847247" cy="37376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6971316" y="2919651"/>
            <a:ext cx="1011421" cy="108244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948088" y="2657294"/>
            <a:ext cx="154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gency FB" panose="020B0503020202020204" pitchFamily="34" charset="0"/>
              </a:rPr>
              <a:t>News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48088" y="3186716"/>
            <a:ext cx="154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gency FB" panose="020B0503020202020204" pitchFamily="34" charset="0"/>
              </a:rPr>
              <a:t>Facts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375685" y="203982"/>
            <a:ext cx="420602" cy="681735"/>
            <a:chOff x="5454868" y="4114800"/>
            <a:chExt cx="1363717" cy="2230821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5809596" y="558099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5454868" y="4114800"/>
              <a:ext cx="1363717" cy="2230821"/>
              <a:chOff x="5454868" y="4114800"/>
              <a:chExt cx="1363717" cy="2230821"/>
            </a:xfrm>
          </p:grpSpPr>
          <p:sp>
            <p:nvSpPr>
              <p:cNvPr id="42" name="Rectangle: Rounded Corners 41"/>
              <p:cNvSpPr/>
              <p:nvPr/>
            </p:nvSpPr>
            <p:spPr>
              <a:xfrm>
                <a:off x="5454868" y="4114800"/>
                <a:ext cx="1363717" cy="223082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: Rounded Corners 42"/>
              <p:cNvSpPr/>
              <p:nvPr/>
            </p:nvSpPr>
            <p:spPr>
              <a:xfrm>
                <a:off x="5565229" y="4280338"/>
                <a:ext cx="1158764" cy="191551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5927835" y="4185745"/>
                <a:ext cx="417786" cy="0"/>
              </a:xfrm>
              <a:prstGeom prst="line">
                <a:avLst/>
              </a:prstGeom>
              <a:ln w="127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/>
              <p:cNvSpPr/>
              <p:nvPr/>
            </p:nvSpPr>
            <p:spPr>
              <a:xfrm>
                <a:off x="6109141" y="621161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667701" y="4706004"/>
                <a:ext cx="370493" cy="37049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856888" y="4903073"/>
                <a:ext cx="622738" cy="583324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Isosceles Triangle 47"/>
              <p:cNvSpPr/>
              <p:nvPr/>
            </p:nvSpPr>
            <p:spPr>
              <a:xfrm rot="19116517">
                <a:off x="5667701" y="4706004"/>
                <a:ext cx="86711" cy="94593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Isosceles Triangle 48"/>
              <p:cNvSpPr/>
              <p:nvPr/>
            </p:nvSpPr>
            <p:spPr>
              <a:xfrm rot="6511760">
                <a:off x="6470860" y="5100226"/>
                <a:ext cx="78827" cy="370489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9" name="Isosceles Triangle 38"/>
            <p:cNvSpPr/>
            <p:nvPr/>
          </p:nvSpPr>
          <p:spPr>
            <a:xfrm rot="7750533">
              <a:off x="6461006" y="5175112"/>
              <a:ext cx="78827" cy="370489"/>
            </a:xfrm>
            <a:prstGeom prst="triangl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Connector 39"/>
            <p:cNvCxnSpPr>
              <a:cxnSpLocks/>
            </p:cNvCxnSpPr>
            <p:nvPr/>
          </p:nvCxnSpPr>
          <p:spPr>
            <a:xfrm flipH="1">
              <a:off x="6065500" y="5381710"/>
              <a:ext cx="30500" cy="270225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cxnSpLocks/>
            </p:cNvCxnSpPr>
            <p:nvPr/>
          </p:nvCxnSpPr>
          <p:spPr>
            <a:xfrm flipH="1">
              <a:off x="6143437" y="5390691"/>
              <a:ext cx="23646" cy="268017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27164" y="2753944"/>
            <a:ext cx="993934" cy="61178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943605" y="3792290"/>
            <a:ext cx="1540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gency FB" panose="020B0503020202020204" pitchFamily="34" charset="0"/>
              </a:rPr>
              <a:t>Changes in time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075" y="1663081"/>
            <a:ext cx="1846800" cy="18468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9982075" y="3401926"/>
            <a:ext cx="2166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Agency FB" panose="020B0503020202020204" pitchFamily="34" charset="0"/>
              </a:rPr>
              <a:t>Engaged &amp; happy passenger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613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00"/>
    </mc:Choice>
    <mc:Fallback xmlns="">
      <p:transition spd="slow" advTm="72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7" grpId="0"/>
      <p:bldP spid="25" grpId="0"/>
      <p:bldP spid="28" grpId="0"/>
      <p:bldP spid="34" grpId="0"/>
      <p:bldP spid="35" grpId="0"/>
      <p:bldP spid="53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B3D91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-8387" y="1478180"/>
            <a:ext cx="2675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Example</a:t>
            </a:r>
          </a:p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Where am I?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33387" y="1406084"/>
            <a:ext cx="26586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Resources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Open Street Maps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OSM Buildings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3D Landscape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5"/>
          <a:stretch/>
        </p:blipFill>
        <p:spPr>
          <a:xfrm>
            <a:off x="3471435" y="1"/>
            <a:ext cx="495435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1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0"/>
    </mc:Choice>
    <mc:Fallback xmlns="">
      <p:transition spd="slow" advTm="303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B3D91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0007" y="5293711"/>
            <a:ext cx="12008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Example: </a:t>
            </a:r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Which is the biggest city below me right now?</a:t>
            </a:r>
          </a:p>
          <a:p>
            <a:r>
              <a:rPr lang="en-GB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Resources: </a:t>
            </a:r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NASA’s population data (GPW), Google maps, GPS, Python, Wikis, Flickr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5" b="6872"/>
          <a:stretch/>
        </p:blipFill>
        <p:spPr>
          <a:xfrm>
            <a:off x="0" y="-3"/>
            <a:ext cx="12192000" cy="539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7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62"/>
    </mc:Choice>
    <mc:Fallback xmlns="">
      <p:transition spd="slow" advTm="696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-8388" y="9459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In the future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4058" y="2440068"/>
            <a:ext cx="3415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Personalisation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Link your activity to your seat number or e-mail address to save your progress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88223" y="2452055"/>
            <a:ext cx="3415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Gamification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Solve quizzes, unlock awards and win freebies in your next flight</a:t>
            </a:r>
          </a:p>
          <a:p>
            <a:pPr algn="ctr"/>
            <a:endParaRPr lang="en-GB" sz="36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84835" y="2440068"/>
            <a:ext cx="34155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Inform &amp; Educate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Discover local news, learn new words of a foreign language, plan your next holiday, find some local recipes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20" y="1561428"/>
            <a:ext cx="890627" cy="8906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131" y="1243257"/>
            <a:ext cx="1526968" cy="15269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998" y="1600842"/>
            <a:ext cx="839226" cy="8392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37" y="4350688"/>
            <a:ext cx="898510" cy="89851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14058" y="5279493"/>
            <a:ext cx="3415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3D Visualisation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Combine it with VR to bring earth to life</a:t>
            </a:r>
          </a:p>
        </p:txBody>
      </p:sp>
      <p:sp>
        <p:nvSpPr>
          <p:cNvPr id="9" name="Cylinder 8"/>
          <p:cNvSpPr/>
          <p:nvPr/>
        </p:nvSpPr>
        <p:spPr>
          <a:xfrm>
            <a:off x="5757863" y="4350688"/>
            <a:ext cx="714375" cy="898510"/>
          </a:xfrm>
          <a:prstGeom prst="can">
            <a:avLst/>
          </a:prstGeom>
          <a:noFill/>
          <a:ln w="38100"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4379835" y="5299200"/>
            <a:ext cx="3415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Future Resources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NASA images, TripAdvisor, Foursquare, Wikis, Crowdsourced information</a:t>
            </a:r>
          </a:p>
        </p:txBody>
      </p:sp>
    </p:spTree>
    <p:extLst>
      <p:ext uri="{BB962C8B-B14F-4D97-AF65-F5344CB8AC3E}">
        <p14:creationId xmlns:p14="http://schemas.microsoft.com/office/powerpoint/2010/main" val="4717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41"/>
    </mc:Choice>
    <mc:Fallback xmlns="">
      <p:transition spd="slow" advTm="964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" y="5334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Credits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1486750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4 | flying stats: 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  <a:hlinkClick r:id="rId2"/>
              </a:rPr>
              <a:t>http://www.iata.org/pressroom/pr/Pages/2013-12-30-01.aspx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4 | nervous flier stats: 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  <a:hlinkClick r:id="rId3"/>
              </a:rPr>
              <a:t>http://flyfright.com/statistics/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6 | Data: 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  <a:hlinkClick r:id="rId4"/>
              </a:rPr>
              <a:t>http://sedac.ciesin.columbia.edu/data/set/gpw-v4-population-count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All icons made by 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  <a:hlinkClick r:id="rId5" tooltip="Freepik"/>
              </a:rPr>
              <a:t>Freepik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 from 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  <a:hlinkClick r:id="rId6" tooltip="Flaticon"/>
              </a:rPr>
              <a:t>www.flaticon.com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 | Except from: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5 (route): made by 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</a:rPr>
              <a:t>MadeByOliver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, from flaticon.com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5 (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</a:rPr>
              <a:t>startup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, smartphone): made by Gregor 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</a:rPr>
              <a:t>Cresnar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, from flaticon.com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4 (nervous): made by 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</a:rPr>
              <a:t>MadeByOliver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, from flaticon.com</a:t>
            </a:r>
          </a:p>
          <a:p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GB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71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4"/>
    </mc:Choice>
    <mc:Fallback xmlns="">
      <p:transition spd="slow" advTm="1174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0.8|0.8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7|0.7|1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264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Agency FB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Afroditi Katika</dc:creator>
  <cp:lastModifiedBy>Afroditi Katika</cp:lastModifiedBy>
  <cp:revision>58</cp:revision>
  <dcterms:created xsi:type="dcterms:W3CDTF">2017-04-29T11:11:08Z</dcterms:created>
  <dcterms:modified xsi:type="dcterms:W3CDTF">2017-04-30T10:44:01Z</dcterms:modified>
</cp:coreProperties>
</file>