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1" r:id="rId7"/>
    <p:sldId id="266" r:id="rId8"/>
    <p:sldId id="260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8F8F8"/>
    <a:srgbClr val="FC3D21"/>
    <a:srgbClr val="0B3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65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4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43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76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04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7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65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92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5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69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019C1-747C-459C-A282-1D025CA86009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72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hyperlink" Target="http://www.freep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flyfright.com/statistics/" TargetMode="External"/><Relationship Id="rId4" Type="http://schemas.openxmlformats.org/officeDocument/2006/relationships/hyperlink" Target="http://www.iata.org/pressroom/pr/Pages/2013-12-30-01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367" y="0"/>
            <a:ext cx="12192000" cy="6858000"/>
          </a:xfrm>
          <a:prstGeom prst="rect">
            <a:avLst/>
          </a:prstGeom>
          <a:solidFill>
            <a:srgbClr val="0B3D9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142160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Flycatcher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04947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Catching information on the fly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5" y="251839"/>
            <a:ext cx="1715882" cy="1723765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5454868" y="4134519"/>
            <a:ext cx="1363717" cy="2230821"/>
            <a:chOff x="5454868" y="4114800"/>
            <a:chExt cx="1363717" cy="2230821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809596" y="558099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5454868" y="4114800"/>
              <a:ext cx="1363717" cy="2230821"/>
              <a:chOff x="5454868" y="4114800"/>
              <a:chExt cx="1363717" cy="2230821"/>
            </a:xfrm>
          </p:grpSpPr>
          <p:sp>
            <p:nvSpPr>
              <p:cNvPr id="11" name="Rectangle: Rounded Corners 10"/>
              <p:cNvSpPr/>
              <p:nvPr/>
            </p:nvSpPr>
            <p:spPr>
              <a:xfrm>
                <a:off x="5454868" y="4114800"/>
                <a:ext cx="1363717" cy="223082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: Rounded Corners 11"/>
              <p:cNvSpPr/>
              <p:nvPr/>
            </p:nvSpPr>
            <p:spPr>
              <a:xfrm>
                <a:off x="5565229" y="4280338"/>
                <a:ext cx="1158764" cy="191551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5927835" y="4185745"/>
                <a:ext cx="417786" cy="0"/>
              </a:xfrm>
              <a:prstGeom prst="line">
                <a:avLst/>
              </a:prstGeom>
              <a:ln w="127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6109141" y="621161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67701" y="4706004"/>
                <a:ext cx="370493" cy="37049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856888" y="4903073"/>
                <a:ext cx="622738" cy="58332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9116517">
                <a:off x="5667701" y="4706004"/>
                <a:ext cx="86711" cy="94593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6511760">
                <a:off x="6470860" y="5100226"/>
                <a:ext cx="78827" cy="370489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4" name="Isosceles Triangle 23"/>
            <p:cNvSpPr/>
            <p:nvPr/>
          </p:nvSpPr>
          <p:spPr>
            <a:xfrm rot="7750533">
              <a:off x="6461006" y="5175112"/>
              <a:ext cx="78827" cy="370489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/>
            <p:cNvCxnSpPr>
              <a:cxnSpLocks/>
            </p:cNvCxnSpPr>
            <p:nvPr/>
          </p:nvCxnSpPr>
          <p:spPr>
            <a:xfrm flipH="1">
              <a:off x="6065500" y="5381710"/>
              <a:ext cx="30500" cy="270225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H="1">
              <a:off x="6143437" y="5390691"/>
              <a:ext cx="23646" cy="268017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271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" y="245687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Thank you!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478516" y="3894080"/>
            <a:ext cx="1363717" cy="2230821"/>
            <a:chOff x="5454868" y="4114800"/>
            <a:chExt cx="1363717" cy="223082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809596" y="558099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5454868" y="4114800"/>
              <a:ext cx="1363717" cy="2230821"/>
              <a:chOff x="5454868" y="4114800"/>
              <a:chExt cx="1363717" cy="2230821"/>
            </a:xfrm>
          </p:grpSpPr>
          <p:sp>
            <p:nvSpPr>
              <p:cNvPr id="12" name="Rectangle: Rounded Corners 11"/>
              <p:cNvSpPr/>
              <p:nvPr/>
            </p:nvSpPr>
            <p:spPr>
              <a:xfrm>
                <a:off x="5454868" y="4114800"/>
                <a:ext cx="1363717" cy="223082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5565229" y="4280338"/>
                <a:ext cx="1158764" cy="191551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5927835" y="4185745"/>
                <a:ext cx="417786" cy="0"/>
              </a:xfrm>
              <a:prstGeom prst="line">
                <a:avLst/>
              </a:prstGeom>
              <a:ln w="127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6109141" y="621161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67701" y="4706004"/>
                <a:ext cx="370493" cy="37049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56888" y="4903073"/>
                <a:ext cx="622738" cy="58332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9116517">
                <a:off x="5667701" y="4706004"/>
                <a:ext cx="86711" cy="94593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6511760">
                <a:off x="6470860" y="5100226"/>
                <a:ext cx="78827" cy="370489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Isosceles Triangle 8"/>
            <p:cNvSpPr/>
            <p:nvPr/>
          </p:nvSpPr>
          <p:spPr>
            <a:xfrm rot="7750533">
              <a:off x="6461006" y="5175112"/>
              <a:ext cx="78827" cy="370489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/>
            <p:cNvCxnSpPr>
              <a:cxnSpLocks/>
            </p:cNvCxnSpPr>
            <p:nvPr/>
          </p:nvCxnSpPr>
          <p:spPr>
            <a:xfrm flipH="1">
              <a:off x="6065500" y="5381710"/>
              <a:ext cx="30500" cy="270225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>
            <a:xfrm flipH="1">
              <a:off x="6143437" y="5390691"/>
              <a:ext cx="23646" cy="268017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462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203120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Who we are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14" y="3126493"/>
            <a:ext cx="1980000" cy="19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88" y="3126493"/>
            <a:ext cx="1980000" cy="19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01" y="3126493"/>
            <a:ext cx="19800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2437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err="1">
                <a:solidFill>
                  <a:schemeClr val="bg1"/>
                </a:solidFill>
                <a:latin typeface="Agency FB" panose="020B0503020202020204" pitchFamily="34" charset="0"/>
              </a:rPr>
              <a:t>Vaggelis</a:t>
            </a:r>
            <a:endParaRPr lang="en-GB" sz="6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5223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Afroditi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07296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Antonis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58513" y="5992916"/>
            <a:ext cx="1643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Developer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84478" y="5992916"/>
            <a:ext cx="12410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Analyst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560820" y="5992916"/>
            <a:ext cx="2685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Imaging Scientist</a:t>
            </a:r>
          </a:p>
        </p:txBody>
      </p:sp>
    </p:spTree>
    <p:extLst>
      <p:ext uri="{BB962C8B-B14F-4D97-AF65-F5344CB8AC3E}">
        <p14:creationId xmlns:p14="http://schemas.microsoft.com/office/powerpoint/2010/main" val="60923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14" y="3126493"/>
            <a:ext cx="1980000" cy="19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88" y="3126493"/>
            <a:ext cx="1980000" cy="19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01" y="3126493"/>
            <a:ext cx="19800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2437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err="1">
                <a:solidFill>
                  <a:schemeClr val="bg1"/>
                </a:solidFill>
                <a:latin typeface="Agency FB" panose="020B0503020202020204" pitchFamily="34" charset="0"/>
              </a:rPr>
              <a:t>Vaggelis</a:t>
            </a:r>
            <a:endParaRPr lang="en-GB" sz="6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5223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Afroditi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07296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Antonis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58513" y="5992916"/>
            <a:ext cx="1643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Developer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84478" y="5992916"/>
            <a:ext cx="12410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Analyst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560820" y="5992916"/>
            <a:ext cx="2685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Imaging Scientist</a:t>
            </a:r>
          </a:p>
        </p:txBody>
      </p:sp>
      <p:sp>
        <p:nvSpPr>
          <p:cNvPr id="13" name="Speech Bubble: Rectangle with Corners Rounded 12"/>
          <p:cNvSpPr/>
          <p:nvPr/>
        </p:nvSpPr>
        <p:spPr>
          <a:xfrm>
            <a:off x="1292392" y="1602858"/>
            <a:ext cx="2175641" cy="1340069"/>
          </a:xfrm>
          <a:prstGeom prst="wedgeRoundRectCallou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gency FB" panose="020B0503020202020204" pitchFamily="34" charset="0"/>
              </a:rPr>
              <a:t>Frequent flyer </a:t>
            </a:r>
          </a:p>
        </p:txBody>
      </p:sp>
      <p:sp>
        <p:nvSpPr>
          <p:cNvPr id="18" name="Speech Bubble: Rectangle with Corners Rounded 17"/>
          <p:cNvSpPr/>
          <p:nvPr/>
        </p:nvSpPr>
        <p:spPr>
          <a:xfrm>
            <a:off x="8780747" y="1602858"/>
            <a:ext cx="2175641" cy="1340069"/>
          </a:xfrm>
          <a:prstGeom prst="wedgeRoundRectCallou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gency FB" panose="020B0503020202020204" pitchFamily="34" charset="0"/>
              </a:rPr>
              <a:t>Frequent flyer</a:t>
            </a:r>
          </a:p>
        </p:txBody>
      </p:sp>
      <p:sp>
        <p:nvSpPr>
          <p:cNvPr id="20" name="Speech Bubble: Rectangle with Corners Rounded 19"/>
          <p:cNvSpPr/>
          <p:nvPr/>
        </p:nvSpPr>
        <p:spPr>
          <a:xfrm>
            <a:off x="5036570" y="1602858"/>
            <a:ext cx="2175641" cy="1340069"/>
          </a:xfrm>
          <a:prstGeom prst="wedgeRoundRectCallou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gency FB" panose="020B0503020202020204" pitchFamily="34" charset="0"/>
              </a:rPr>
              <a:t>Very </a:t>
            </a:r>
            <a:r>
              <a:rPr lang="en-GB" sz="2400" b="1" dirty="0">
                <a:latin typeface="Agency FB" panose="020B0503020202020204" pitchFamily="34" charset="0"/>
              </a:rPr>
              <a:t>NERVOUS</a:t>
            </a:r>
            <a:r>
              <a:rPr lang="en-GB" sz="2400" dirty="0">
                <a:latin typeface="Agency FB" panose="020B0503020202020204" pitchFamily="34" charset="0"/>
              </a:rPr>
              <a:t> flyer</a:t>
            </a:r>
          </a:p>
        </p:txBody>
      </p:sp>
    </p:spTree>
    <p:extLst>
      <p:ext uri="{BB962C8B-B14F-4D97-AF65-F5344CB8AC3E}">
        <p14:creationId xmlns:p14="http://schemas.microsoft.com/office/powerpoint/2010/main" val="371768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Why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7970" y="1262444"/>
            <a:ext cx="34155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8000000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People fly every day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522" y="1517566"/>
            <a:ext cx="1151747" cy="115174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617" y="4747622"/>
            <a:ext cx="1151747" cy="115174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87969" y="4373859"/>
            <a:ext cx="34155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1 out of 3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Nervous flyers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42081" y="1262444"/>
            <a:ext cx="564991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Popular activities</a:t>
            </a:r>
          </a:p>
          <a:p>
            <a:pPr algn="ctr"/>
            <a:endParaRPr lang="en-GB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166" y="2505897"/>
            <a:ext cx="1368000" cy="136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218" y="2505897"/>
            <a:ext cx="1368000" cy="1368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927" y="2538470"/>
            <a:ext cx="1327118" cy="132711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98523" y="4815048"/>
            <a:ext cx="4293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Can we change a seemingly idle time?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166" y="4639495"/>
            <a:ext cx="1368000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5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4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" y="2081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" y="113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What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961" y="3355760"/>
            <a:ext cx="212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Agency FB" panose="020B0503020202020204" pitchFamily="34" charset="0"/>
              </a:rPr>
              <a:t>GPS-based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61" y="1475688"/>
            <a:ext cx="1845969" cy="18459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05" y="1475272"/>
            <a:ext cx="1846800" cy="1846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33205" y="3381253"/>
            <a:ext cx="2166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Agency FB" panose="020B0503020202020204" pitchFamily="34" charset="0"/>
              </a:rPr>
              <a:t>Interactive Application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280" y="1475272"/>
            <a:ext cx="1846800" cy="1846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506607" y="3429000"/>
            <a:ext cx="26853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Agency FB" panose="020B0503020202020204" pitchFamily="34" charset="0"/>
              </a:rPr>
              <a:t>Discover the areas you fly above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flipH="1" flipV="1">
            <a:off x="9752416" y="990532"/>
            <a:ext cx="578688" cy="51227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03978" y="262745"/>
            <a:ext cx="154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gency FB" panose="020B0503020202020204" pitchFamily="34" charset="0"/>
              </a:rPr>
              <a:t>History</a:t>
            </a: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 flipH="1" flipV="1">
            <a:off x="9674171" y="1634561"/>
            <a:ext cx="598370" cy="38372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99195" y="786100"/>
            <a:ext cx="1855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gency FB" panose="020B0503020202020204" pitchFamily="34" charset="0"/>
              </a:rPr>
              <a:t>Satellite images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 flipV="1">
            <a:off x="9560911" y="2422910"/>
            <a:ext cx="694122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>
            <a:off x="9513035" y="2886017"/>
            <a:ext cx="787898" cy="138362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20526" y="2062469"/>
            <a:ext cx="154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gency FB" panose="020B0503020202020204" pitchFamily="34" charset="0"/>
              </a:rPr>
              <a:t>News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57878" y="2893689"/>
            <a:ext cx="154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gency FB" panose="020B0503020202020204" pitchFamily="34" charset="0"/>
              </a:rPr>
              <a:t>Facts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868729" y="227341"/>
            <a:ext cx="420602" cy="681735"/>
            <a:chOff x="5454868" y="4114800"/>
            <a:chExt cx="1363717" cy="2230821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5809596" y="558099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5454868" y="4114800"/>
              <a:ext cx="1363717" cy="2230821"/>
              <a:chOff x="5454868" y="4114800"/>
              <a:chExt cx="1363717" cy="2230821"/>
            </a:xfrm>
          </p:grpSpPr>
          <p:sp>
            <p:nvSpPr>
              <p:cNvPr id="42" name="Rectangle: Rounded Corners 41"/>
              <p:cNvSpPr/>
              <p:nvPr/>
            </p:nvSpPr>
            <p:spPr>
              <a:xfrm>
                <a:off x="5454868" y="4114800"/>
                <a:ext cx="1363717" cy="223082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: Rounded Corners 42"/>
              <p:cNvSpPr/>
              <p:nvPr/>
            </p:nvSpPr>
            <p:spPr>
              <a:xfrm>
                <a:off x="5565229" y="4280338"/>
                <a:ext cx="1158764" cy="191551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5927835" y="4185745"/>
                <a:ext cx="417786" cy="0"/>
              </a:xfrm>
              <a:prstGeom prst="line">
                <a:avLst/>
              </a:prstGeom>
              <a:ln w="127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6109141" y="621161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667701" y="4706004"/>
                <a:ext cx="370493" cy="37049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856888" y="4903073"/>
                <a:ext cx="622738" cy="58332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Isosceles Triangle 47"/>
              <p:cNvSpPr/>
              <p:nvPr/>
            </p:nvSpPr>
            <p:spPr>
              <a:xfrm rot="19116517">
                <a:off x="5667701" y="4706004"/>
                <a:ext cx="86711" cy="94593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 rot="6511760">
                <a:off x="6470860" y="5100226"/>
                <a:ext cx="78827" cy="370489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9" name="Isosceles Triangle 38"/>
            <p:cNvSpPr/>
            <p:nvPr/>
          </p:nvSpPr>
          <p:spPr>
            <a:xfrm rot="7750533">
              <a:off x="6461006" y="5175112"/>
              <a:ext cx="78827" cy="370489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 flipH="1">
              <a:off x="6065500" y="5381710"/>
              <a:ext cx="30500" cy="270225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/>
          </p:nvCxnSpPr>
          <p:spPr>
            <a:xfrm flipH="1">
              <a:off x="6143437" y="5390691"/>
              <a:ext cx="23646" cy="268017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13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3D9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8387" y="1478180"/>
            <a:ext cx="26753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Example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Which is the biggest city below me right now?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33387" y="1406084"/>
            <a:ext cx="26586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Sources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NASA’s population data (GPW)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Google maps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GPS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92856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3D9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8387" y="1478180"/>
            <a:ext cx="2675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Example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Where am I?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33387" y="1406084"/>
            <a:ext cx="26586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Sources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Open Street Maps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OSM Buildings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3D Landscape</a:t>
            </a:r>
          </a:p>
        </p:txBody>
      </p:sp>
    </p:spTree>
    <p:extLst>
      <p:ext uri="{BB962C8B-B14F-4D97-AF65-F5344CB8AC3E}">
        <p14:creationId xmlns:p14="http://schemas.microsoft.com/office/powerpoint/2010/main" val="313951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-8388" y="9459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In the future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4058" y="2440068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Personalisation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Link your activity to your seat number or e-mail address to save your progress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8223" y="2452055"/>
            <a:ext cx="3415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Gamification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Solve quizzes, unlock awards and win freebies in your next flight</a:t>
            </a:r>
          </a:p>
          <a:p>
            <a:pPr algn="ctr"/>
            <a:endParaRPr lang="en-GB" sz="3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84835" y="2440068"/>
            <a:ext cx="34155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Inform &amp; Educate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Discover local news, learn new words of a foreign language, plan your next holiday, find some local recipes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20" y="1561428"/>
            <a:ext cx="890627" cy="8906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131" y="1243257"/>
            <a:ext cx="1526968" cy="15269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998" y="1600842"/>
            <a:ext cx="839226" cy="8392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37" y="4350688"/>
            <a:ext cx="898510" cy="8985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4058" y="5279493"/>
            <a:ext cx="3415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3D Visualisation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Combine it with VR to bring earth to life</a:t>
            </a:r>
          </a:p>
        </p:txBody>
      </p:sp>
    </p:spTree>
    <p:extLst>
      <p:ext uri="{BB962C8B-B14F-4D97-AF65-F5344CB8AC3E}">
        <p14:creationId xmlns:p14="http://schemas.microsoft.com/office/powerpoint/2010/main" val="47171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" y="5334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Sources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1486750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2: Icons made by 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  <a:hlinkClick r:id="rId2" tooltip="Freepik"/>
              </a:rPr>
              <a:t>Freepik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 from 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3" tooltip="Flaticon"/>
              </a:rPr>
              <a:t>www.flaticon.com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5 (route): made by 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MadeByOliver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, from flaticon.com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5 (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startup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, smartphone): made by Gregor 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Cresnar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, from flaticon.com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4 (nervous): made by 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MadeByOliver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, from flaticon.com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4(family, question): : Icons made by 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  <a:hlinkClick r:id="rId2" tooltip="Freepik"/>
              </a:rPr>
              <a:t>Freepik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 from 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3" tooltip="Flaticon"/>
              </a:rPr>
              <a:t>www.flaticon.com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4, flying stats: 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4"/>
              </a:rPr>
              <a:t>http://www.iata.org/pressroom/pr/Pages/2013-12-30-01.aspx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4, nervous flier stats: 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5"/>
              </a:rPr>
              <a:t>http://flyfright.com/statistics/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4, 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zzz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, rice, 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pacman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: Icons made by 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  <a:hlinkClick r:id="rId2" tooltip="Freepik"/>
              </a:rPr>
              <a:t>Freepik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 from 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3" tooltip="Flaticon"/>
              </a:rPr>
              <a:t>www.flaticon.com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7, heart, joystick, press, cube: Icons made by 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  <a:hlinkClick r:id="rId2" tooltip="Freepik"/>
              </a:rPr>
              <a:t>Freepik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 from 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3" tooltip="Flaticon"/>
              </a:rPr>
              <a:t>www.flaticon.com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6: http://sedac.ciesin.columbia.edu/data/set/gpw-v4-population-count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GB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71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178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Afroditi Katika</dc:creator>
  <cp:lastModifiedBy>Afroditi Katika</cp:lastModifiedBy>
  <cp:revision>44</cp:revision>
  <dcterms:created xsi:type="dcterms:W3CDTF">2017-04-29T11:11:08Z</dcterms:created>
  <dcterms:modified xsi:type="dcterms:W3CDTF">2017-04-29T23:05:07Z</dcterms:modified>
</cp:coreProperties>
</file>