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78" r:id="rId7"/>
    <p:sldId id="262" r:id="rId8"/>
    <p:sldId id="297" r:id="rId9"/>
    <p:sldId id="298" r:id="rId10"/>
    <p:sldId id="263" r:id="rId11"/>
    <p:sldId id="299" r:id="rId12"/>
    <p:sldId id="259" r:id="rId13"/>
    <p:sldId id="300" r:id="rId14"/>
    <p:sldId id="296" r:id="rId15"/>
    <p:sldId id="264" r:id="rId16"/>
    <p:sldId id="301" r:id="rId17"/>
    <p:sldId id="266" r:id="rId18"/>
    <p:sldId id="289" r:id="rId19"/>
    <p:sldId id="302" r:id="rId20"/>
    <p:sldId id="276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EAF61-F4F5-442F-9AA4-75D4B37F3811}" v="484" dt="2022-10-18T10:12:01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청환" userId="82fe8b21d41b2ea4" providerId="LiveId" clId="{62CEAF61-F4F5-442F-9AA4-75D4B37F3811}"/>
    <pc:docChg chg="undo custSel addSld delSld modSld sldOrd">
      <pc:chgData name="유 청환" userId="82fe8b21d41b2ea4" providerId="LiveId" clId="{62CEAF61-F4F5-442F-9AA4-75D4B37F3811}" dt="2022-10-18T10:14:12.945" v="6621" actId="20577"/>
      <pc:docMkLst>
        <pc:docMk/>
      </pc:docMkLst>
      <pc:sldChg chg="modSp mod">
        <pc:chgData name="유 청환" userId="82fe8b21d41b2ea4" providerId="LiveId" clId="{62CEAF61-F4F5-442F-9AA4-75D4B37F3811}" dt="2022-10-18T08:18:42.347" v="201" actId="14100"/>
        <pc:sldMkLst>
          <pc:docMk/>
          <pc:sldMk cId="1642425379" sldId="256"/>
        </pc:sldMkLst>
        <pc:spChg chg="mod">
          <ac:chgData name="유 청환" userId="82fe8b21d41b2ea4" providerId="LiveId" clId="{62CEAF61-F4F5-442F-9AA4-75D4B37F3811}" dt="2022-10-18T08:18:42.347" v="201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유 청환" userId="82fe8b21d41b2ea4" providerId="LiveId" clId="{62CEAF61-F4F5-442F-9AA4-75D4B37F3811}" dt="2022-10-18T08:18:13.519" v="19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707789176" sldId="258"/>
        </pc:sldMkLst>
      </pc:sldChg>
      <pc:sldChg chg="addSp delSp modSp add mod modNotes">
        <pc:chgData name="유 청환" userId="82fe8b21d41b2ea4" providerId="LiveId" clId="{62CEAF61-F4F5-442F-9AA4-75D4B37F3811}" dt="2022-10-18T09:10:54.983" v="2769" actId="1076"/>
        <pc:sldMkLst>
          <pc:docMk/>
          <pc:sldMk cId="0" sldId="259"/>
        </pc:sldMkLst>
        <pc:spChg chg="add mod">
          <ac:chgData name="유 청환" userId="82fe8b21d41b2ea4" providerId="LiveId" clId="{62CEAF61-F4F5-442F-9AA4-75D4B37F3811}" dt="2022-10-18T09:10:54.983" v="2769" actId="1076"/>
          <ac:spMkLst>
            <pc:docMk/>
            <pc:sldMk cId="0" sldId="259"/>
            <ac:spMk id="19" creationId="{9C1B6CD8-DE3B-64BA-4325-958707CE16B6}"/>
          </ac:spMkLst>
        </pc:spChg>
        <pc:spChg chg="del mod">
          <ac:chgData name="유 청환" userId="82fe8b21d41b2ea4" providerId="LiveId" clId="{62CEAF61-F4F5-442F-9AA4-75D4B37F3811}" dt="2022-10-18T09:10:41.568" v="2736" actId="478"/>
          <ac:spMkLst>
            <pc:docMk/>
            <pc:sldMk cId="0" sldId="259"/>
            <ac:spMk id="118" creationId="{00000000-0000-0000-0000-000000000000}"/>
          </ac:spMkLst>
        </pc:spChg>
        <pc:picChg chg="add del mod">
          <ac:chgData name="유 청환" userId="82fe8b21d41b2ea4" providerId="LiveId" clId="{62CEAF61-F4F5-442F-9AA4-75D4B37F3811}" dt="2022-10-18T09:06:13.365" v="2693" actId="21"/>
          <ac:picMkLst>
            <pc:docMk/>
            <pc:sldMk cId="0" sldId="259"/>
            <ac:picMk id="2" creationId="{332011DA-01D9-11C3-1840-53A667C3ABAB}"/>
          </ac:picMkLst>
        </pc:picChg>
        <pc:picChg chg="add mod ord modCrop">
          <ac:chgData name="유 청환" userId="82fe8b21d41b2ea4" providerId="LiveId" clId="{62CEAF61-F4F5-442F-9AA4-75D4B37F3811}" dt="2022-10-18T09:07:36.786" v="2711" actId="1076"/>
          <ac:picMkLst>
            <pc:docMk/>
            <pc:sldMk cId="0" sldId="259"/>
            <ac:picMk id="3" creationId="{5CAEABB3-E044-4CF0-DF10-7842A7BB7194}"/>
          </ac:picMkLst>
        </pc:picChg>
        <pc:picChg chg="mod">
          <ac:chgData name="유 청환" userId="82fe8b21d41b2ea4" providerId="LiveId" clId="{62CEAF61-F4F5-442F-9AA4-75D4B37F3811}" dt="2022-10-18T09:07:34.969" v="2710" actId="14100"/>
          <ac:picMkLst>
            <pc:docMk/>
            <pc:sldMk cId="0" sldId="259"/>
            <ac:picMk id="106" creationId="{00000000-0000-0000-0000-000000000000}"/>
          </ac:picMkLst>
        </pc:picChg>
        <pc:picChg chg="del">
          <ac:chgData name="유 청환" userId="82fe8b21d41b2ea4" providerId="LiveId" clId="{62CEAF61-F4F5-442F-9AA4-75D4B37F3811}" dt="2022-10-18T09:06:48.817" v="2697" actId="478"/>
          <ac:picMkLst>
            <pc:docMk/>
            <pc:sldMk cId="0" sldId="259"/>
            <ac:picMk id="107" creationId="{00000000-0000-0000-0000-000000000000}"/>
          </ac:picMkLst>
        </pc:picChg>
        <pc:cxnChg chg="mod">
          <ac:chgData name="유 청환" userId="82fe8b21d41b2ea4" providerId="LiveId" clId="{62CEAF61-F4F5-442F-9AA4-75D4B37F3811}" dt="2022-10-18T09:09:43.010" v="2729" actId="14100"/>
          <ac:cxnSpMkLst>
            <pc:docMk/>
            <pc:sldMk cId="0" sldId="259"/>
            <ac:cxnSpMk id="109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09:59.478" v="2732" actId="13822"/>
          <ac:cxnSpMkLst>
            <pc:docMk/>
            <pc:sldMk cId="0" sldId="259"/>
            <ac:cxnSpMk id="114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03.222" v="2733" actId="13822"/>
          <ac:cxnSpMkLst>
            <pc:docMk/>
            <pc:sldMk cId="0" sldId="259"/>
            <ac:cxnSpMk id="115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08.158" v="2734" actId="13822"/>
          <ac:cxnSpMkLst>
            <pc:docMk/>
            <pc:sldMk cId="0" sldId="259"/>
            <ac:cxnSpMk id="116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30.739" v="2735" actId="208"/>
          <ac:cxnSpMkLst>
            <pc:docMk/>
            <pc:sldMk cId="0" sldId="259"/>
            <ac:cxnSpMk id="117" creationId="{00000000-0000-0000-0000-000000000000}"/>
          </ac:cxnSpMkLst>
        </pc:cxnChg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566997565" sldId="260"/>
        </pc:sldMkLst>
      </pc:sldChg>
      <pc:sldChg chg="add del ord">
        <pc:chgData name="유 청환" userId="82fe8b21d41b2ea4" providerId="LiveId" clId="{62CEAF61-F4F5-442F-9AA4-75D4B37F3811}" dt="2022-10-18T10:13:01.368" v="6618" actId="47"/>
        <pc:sldMkLst>
          <pc:docMk/>
          <pc:sldMk cId="1738561688" sldId="261"/>
        </pc:sldMkLst>
      </pc:sldChg>
      <pc:sldChg chg="delSp modSp mod ord">
        <pc:chgData name="유 청환" userId="82fe8b21d41b2ea4" providerId="LiveId" clId="{62CEAF61-F4F5-442F-9AA4-75D4B37F3811}" dt="2022-10-18T09:40:02.644" v="3258" actId="478"/>
        <pc:sldMkLst>
          <pc:docMk/>
          <pc:sldMk cId="1593920805" sldId="262"/>
        </pc:sldMkLst>
        <pc:spChg chg="mod">
          <ac:chgData name="유 청환" userId="82fe8b21d41b2ea4" providerId="LiveId" clId="{62CEAF61-F4F5-442F-9AA4-75D4B37F3811}" dt="2022-10-18T08:38:55.681" v="1689" actId="20577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유 청환" userId="82fe8b21d41b2ea4" providerId="LiveId" clId="{62CEAF61-F4F5-442F-9AA4-75D4B37F3811}" dt="2022-10-18T08:49:40.155" v="2260" actId="20577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08:42:58.151" v="2067" actId="20577"/>
          <ac:spMkLst>
            <pc:docMk/>
            <pc:sldMk cId="1593920805" sldId="262"/>
            <ac:spMk id="4" creationId="{AC1C80FB-53F9-42EE-B1E6-D0F998EC5DFA}"/>
          </ac:spMkLst>
        </pc:spChg>
        <pc:spChg chg="mod">
          <ac:chgData name="유 청환" userId="82fe8b21d41b2ea4" providerId="LiveId" clId="{62CEAF61-F4F5-442F-9AA4-75D4B37F3811}" dt="2022-10-18T08:49:35.030" v="2254" actId="20577"/>
          <ac:spMkLst>
            <pc:docMk/>
            <pc:sldMk cId="1593920805" sldId="262"/>
            <ac:spMk id="5" creationId="{E81BA2B5-6A90-4204-ABDD-7183FBB03A02}"/>
          </ac:spMkLst>
        </pc:spChg>
        <pc:spChg chg="mod">
          <ac:chgData name="유 청환" userId="82fe8b21d41b2ea4" providerId="LiveId" clId="{62CEAF61-F4F5-442F-9AA4-75D4B37F3811}" dt="2022-10-18T08:43:31.977" v="2112" actId="20577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유 청환" userId="82fe8b21d41b2ea4" providerId="LiveId" clId="{62CEAF61-F4F5-442F-9AA4-75D4B37F3811}" dt="2022-10-18T08:43:54.161" v="2147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유 청환" userId="82fe8b21d41b2ea4" providerId="LiveId" clId="{62CEAF61-F4F5-442F-9AA4-75D4B37F3811}" dt="2022-10-18T08:44:17.081" v="2158" actId="20577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유 청환" userId="82fe8b21d41b2ea4" providerId="LiveId" clId="{62CEAF61-F4F5-442F-9AA4-75D4B37F3811}" dt="2022-10-18T08:41:40.305" v="1959"/>
          <ac:spMkLst>
            <pc:docMk/>
            <pc:sldMk cId="1593920805" sldId="262"/>
            <ac:spMk id="9" creationId="{868F40F8-BF35-45E9-B3DD-5436362D746E}"/>
          </ac:spMkLst>
        </pc:spChg>
        <pc:spChg chg="mod">
          <ac:chgData name="유 청환" userId="82fe8b21d41b2ea4" providerId="LiveId" clId="{62CEAF61-F4F5-442F-9AA4-75D4B37F3811}" dt="2022-10-18T08:44:39.195" v="2194" actId="20577"/>
          <ac:spMkLst>
            <pc:docMk/>
            <pc:sldMk cId="1593920805" sldId="262"/>
            <ac:spMk id="10" creationId="{7F39C97C-2DDC-4706-B96C-B02FAE53A426}"/>
          </ac:spMkLst>
        </pc:spChg>
        <pc:spChg chg="del">
          <ac:chgData name="유 청환" userId="82fe8b21d41b2ea4" providerId="LiveId" clId="{62CEAF61-F4F5-442F-9AA4-75D4B37F3811}" dt="2022-10-18T09:40:02.644" v="3258" actId="478"/>
          <ac:spMkLst>
            <pc:docMk/>
            <pc:sldMk cId="1593920805" sldId="262"/>
            <ac:spMk id="80" creationId="{BC1F9D86-85D8-4FD0-B0D3-47D778722782}"/>
          </ac:spMkLst>
        </pc:spChg>
        <pc:spChg chg="del">
          <ac:chgData name="유 청환" userId="82fe8b21d41b2ea4" providerId="LiveId" clId="{62CEAF61-F4F5-442F-9AA4-75D4B37F3811}" dt="2022-10-18T09:40:00.701" v="3257" actId="478"/>
          <ac:spMkLst>
            <pc:docMk/>
            <pc:sldMk cId="1593920805" sldId="262"/>
            <ac:spMk id="81" creationId="{E94F1D24-E4A1-4B59-B57E-A28453963B88}"/>
          </ac:spMkLst>
        </pc:spChg>
        <pc:spChg chg="del">
          <ac:chgData name="유 청환" userId="82fe8b21d41b2ea4" providerId="LiveId" clId="{62CEAF61-F4F5-442F-9AA4-75D4B37F3811}" dt="2022-10-18T09:39:59.604" v="3256" actId="478"/>
          <ac:spMkLst>
            <pc:docMk/>
            <pc:sldMk cId="1593920805" sldId="262"/>
            <ac:spMk id="82" creationId="{CE36A058-BEC2-4BC5-A467-F2EB2A365051}"/>
          </ac:spMkLst>
        </pc:spChg>
      </pc:sldChg>
      <pc:sldChg chg="addSp delSp modSp add mod">
        <pc:chgData name="유 청환" userId="82fe8b21d41b2ea4" providerId="LiveId" clId="{62CEAF61-F4F5-442F-9AA4-75D4B37F3811}" dt="2022-10-18T09:00:27.525" v="2584" actId="14100"/>
        <pc:sldMkLst>
          <pc:docMk/>
          <pc:sldMk cId="0" sldId="263"/>
        </pc:sldMkLst>
        <pc:spChg chg="add mod">
          <ac:chgData name="유 청환" userId="82fe8b21d41b2ea4" providerId="LiveId" clId="{62CEAF61-F4F5-442F-9AA4-75D4B37F3811}" dt="2022-10-18T09:00:27.525" v="2584" actId="14100"/>
          <ac:spMkLst>
            <pc:docMk/>
            <pc:sldMk cId="0" sldId="263"/>
            <ac:spMk id="2" creationId="{97D6CC1A-CA0F-2EF9-2B90-B0663E87C534}"/>
          </ac:spMkLst>
        </pc:spChg>
        <pc:spChg chg="add del mod">
          <ac:chgData name="유 청환" userId="82fe8b21d41b2ea4" providerId="LiveId" clId="{62CEAF61-F4F5-442F-9AA4-75D4B37F3811}" dt="2022-10-18T09:00:07.150" v="2569" actId="478"/>
          <ac:spMkLst>
            <pc:docMk/>
            <pc:sldMk cId="0" sldId="263"/>
            <ac:spMk id="4" creationId="{54EB2811-98BC-3A47-A7F0-3F47BF650B1B}"/>
          </ac:spMkLst>
        </pc:spChg>
        <pc:spChg chg="del mod">
          <ac:chgData name="유 청환" userId="82fe8b21d41b2ea4" providerId="LiveId" clId="{62CEAF61-F4F5-442F-9AA4-75D4B37F3811}" dt="2022-10-18T09:00:03.724" v="2568" actId="478"/>
          <ac:spMkLst>
            <pc:docMk/>
            <pc:sldMk cId="0" sldId="263"/>
            <ac:spMk id="18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16.179" v="2333" actId="207"/>
          <ac:spMkLst>
            <pc:docMk/>
            <pc:sldMk cId="0" sldId="263"/>
            <ac:spMk id="18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19.055" v="2334" actId="207"/>
          <ac:spMkLst>
            <pc:docMk/>
            <pc:sldMk cId="0" sldId="263"/>
            <ac:spMk id="19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0.772" v="2335" actId="207"/>
          <ac:spMkLst>
            <pc:docMk/>
            <pc:sldMk cId="0" sldId="263"/>
            <ac:spMk id="19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2.402" v="2336" actId="207"/>
          <ac:spMkLst>
            <pc:docMk/>
            <pc:sldMk cId="0" sldId="263"/>
            <ac:spMk id="19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3.947" v="2337" actId="207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5.807" v="2338" actId="207"/>
          <ac:spMkLst>
            <pc:docMk/>
            <pc:sldMk cId="0" sldId="263"/>
            <ac:spMk id="20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7.955" v="2339" actId="207"/>
          <ac:spMkLst>
            <pc:docMk/>
            <pc:sldMk cId="0" sldId="263"/>
            <ac:spMk id="202" creationId="{00000000-0000-0000-0000-000000000000}"/>
          </ac:spMkLst>
        </pc:spChg>
      </pc:sldChg>
      <pc:sldChg chg="addSp delSp modSp mod ord modClrScheme chgLayout">
        <pc:chgData name="유 청환" userId="82fe8b21d41b2ea4" providerId="LiveId" clId="{62CEAF61-F4F5-442F-9AA4-75D4B37F3811}" dt="2022-10-18T09:40:11.756" v="3259" actId="478"/>
        <pc:sldMkLst>
          <pc:docMk/>
          <pc:sldMk cId="1346372204" sldId="264"/>
        </pc:sldMkLst>
        <pc:spChg chg="del mod">
          <ac:chgData name="유 청환" userId="82fe8b21d41b2ea4" providerId="LiveId" clId="{62CEAF61-F4F5-442F-9AA4-75D4B37F3811}" dt="2022-10-18T09:15:10.171" v="2814" actId="478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유 청환" userId="82fe8b21d41b2ea4" providerId="LiveId" clId="{62CEAF61-F4F5-442F-9AA4-75D4B37F3811}" dt="2022-10-18T09:16:47.410" v="2882" actId="6549"/>
          <ac:spMkLst>
            <pc:docMk/>
            <pc:sldMk cId="1346372204" sldId="264"/>
            <ac:spMk id="3" creationId="{033634FE-ADF0-4BC3-A0A9-447EA9DD096B}"/>
          </ac:spMkLst>
        </pc:spChg>
        <pc:spChg chg="del mod">
          <ac:chgData name="유 청환" userId="82fe8b21d41b2ea4" providerId="LiveId" clId="{62CEAF61-F4F5-442F-9AA4-75D4B37F3811}" dt="2022-10-18T09:14:33.625" v="2805" actId="478"/>
          <ac:spMkLst>
            <pc:docMk/>
            <pc:sldMk cId="1346372204" sldId="264"/>
            <ac:spMk id="4" creationId="{5C2ACA2A-6BBE-47CF-B76F-F56C9DBF77E6}"/>
          </ac:spMkLst>
        </pc:spChg>
        <pc:spChg chg="del mod">
          <ac:chgData name="유 청환" userId="82fe8b21d41b2ea4" providerId="LiveId" clId="{62CEAF61-F4F5-442F-9AA4-75D4B37F3811}" dt="2022-10-18T09:14:34.935" v="2806" actId="478"/>
          <ac:spMkLst>
            <pc:docMk/>
            <pc:sldMk cId="1346372204" sldId="264"/>
            <ac:spMk id="5" creationId="{396A095E-DB05-47EC-A2D5-47398A4A00B4}"/>
          </ac:spMkLst>
        </pc:spChg>
        <pc:spChg chg="del mod">
          <ac:chgData name="유 청환" userId="82fe8b21d41b2ea4" providerId="LiveId" clId="{62CEAF61-F4F5-442F-9AA4-75D4B37F3811}" dt="2022-10-18T09:40:11.756" v="3259" actId="478"/>
          <ac:spMkLst>
            <pc:docMk/>
            <pc:sldMk cId="1346372204" sldId="264"/>
            <ac:spMk id="6" creationId="{C23C3221-5F04-4CA7-A86A-EEA8566A1735}"/>
          </ac:spMkLst>
        </pc:spChg>
        <pc:spChg chg="add mod">
          <ac:chgData name="유 청환" userId="82fe8b21d41b2ea4" providerId="LiveId" clId="{62CEAF61-F4F5-442F-9AA4-75D4B37F3811}" dt="2022-10-18T09:15:27.985" v="2840" actId="20577"/>
          <ac:spMkLst>
            <pc:docMk/>
            <pc:sldMk cId="1346372204" sldId="264"/>
            <ac:spMk id="7" creationId="{D55B93FD-FE12-7962-ECA7-922C40BB7BAA}"/>
          </ac:spMkLst>
        </pc:spChg>
        <pc:spChg chg="add del mod">
          <ac:chgData name="유 청환" userId="82fe8b21d41b2ea4" providerId="LiveId" clId="{62CEAF61-F4F5-442F-9AA4-75D4B37F3811}" dt="2022-10-18T09:15:13.175" v="2815" actId="478"/>
          <ac:spMkLst>
            <pc:docMk/>
            <pc:sldMk cId="1346372204" sldId="264"/>
            <ac:spMk id="9" creationId="{7BF99F4D-2721-BD1E-C981-D7B49ED59AB9}"/>
          </ac:spMkLst>
        </pc:spChg>
        <pc:spChg chg="add del mod">
          <ac:chgData name="유 청환" userId="82fe8b21d41b2ea4" providerId="LiveId" clId="{62CEAF61-F4F5-442F-9AA4-75D4B37F3811}" dt="2022-10-18T09:35:08.031" v="3099" actId="478"/>
          <ac:spMkLst>
            <pc:docMk/>
            <pc:sldMk cId="1346372204" sldId="264"/>
            <ac:spMk id="21" creationId="{7EE18DEB-9DAE-736F-0827-1F7B94C35EEF}"/>
          </ac:spMkLst>
        </pc:spChg>
        <pc:spChg chg="add del mod">
          <ac:chgData name="유 청환" userId="82fe8b21d41b2ea4" providerId="LiveId" clId="{62CEAF61-F4F5-442F-9AA4-75D4B37F3811}" dt="2022-10-18T09:30:20.424" v="3059" actId="478"/>
          <ac:spMkLst>
            <pc:docMk/>
            <pc:sldMk cId="1346372204" sldId="264"/>
            <ac:spMk id="25" creationId="{0AEC81F8-B1BB-F8DA-7275-796CF2507A98}"/>
          </ac:spMkLst>
        </pc:spChg>
        <pc:spChg chg="add del mod">
          <ac:chgData name="유 청환" userId="82fe8b21d41b2ea4" providerId="LiveId" clId="{62CEAF61-F4F5-442F-9AA4-75D4B37F3811}" dt="2022-10-18T09:33:05.832" v="3071" actId="478"/>
          <ac:spMkLst>
            <pc:docMk/>
            <pc:sldMk cId="1346372204" sldId="264"/>
            <ac:spMk id="1034" creationId="{38350993-08ED-3364-AE97-607B2F11243D}"/>
          </ac:spMkLst>
        </pc:spChg>
        <pc:spChg chg="add del mod">
          <ac:chgData name="유 청환" userId="82fe8b21d41b2ea4" providerId="LiveId" clId="{62CEAF61-F4F5-442F-9AA4-75D4B37F3811}" dt="2022-10-18T09:35:06.203" v="3098" actId="478"/>
          <ac:spMkLst>
            <pc:docMk/>
            <pc:sldMk cId="1346372204" sldId="264"/>
            <ac:spMk id="1044" creationId="{AF110D4B-D929-C6EA-C68B-BF754D0CDFF5}"/>
          </ac:spMkLst>
        </pc:spChg>
        <pc:picChg chg="add del mod ord">
          <ac:chgData name="유 청환" userId="82fe8b21d41b2ea4" providerId="LiveId" clId="{62CEAF61-F4F5-442F-9AA4-75D4B37F3811}" dt="2022-10-18T09:35:08.692" v="3100" actId="478"/>
          <ac:picMkLst>
            <pc:docMk/>
            <pc:sldMk cId="1346372204" sldId="264"/>
            <ac:picMk id="16" creationId="{31D03129-5771-4E0C-450F-77F24F8636CB}"/>
          </ac:picMkLst>
        </pc:picChg>
        <pc:picChg chg="add mod">
          <ac:chgData name="유 청환" userId="82fe8b21d41b2ea4" providerId="LiveId" clId="{62CEAF61-F4F5-442F-9AA4-75D4B37F3811}" dt="2022-10-18T09:35:20.857" v="3107" actId="1076"/>
          <ac:picMkLst>
            <pc:docMk/>
            <pc:sldMk cId="1346372204" sldId="264"/>
            <ac:picMk id="1026" creationId="{17E6883B-EDA4-36E6-65C6-4EB2BFC13D1B}"/>
          </ac:picMkLst>
        </pc:picChg>
        <pc:picChg chg="add del mod">
          <ac:chgData name="유 청환" userId="82fe8b21d41b2ea4" providerId="LiveId" clId="{62CEAF61-F4F5-442F-9AA4-75D4B37F3811}" dt="2022-10-18T09:35:05.489" v="3097" actId="478"/>
          <ac:picMkLst>
            <pc:docMk/>
            <pc:sldMk cId="1346372204" sldId="264"/>
            <ac:picMk id="1036" creationId="{6AF5793A-34BD-44F0-9EF8-27869B92BD17}"/>
          </ac:picMkLst>
        </pc:picChg>
        <pc:cxnChg chg="add del mod ord">
          <ac:chgData name="유 청환" userId="82fe8b21d41b2ea4" providerId="LiveId" clId="{62CEAF61-F4F5-442F-9AA4-75D4B37F3811}" dt="2022-10-18T09:35:10.289" v="3102" actId="478"/>
          <ac:cxnSpMkLst>
            <pc:docMk/>
            <pc:sldMk cId="1346372204" sldId="264"/>
            <ac:cxnSpMk id="11" creationId="{9840C51D-2CB6-94BB-6770-19285D5897A9}"/>
          </ac:cxnSpMkLst>
        </pc:cxnChg>
        <pc:cxnChg chg="add del mod">
          <ac:chgData name="유 청환" userId="82fe8b21d41b2ea4" providerId="LiveId" clId="{62CEAF61-F4F5-442F-9AA4-75D4B37F3811}" dt="2022-10-18T09:32:58.652" v="3070" actId="478"/>
          <ac:cxnSpMkLst>
            <pc:docMk/>
            <pc:sldMk cId="1346372204" sldId="264"/>
            <ac:cxnSpMk id="23" creationId="{70D28FEB-6426-B66E-48F0-8C3EB6C2F880}"/>
          </ac:cxnSpMkLst>
        </pc:cxnChg>
        <pc:cxnChg chg="add del">
          <ac:chgData name="유 청환" userId="82fe8b21d41b2ea4" providerId="LiveId" clId="{62CEAF61-F4F5-442F-9AA4-75D4B37F3811}" dt="2022-10-18T09:28:34.307" v="3039" actId="11529"/>
          <ac:cxnSpMkLst>
            <pc:docMk/>
            <pc:sldMk cId="1346372204" sldId="264"/>
            <ac:cxnSpMk id="27" creationId="{6FCC663C-8251-48A4-D60F-A11CE52ECAD3}"/>
          </ac:cxnSpMkLst>
        </pc:cxnChg>
        <pc:cxnChg chg="add del mod">
          <ac:chgData name="유 청환" userId="82fe8b21d41b2ea4" providerId="LiveId" clId="{62CEAF61-F4F5-442F-9AA4-75D4B37F3811}" dt="2022-10-18T09:35:09.606" v="3101" actId="478"/>
          <ac:cxnSpMkLst>
            <pc:docMk/>
            <pc:sldMk cId="1346372204" sldId="264"/>
            <ac:cxnSpMk id="29" creationId="{C3A3B0A8-86A7-BBD6-8E65-30403C3FE55D}"/>
          </ac:cxnSpMkLst>
        </pc:cxnChg>
        <pc:cxnChg chg="add del mod">
          <ac:chgData name="유 청환" userId="82fe8b21d41b2ea4" providerId="LiveId" clId="{62CEAF61-F4F5-442F-9AA4-75D4B37F3811}" dt="2022-10-18T09:35:10.906" v="3103" actId="478"/>
          <ac:cxnSpMkLst>
            <pc:docMk/>
            <pc:sldMk cId="1346372204" sldId="264"/>
            <ac:cxnSpMk id="1040" creationId="{2E4AC2FD-1EB7-F914-2B56-A5A8AE113D2B}"/>
          </ac:cxnSpMkLst>
        </pc:cxnChg>
      </pc:sldChg>
      <pc:sldChg chg="addSp delSp modSp mod ord">
        <pc:chgData name="유 청환" userId="82fe8b21d41b2ea4" providerId="LiveId" clId="{62CEAF61-F4F5-442F-9AA4-75D4B37F3811}" dt="2022-10-18T09:42:15.918" v="3296" actId="12789"/>
        <pc:sldMkLst>
          <pc:docMk/>
          <pc:sldMk cId="2121178069" sldId="266"/>
        </pc:sldMkLst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2" creationId="{5CE54ABB-4929-4810-950B-2DAEA0A5BAB4}"/>
          </ac:spMkLst>
        </pc:spChg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유 청환" userId="82fe8b21d41b2ea4" providerId="LiveId" clId="{62CEAF61-F4F5-442F-9AA4-75D4B37F3811}" dt="2022-10-18T09:37:42.703" v="3154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유 청환" userId="82fe8b21d41b2ea4" providerId="LiveId" clId="{62CEAF61-F4F5-442F-9AA4-75D4B37F3811}" dt="2022-10-18T09:37:52.999" v="3158" actId="478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6" creationId="{0FE22F9B-4BF8-41DC-8F1C-836B546E59AD}"/>
          </ac:spMkLst>
        </pc:spChg>
        <pc:spChg chg="del">
          <ac:chgData name="유 청환" userId="82fe8b21d41b2ea4" providerId="LiveId" clId="{62CEAF61-F4F5-442F-9AA4-75D4B37F3811}" dt="2022-10-18T09:37:45.893" v="3156" actId="478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유 청환" userId="82fe8b21d41b2ea4" providerId="LiveId" clId="{62CEAF61-F4F5-442F-9AA4-75D4B37F3811}" dt="2022-10-18T09:37:52.999" v="3158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유 청환" userId="82fe8b21d41b2ea4" providerId="LiveId" clId="{62CEAF61-F4F5-442F-9AA4-75D4B37F3811}" dt="2022-10-18T09:39:28.300" v="3250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유 청환" userId="82fe8b21d41b2ea4" providerId="LiveId" clId="{62CEAF61-F4F5-442F-9AA4-75D4B37F3811}" dt="2022-10-18T09:39:26.956" v="3249" actId="478"/>
          <ac:spMkLst>
            <pc:docMk/>
            <pc:sldMk cId="2121178069" sldId="266"/>
            <ac:spMk id="10" creationId="{D2186069-FC8E-433D-9BB4-942220CE8CFB}"/>
          </ac:spMkLst>
        </pc:spChg>
        <pc:spChg chg="add del">
          <ac:chgData name="유 청환" userId="82fe8b21d41b2ea4" providerId="LiveId" clId="{62CEAF61-F4F5-442F-9AA4-75D4B37F3811}" dt="2022-10-18T09:39:36.148" v="3252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유 청환" userId="82fe8b21d41b2ea4" providerId="LiveId" clId="{62CEAF61-F4F5-442F-9AA4-75D4B37F3811}" dt="2022-10-18T09:37:44.181" v="3155" actId="478"/>
          <ac:spMkLst>
            <pc:docMk/>
            <pc:sldMk cId="2121178069" sldId="266"/>
            <ac:spMk id="13" creationId="{1353483B-356E-76F9-572F-A11391C3B444}"/>
          </ac:spMkLst>
        </pc:spChg>
        <pc:spChg chg="add del mod">
          <ac:chgData name="유 청환" userId="82fe8b21d41b2ea4" providerId="LiveId" clId="{62CEAF61-F4F5-442F-9AA4-75D4B37F3811}" dt="2022-10-18T09:37:49.205" v="3157" actId="478"/>
          <ac:spMkLst>
            <pc:docMk/>
            <pc:sldMk cId="2121178069" sldId="266"/>
            <ac:spMk id="15" creationId="{FBDBAA09-FC29-2111-2AA9-B8028A0A908C}"/>
          </ac:spMkLst>
        </pc:spChg>
        <pc:spChg chg="add del mod">
          <ac:chgData name="유 청환" userId="82fe8b21d41b2ea4" providerId="LiveId" clId="{62CEAF61-F4F5-442F-9AA4-75D4B37F3811}" dt="2022-10-18T09:37:56.053" v="3159" actId="478"/>
          <ac:spMkLst>
            <pc:docMk/>
            <pc:sldMk cId="2121178069" sldId="266"/>
            <ac:spMk id="17" creationId="{C9C07266-6CD0-4767-D65A-1640EF2DD497}"/>
          </ac:spMkLst>
        </pc:spChg>
        <pc:spChg chg="add del mod">
          <ac:chgData name="유 청환" userId="82fe8b21d41b2ea4" providerId="LiveId" clId="{62CEAF61-F4F5-442F-9AA4-75D4B37F3811}" dt="2022-10-18T09:37:56.928" v="3160" actId="478"/>
          <ac:spMkLst>
            <pc:docMk/>
            <pc:sldMk cId="2121178069" sldId="266"/>
            <ac:spMk id="19" creationId="{5B87EBE0-EA12-7D78-0720-6512D8E956DE}"/>
          </ac:spMkLst>
        </pc:spChg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4151694508" sldId="268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1472106130" sldId="270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920173932" sldId="275"/>
        </pc:sldMkLst>
      </pc:sldChg>
      <pc:sldChg chg="delSp modSp mod ord">
        <pc:chgData name="유 청환" userId="82fe8b21d41b2ea4" providerId="LiveId" clId="{62CEAF61-F4F5-442F-9AA4-75D4B37F3811}" dt="2022-10-18T10:14:12.945" v="6621" actId="20577"/>
        <pc:sldMkLst>
          <pc:docMk/>
          <pc:sldMk cId="2436493926" sldId="276"/>
        </pc:sldMkLst>
        <pc:spChg chg="mod">
          <ac:chgData name="유 청환" userId="82fe8b21d41b2ea4" providerId="LiveId" clId="{62CEAF61-F4F5-442F-9AA4-75D4B37F3811}" dt="2022-10-18T10:14:12.945" v="6621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유 청환" userId="82fe8b21d41b2ea4" providerId="LiveId" clId="{62CEAF61-F4F5-442F-9AA4-75D4B37F3811}" dt="2022-10-18T10:10:53.518" v="6534" actId="14100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유 청환" userId="82fe8b21d41b2ea4" providerId="LiveId" clId="{62CEAF61-F4F5-442F-9AA4-75D4B37F3811}" dt="2022-10-18T10:12:07.590" v="6615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유 청환" userId="82fe8b21d41b2ea4" providerId="LiveId" clId="{62CEAF61-F4F5-442F-9AA4-75D4B37F3811}" dt="2022-10-18T10:12:08.644" v="6616" actId="478"/>
          <ac:spMkLst>
            <pc:docMk/>
            <pc:sldMk cId="2436493926" sldId="276"/>
            <ac:spMk id="5" creationId="{0DFADE42-1A3F-40C8-A071-E57644F3D843}"/>
          </ac:spMkLst>
        </pc:spChg>
        <pc:spChg chg="del">
          <ac:chgData name="유 청환" userId="82fe8b21d41b2ea4" providerId="LiveId" clId="{62CEAF61-F4F5-442F-9AA4-75D4B37F3811}" dt="2022-10-18T10:12:09.554" v="6617" actId="478"/>
          <ac:spMkLst>
            <pc:docMk/>
            <pc:sldMk cId="2436493926" sldId="276"/>
            <ac:spMk id="6" creationId="{5EDCFF82-B70F-4971-9182-7C3AEA3CFD26}"/>
          </ac:spMkLst>
        </pc:spChg>
      </pc:sldChg>
      <pc:sldChg chg="addSp delSp modSp mod modClrScheme chgLayout">
        <pc:chgData name="유 청환" userId="82fe8b21d41b2ea4" providerId="LiveId" clId="{62CEAF61-F4F5-442F-9AA4-75D4B37F3811}" dt="2022-10-18T09:44:49.052" v="3461"/>
        <pc:sldMkLst>
          <pc:docMk/>
          <pc:sldMk cId="2243494996" sldId="277"/>
        </pc:sldMkLst>
        <pc:spChg chg="mod">
          <ac:chgData name="유 청환" userId="82fe8b21d41b2ea4" providerId="LiveId" clId="{62CEAF61-F4F5-442F-9AA4-75D4B37F3811}" dt="2022-10-18T08:23:58.807" v="470" actId="255"/>
          <ac:spMkLst>
            <pc:docMk/>
            <pc:sldMk cId="2243494996" sldId="277"/>
            <ac:spMk id="2" creationId="{6719F29B-F233-48AF-8261-F33A4E079E3E}"/>
          </ac:spMkLst>
        </pc:spChg>
        <pc:spChg chg="del mod">
          <ac:chgData name="유 청환" userId="82fe8b21d41b2ea4" providerId="LiveId" clId="{62CEAF61-F4F5-442F-9AA4-75D4B37F3811}" dt="2022-10-18T08:24:32.317" v="568" actId="478"/>
          <ac:spMkLst>
            <pc:docMk/>
            <pc:sldMk cId="2243494996" sldId="277"/>
            <ac:spMk id="3" creationId="{35E3EA69-4E0E-41BD-8095-A124225A2647}"/>
          </ac:spMkLst>
        </pc:spChg>
        <pc:spChg chg="del mod ord">
          <ac:chgData name="유 청환" userId="82fe8b21d41b2ea4" providerId="LiveId" clId="{62CEAF61-F4F5-442F-9AA4-75D4B37F3811}" dt="2022-10-18T09:39:52.147" v="3253" actId="478"/>
          <ac:spMkLst>
            <pc:docMk/>
            <pc:sldMk cId="2243494996" sldId="277"/>
            <ac:spMk id="4" creationId="{328F602C-7F98-4C02-99D4-ED65E00D66A4}"/>
          </ac:spMkLst>
        </pc:spChg>
        <pc:spChg chg="del">
          <ac:chgData name="유 청환" userId="82fe8b21d41b2ea4" providerId="LiveId" clId="{62CEAF61-F4F5-442F-9AA4-75D4B37F3811}" dt="2022-10-18T08:18:32.231" v="199" actId="478"/>
          <ac:spMkLst>
            <pc:docMk/>
            <pc:sldMk cId="2243494996" sldId="277"/>
            <ac:spMk id="5" creationId="{AF29EA23-F34E-486A-B8B2-0C3019266975}"/>
          </ac:spMkLst>
        </pc:spChg>
        <pc:spChg chg="del">
          <ac:chgData name="유 청환" userId="82fe8b21d41b2ea4" providerId="LiveId" clId="{62CEAF61-F4F5-442F-9AA4-75D4B37F3811}" dt="2022-10-18T08:18:30.956" v="198" actId="478"/>
          <ac:spMkLst>
            <pc:docMk/>
            <pc:sldMk cId="2243494996" sldId="277"/>
            <ac:spMk id="6" creationId="{B69DF042-37C5-4E09-AA4C-AA66649C9533}"/>
          </ac:spMkLst>
        </pc:spChg>
        <pc:spChg chg="add del mod ord">
          <ac:chgData name="유 청환" userId="82fe8b21d41b2ea4" providerId="LiveId" clId="{62CEAF61-F4F5-442F-9AA4-75D4B37F3811}" dt="2022-10-18T08:24:27.725" v="565" actId="478"/>
          <ac:spMkLst>
            <pc:docMk/>
            <pc:sldMk cId="2243494996" sldId="277"/>
            <ac:spMk id="7" creationId="{F756C5F9-EBFB-B1D4-DC11-64FF83E594A5}"/>
          </ac:spMkLst>
        </pc:spChg>
        <pc:spChg chg="add del mod ord">
          <ac:chgData name="유 청환" userId="82fe8b21d41b2ea4" providerId="LiveId" clId="{62CEAF61-F4F5-442F-9AA4-75D4B37F3811}" dt="2022-10-18T08:24:29.431" v="566" actId="478"/>
          <ac:spMkLst>
            <pc:docMk/>
            <pc:sldMk cId="2243494996" sldId="277"/>
            <ac:spMk id="8" creationId="{86C89802-E1DF-7C97-EABC-54BC9D66DFAE}"/>
          </ac:spMkLst>
        </pc:spChg>
        <pc:spChg chg="add del mod ord">
          <ac:chgData name="유 청환" userId="82fe8b21d41b2ea4" providerId="LiveId" clId="{62CEAF61-F4F5-442F-9AA4-75D4B37F3811}" dt="2022-10-18T08:24:30.930" v="567" actId="478"/>
          <ac:spMkLst>
            <pc:docMk/>
            <pc:sldMk cId="2243494996" sldId="277"/>
            <ac:spMk id="9" creationId="{18754AAF-E175-41F2-4675-E79FBE989573}"/>
          </ac:spMkLst>
        </pc:spChg>
        <pc:spChg chg="add del mod">
          <ac:chgData name="유 청환" userId="82fe8b21d41b2ea4" providerId="LiveId" clId="{62CEAF61-F4F5-442F-9AA4-75D4B37F3811}" dt="2022-10-18T08:24:37.612" v="571" actId="478"/>
          <ac:spMkLst>
            <pc:docMk/>
            <pc:sldMk cId="2243494996" sldId="277"/>
            <ac:spMk id="12" creationId="{A51A87A1-8FC6-2F18-710E-B86A03D33780}"/>
          </ac:spMkLst>
        </pc:spChg>
        <pc:spChg chg="add mod">
          <ac:chgData name="유 청환" userId="82fe8b21d41b2ea4" providerId="LiveId" clId="{62CEAF61-F4F5-442F-9AA4-75D4B37F3811}" dt="2022-10-18T09:44:49.052" v="3461"/>
          <ac:spMkLst>
            <pc:docMk/>
            <pc:sldMk cId="2243494996" sldId="277"/>
            <ac:spMk id="13" creationId="{675042A4-291D-8316-79F2-E4EA0E666867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4" creationId="{974DD9D2-96D9-3C21-7C4B-94028DFAC0F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5" creationId="{DF1D1E71-3F14-C7C9-0AF5-BE427041CC3D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6" creationId="{7357A12E-2234-1E03-D605-4E621D8982A6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7" creationId="{A5E741F3-B3A6-7F3D-1E3C-D3A4948E0844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8" creationId="{DDB7923F-5D77-9241-DD56-73B027EFC88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9" creationId="{C444262A-93EF-1EA4-24E8-916BB2041D93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0" creationId="{13F0B204-0739-5841-7C2C-E46C8A25944A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1" creationId="{DE7C1C76-46A9-9964-8E0B-8F4FD67126D6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2" creationId="{9C16BAAB-E93C-FF1B-53D7-D0389317098E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3" creationId="{C4F394DB-40E9-8B2C-0DBB-8842F2322FEB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4" creationId="{A9177305-E474-6990-59F8-2AEACB673350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5" creationId="{1779451B-F700-7837-45E8-F753633F466A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6" creationId="{491235FF-DE5D-F576-721C-264B98FE5D5D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7" creationId="{178327FD-067D-B59A-73F7-BD6790A49C3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9" creationId="{ADFAAF0F-D273-3322-DCF4-B6A77504358F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1" creationId="{B6AB3649-0CEB-B2ED-7941-1A05E6160CD8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3" creationId="{40D9F392-9AFB-C0A4-BCE1-6175F9E9E2D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5" creationId="{C26E0663-0A98-352D-0333-E8C751A24A5A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7" creationId="{FD523947-9DC9-8BDB-E7D3-F4171E3D874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9" creationId="{7C457806-C2D2-9A55-01B0-FA12ABD75C42}"/>
          </ac:spMkLst>
        </pc:spChg>
        <pc:spChg chg="add mod">
          <ac:chgData name="유 청환" userId="82fe8b21d41b2ea4" providerId="LiveId" clId="{62CEAF61-F4F5-442F-9AA4-75D4B37F3811}" dt="2022-10-18T08:24:06.440" v="492"/>
          <ac:spMkLst>
            <pc:docMk/>
            <pc:sldMk cId="2243494996" sldId="277"/>
            <ac:spMk id="41" creationId="{89B081D7-2E95-A0E9-939A-26CE4DB3C612}"/>
          </ac:spMkLst>
        </pc:spChg>
        <pc:spChg chg="add mod">
          <ac:chgData name="유 청환" userId="82fe8b21d41b2ea4" providerId="LiveId" clId="{62CEAF61-F4F5-442F-9AA4-75D4B37F3811}" dt="2022-10-18T08:24:56.996" v="592"/>
          <ac:spMkLst>
            <pc:docMk/>
            <pc:sldMk cId="2243494996" sldId="277"/>
            <ac:spMk id="42" creationId="{78E5E146-68D0-19F9-5AFE-74A8CFF47D54}"/>
          </ac:spMkLst>
        </pc:spChg>
        <pc:spChg chg="add mod">
          <ac:chgData name="유 청환" userId="82fe8b21d41b2ea4" providerId="LiveId" clId="{62CEAF61-F4F5-442F-9AA4-75D4B37F3811}" dt="2022-10-18T08:24:20.597" v="548"/>
          <ac:spMkLst>
            <pc:docMk/>
            <pc:sldMk cId="2243494996" sldId="277"/>
            <ac:spMk id="43" creationId="{D9270944-FF71-7CC5-9D43-1892F1FB1364}"/>
          </ac:spMkLst>
        </pc:spChg>
        <pc:spChg chg="add mod">
          <ac:chgData name="유 청환" userId="82fe8b21d41b2ea4" providerId="LiveId" clId="{62CEAF61-F4F5-442F-9AA4-75D4B37F3811}" dt="2022-10-18T09:40:38.071" v="3267" actId="20577"/>
          <ac:spMkLst>
            <pc:docMk/>
            <pc:sldMk cId="2243494996" sldId="277"/>
            <ac:spMk id="44" creationId="{EB8AF8D3-0315-419C-93EA-EB09702AB47B}"/>
          </ac:spMkLst>
        </pc:spChg>
        <pc:spChg chg="add del mod">
          <ac:chgData name="유 청환" userId="82fe8b21d41b2ea4" providerId="LiveId" clId="{62CEAF61-F4F5-442F-9AA4-75D4B37F3811}" dt="2022-10-18T08:24:35.148" v="570" actId="478"/>
          <ac:spMkLst>
            <pc:docMk/>
            <pc:sldMk cId="2243494996" sldId="277"/>
            <ac:spMk id="45" creationId="{6519E005-486E-B673-1E3C-70198FAF4D69}"/>
          </ac:spMkLst>
        </pc:spChg>
        <pc:spChg chg="add del mod">
          <ac:chgData name="유 청환" userId="82fe8b21d41b2ea4" providerId="LiveId" clId="{62CEAF61-F4F5-442F-9AA4-75D4B37F3811}" dt="2022-10-18T08:24:33.768" v="569" actId="478"/>
          <ac:spMkLst>
            <pc:docMk/>
            <pc:sldMk cId="2243494996" sldId="277"/>
            <ac:spMk id="46" creationId="{55F5FB41-6CEA-D21F-6938-BF595402B3D7}"/>
          </ac:spMkLst>
        </pc:spChg>
        <pc:picChg chg="add del">
          <ac:chgData name="유 청환" userId="82fe8b21d41b2ea4" providerId="LiveId" clId="{62CEAF61-F4F5-442F-9AA4-75D4B37F3811}" dt="2022-10-18T08:23:40.004" v="464" actId="26606"/>
          <ac:picMkLst>
            <pc:docMk/>
            <pc:sldMk cId="2243494996" sldId="277"/>
            <ac:picMk id="11" creationId="{2C78F21D-95FB-90D8-2F2C-1B7B914ED3D5}"/>
          </ac:picMkLst>
        </pc:picChg>
      </pc:sldChg>
      <pc:sldChg chg="addSp delSp modSp mod ord">
        <pc:chgData name="유 청환" userId="82fe8b21d41b2ea4" providerId="LiveId" clId="{62CEAF61-F4F5-442F-9AA4-75D4B37F3811}" dt="2022-10-18T09:39:56.722" v="3255" actId="478"/>
        <pc:sldMkLst>
          <pc:docMk/>
          <pc:sldMk cId="2069393026" sldId="278"/>
        </pc:sldMkLst>
        <pc:spChg chg="mod">
          <ac:chgData name="유 청환" userId="82fe8b21d41b2ea4" providerId="LiveId" clId="{62CEAF61-F4F5-442F-9AA4-75D4B37F3811}" dt="2022-10-18T08:25:42.144" v="613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유 청환" userId="82fe8b21d41b2ea4" providerId="LiveId" clId="{62CEAF61-F4F5-442F-9AA4-75D4B37F3811}" dt="2022-10-18T08:37:07.720" v="1632" actId="478"/>
          <ac:spMkLst>
            <pc:docMk/>
            <pc:sldMk cId="2069393026" sldId="278"/>
            <ac:spMk id="3" creationId="{005C44B1-BA82-483C-BD91-F89067442F9E}"/>
          </ac:spMkLst>
        </pc:spChg>
        <pc:spChg chg="del mod">
          <ac:chgData name="유 청환" userId="82fe8b21d41b2ea4" providerId="LiveId" clId="{62CEAF61-F4F5-442F-9AA4-75D4B37F3811}" dt="2022-10-18T09:39:56.722" v="3255" actId="478"/>
          <ac:spMkLst>
            <pc:docMk/>
            <pc:sldMk cId="2069393026" sldId="278"/>
            <ac:spMk id="4" creationId="{79ED4A67-3A46-4F54-A12A-EAE1B53E6457}"/>
          </ac:spMkLst>
        </pc:spChg>
        <pc:spChg chg="mod">
          <ac:chgData name="유 청환" userId="82fe8b21d41b2ea4" providerId="LiveId" clId="{62CEAF61-F4F5-442F-9AA4-75D4B37F3811}" dt="2022-10-18T08:45:27.480" v="2250" actId="20577"/>
          <ac:spMkLst>
            <pc:docMk/>
            <pc:sldMk cId="2069393026" sldId="278"/>
            <ac:spMk id="5" creationId="{06E82690-B145-4D4F-B2D1-0B2A8C50FD71}"/>
          </ac:spMkLst>
        </pc:spChg>
        <pc:spChg chg="mod">
          <ac:chgData name="유 청환" userId="82fe8b21d41b2ea4" providerId="LiveId" clId="{62CEAF61-F4F5-442F-9AA4-75D4B37F3811}" dt="2022-10-18T08:34:28.767" v="1159" actId="1076"/>
          <ac:spMkLst>
            <pc:docMk/>
            <pc:sldMk cId="2069393026" sldId="278"/>
            <ac:spMk id="6" creationId="{7640DF9D-0C9E-4C5D-9635-6B4DE10CCEE5}"/>
          </ac:spMkLst>
        </pc:spChg>
        <pc:spChg chg="mod">
          <ac:chgData name="유 청환" userId="82fe8b21d41b2ea4" providerId="LiveId" clId="{62CEAF61-F4F5-442F-9AA4-75D4B37F3811}" dt="2022-10-18T08:37:33.664" v="1637" actId="5793"/>
          <ac:spMkLst>
            <pc:docMk/>
            <pc:sldMk cId="2069393026" sldId="278"/>
            <ac:spMk id="7" creationId="{40297407-CE4E-4284-879D-AEC395713625}"/>
          </ac:spMkLst>
        </pc:spChg>
        <pc:spChg chg="mod">
          <ac:chgData name="유 청환" userId="82fe8b21d41b2ea4" providerId="LiveId" clId="{62CEAF61-F4F5-442F-9AA4-75D4B37F3811}" dt="2022-10-18T08:37:50.261" v="1638" actId="1076"/>
          <ac:spMkLst>
            <pc:docMk/>
            <pc:sldMk cId="2069393026" sldId="278"/>
            <ac:spMk id="8" creationId="{F5C3A7BE-F7FC-4942-A31A-491A8A806103}"/>
          </ac:spMkLst>
        </pc:spChg>
        <pc:spChg chg="mod">
          <ac:chgData name="유 청환" userId="82fe8b21d41b2ea4" providerId="LiveId" clId="{62CEAF61-F4F5-442F-9AA4-75D4B37F3811}" dt="2022-10-18T08:37:50.261" v="1638" actId="1076"/>
          <ac:spMkLst>
            <pc:docMk/>
            <pc:sldMk cId="2069393026" sldId="278"/>
            <ac:spMk id="9" creationId="{95CCE699-03D1-4642-B46A-B14EF17DA183}"/>
          </ac:spMkLst>
        </pc:spChg>
        <pc:spChg chg="mod">
          <ac:chgData name="유 청환" userId="82fe8b21d41b2ea4" providerId="LiveId" clId="{62CEAF61-F4F5-442F-9AA4-75D4B37F3811}" dt="2022-10-18T08:45:12.626" v="2225" actId="20577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유 청환" userId="82fe8b21d41b2ea4" providerId="LiveId" clId="{62CEAF61-F4F5-442F-9AA4-75D4B37F3811}" dt="2022-10-18T08:33:54.629" v="1154" actId="478"/>
          <ac:spMkLst>
            <pc:docMk/>
            <pc:sldMk cId="2069393026" sldId="278"/>
            <ac:spMk id="11" creationId="{3D7374FE-626C-4576-51A1-E93D5809F91F}"/>
          </ac:spMkLst>
        </pc:spChg>
        <pc:spChg chg="add del mod">
          <ac:chgData name="유 청환" userId="82fe8b21d41b2ea4" providerId="LiveId" clId="{62CEAF61-F4F5-442F-9AA4-75D4B37F3811}" dt="2022-10-18T08:33:52.877" v="1153" actId="478"/>
          <ac:spMkLst>
            <pc:docMk/>
            <pc:sldMk cId="2069393026" sldId="278"/>
            <ac:spMk id="12" creationId="{464CA68A-41AD-43A6-E3FD-19D3CB52B010}"/>
          </ac:spMkLst>
        </pc:spChg>
        <pc:spChg chg="add mod">
          <ac:chgData name="유 청환" userId="82fe8b21d41b2ea4" providerId="LiveId" clId="{62CEAF61-F4F5-442F-9AA4-75D4B37F3811}" dt="2022-10-18T08:45:39.433" v="2253" actId="1076"/>
          <ac:spMkLst>
            <pc:docMk/>
            <pc:sldMk cId="2069393026" sldId="278"/>
            <ac:spMk id="13" creationId="{31A09302-31AE-35F1-FDD9-D1BC6FDF57F3}"/>
          </ac:spMkLst>
        </pc:spChg>
        <pc:spChg chg="add mod">
          <ac:chgData name="유 청환" userId="82fe8b21d41b2ea4" providerId="LiveId" clId="{62CEAF61-F4F5-442F-9AA4-75D4B37F3811}" dt="2022-10-18T08:45:39.433" v="2253" actId="1076"/>
          <ac:spMkLst>
            <pc:docMk/>
            <pc:sldMk cId="2069393026" sldId="278"/>
            <ac:spMk id="14" creationId="{D303A010-A5CD-C410-E3C9-F289FE8253EB}"/>
          </ac:spMkLst>
        </pc:spChg>
        <pc:spChg chg="del mod">
          <ac:chgData name="유 청환" userId="82fe8b21d41b2ea4" providerId="LiveId" clId="{62CEAF61-F4F5-442F-9AA4-75D4B37F3811}" dt="2022-10-18T08:37:11.364" v="1634" actId="478"/>
          <ac:spMkLst>
            <pc:docMk/>
            <pc:sldMk cId="2069393026" sldId="278"/>
            <ac:spMk id="32" creationId="{D5DB19F8-B538-4965-BA90-ED372B99F5DC}"/>
          </ac:spMkLst>
        </pc:spChg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1417396711" sldId="280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3477453048" sldId="282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3396266754" sldId="283"/>
        </pc:sldMkLst>
      </pc:sldChg>
      <pc:sldChg chg="addSp delSp modSp mod">
        <pc:chgData name="유 청환" userId="82fe8b21d41b2ea4" providerId="LiveId" clId="{62CEAF61-F4F5-442F-9AA4-75D4B37F3811}" dt="2022-10-18T10:07:42.103" v="6220" actId="113"/>
        <pc:sldMkLst>
          <pc:docMk/>
          <pc:sldMk cId="1844941827" sldId="289"/>
        </pc:sldMkLst>
        <pc:spChg chg="mod">
          <ac:chgData name="유 청환" userId="82fe8b21d41b2ea4" providerId="LiveId" clId="{62CEAF61-F4F5-442F-9AA4-75D4B37F3811}" dt="2022-10-18T10:05:05.330" v="6015" actId="14100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유 청환" userId="82fe8b21d41b2ea4" providerId="LiveId" clId="{62CEAF61-F4F5-442F-9AA4-75D4B37F3811}" dt="2022-10-18T10:07:42.103" v="6220" actId="113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10:04:45.842" v="6010" actId="122"/>
          <ac:spMkLst>
            <pc:docMk/>
            <pc:sldMk cId="1844941827" sldId="289"/>
            <ac:spMk id="4" creationId="{AC1C80FB-53F9-42EE-B1E6-D0F998EC5DFA}"/>
          </ac:spMkLst>
        </pc:spChg>
        <pc:spChg chg="del mod">
          <ac:chgData name="유 청환" userId="82fe8b21d41b2ea4" providerId="LiveId" clId="{62CEAF61-F4F5-442F-9AA4-75D4B37F3811}" dt="2022-10-18T09:52:03.172" v="4560" actId="478"/>
          <ac:spMkLst>
            <pc:docMk/>
            <pc:sldMk cId="1844941827" sldId="289"/>
            <ac:spMk id="5" creationId="{E81BA2B5-6A90-4204-ABDD-7183FBB03A02}"/>
          </ac:spMkLst>
        </pc:spChg>
        <pc:spChg chg="del">
          <ac:chgData name="유 청환" userId="82fe8b21d41b2ea4" providerId="LiveId" clId="{62CEAF61-F4F5-442F-9AA4-75D4B37F3811}" dt="2022-10-18T09:52:07.162" v="4563" actId="478"/>
          <ac:spMkLst>
            <pc:docMk/>
            <pc:sldMk cId="1844941827" sldId="289"/>
            <ac:spMk id="6" creationId="{7E7D4C34-22A0-4D54-A07D-E1E9A11463E5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7" creationId="{301D392D-FB66-47A0-B628-5ADE822A2CFF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8" creationId="{51C26CE0-2506-4B44-A26F-C12BFA5B18B5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9" creationId="{868F40F8-BF35-45E9-B3DD-5436362D746E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10" creationId="{7F39C97C-2DDC-4706-B96C-B02FAE53A426}"/>
          </ac:spMkLst>
        </pc:spChg>
        <pc:spChg chg="add del mod">
          <ac:chgData name="유 청환" userId="82fe8b21d41b2ea4" providerId="LiveId" clId="{62CEAF61-F4F5-442F-9AA4-75D4B37F3811}" dt="2022-10-18T09:52:06.028" v="4562" actId="478"/>
          <ac:spMkLst>
            <pc:docMk/>
            <pc:sldMk cId="1844941827" sldId="289"/>
            <ac:spMk id="12" creationId="{70D44435-BD48-F446-427B-67C54DF63B27}"/>
          </ac:spMkLst>
        </pc:spChg>
        <pc:spChg chg="add del mod">
          <ac:chgData name="유 청환" userId="82fe8b21d41b2ea4" providerId="LiveId" clId="{62CEAF61-F4F5-442F-9AA4-75D4B37F3811}" dt="2022-10-18T09:52:45.417" v="4644" actId="478"/>
          <ac:spMkLst>
            <pc:docMk/>
            <pc:sldMk cId="1844941827" sldId="289"/>
            <ac:spMk id="14" creationId="{03FB114F-F69C-7BEC-C17C-68CA96CB739C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16" creationId="{EB8809E7-6AD3-6C47-8876-0E860953A46C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18" creationId="{079752B0-2754-C5F4-F59B-A9F9BE50D9E1}"/>
          </ac:spMkLst>
        </pc:spChg>
        <pc:spChg chg="del">
          <ac:chgData name="유 청환" userId="82fe8b21d41b2ea4" providerId="LiveId" clId="{62CEAF61-F4F5-442F-9AA4-75D4B37F3811}" dt="2022-10-18T09:42:49.684" v="3317" actId="478"/>
          <ac:spMkLst>
            <pc:docMk/>
            <pc:sldMk cId="1844941827" sldId="289"/>
            <ac:spMk id="20" creationId="{A74D661B-510C-4CF2-BF77-3EAFB649883D}"/>
          </ac:spMkLst>
        </pc:spChg>
        <pc:spChg chg="del">
          <ac:chgData name="유 청환" userId="82fe8b21d41b2ea4" providerId="LiveId" clId="{62CEAF61-F4F5-442F-9AA4-75D4B37F3811}" dt="2022-10-18T09:42:51.453" v="3318" actId="478"/>
          <ac:spMkLst>
            <pc:docMk/>
            <pc:sldMk cId="1844941827" sldId="289"/>
            <ac:spMk id="21" creationId="{7E44CAC0-3B5A-49F6-A2CB-0BC80D111A87}"/>
          </ac:spMkLst>
        </pc:spChg>
        <pc:spChg chg="del">
          <ac:chgData name="유 청환" userId="82fe8b21d41b2ea4" providerId="LiveId" clId="{62CEAF61-F4F5-442F-9AA4-75D4B37F3811}" dt="2022-10-18T09:42:52.865" v="3319" actId="478"/>
          <ac:spMkLst>
            <pc:docMk/>
            <pc:sldMk cId="1844941827" sldId="289"/>
            <ac:spMk id="22" creationId="{5D1BD041-3428-4D62-934F-F3FF6D36F90F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23" creationId="{E4D559EE-0677-D712-3791-7F4458FB9358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25" creationId="{C5F7B497-A7E7-1876-5791-261B39D6D26D}"/>
          </ac:spMkLst>
        </pc:spChg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404854312" sldId="292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473871986" sldId="293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3084972071" sldId="294"/>
        </pc:sldMkLst>
      </pc:sldChg>
      <pc:sldChg chg="del">
        <pc:chgData name="유 청환" userId="82fe8b21d41b2ea4" providerId="LiveId" clId="{62CEAF61-F4F5-442F-9AA4-75D4B37F3811}" dt="2022-10-18T10:13:01.368" v="6618" actId="47"/>
        <pc:sldMkLst>
          <pc:docMk/>
          <pc:sldMk cId="512234382" sldId="295"/>
        </pc:sldMkLst>
      </pc:sldChg>
      <pc:sldChg chg="modSp add mod">
        <pc:chgData name="유 청환" userId="82fe8b21d41b2ea4" providerId="LiveId" clId="{62CEAF61-F4F5-442F-9AA4-75D4B37F3811}" dt="2022-10-18T09:01:17.399" v="2667"/>
        <pc:sldMkLst>
          <pc:docMk/>
          <pc:sldMk cId="0" sldId="296"/>
        </pc:sldMkLst>
        <pc:spChg chg="mod">
          <ac:chgData name="유 청환" userId="82fe8b21d41b2ea4" providerId="LiveId" clId="{62CEAF61-F4F5-442F-9AA4-75D4B37F3811}" dt="2022-10-18T09:01:17.399" v="2667"/>
          <ac:spMkLst>
            <pc:docMk/>
            <pc:sldMk cId="0" sldId="296"/>
            <ac:spMk id="14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07.050" v="2304" actId="1076"/>
          <ac:spMkLst>
            <pc:docMk/>
            <pc:sldMk cId="0" sldId="296"/>
            <ac:spMk id="14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52.444" v="2328" actId="1076"/>
          <ac:spMkLst>
            <pc:docMk/>
            <pc:sldMk cId="0" sldId="296"/>
            <ac:spMk id="14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0:51.100" v="2265" actId="1076"/>
          <ac:spMkLst>
            <pc:docMk/>
            <pc:sldMk cId="0" sldId="296"/>
            <ac:spMk id="14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0:47.803" v="2264" actId="14100"/>
          <ac:spMkLst>
            <pc:docMk/>
            <pc:sldMk cId="0" sldId="296"/>
            <ac:spMk id="14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45.337" v="2327" actId="1076"/>
          <ac:spMkLst>
            <pc:docMk/>
            <pc:sldMk cId="0" sldId="296"/>
            <ac:spMk id="158" creationId="{00000000-0000-0000-0000-000000000000}"/>
          </ac:spMkLst>
        </pc:spChg>
        <pc:grpChg chg="mod">
          <ac:chgData name="유 청환" userId="82fe8b21d41b2ea4" providerId="LiveId" clId="{62CEAF61-F4F5-442F-9AA4-75D4B37F3811}" dt="2022-10-18T08:51:57.962" v="2303" actId="14100"/>
          <ac:grpSpMkLst>
            <pc:docMk/>
            <pc:sldMk cId="0" sldId="296"/>
            <ac:grpSpMk id="142" creationId="{00000000-0000-0000-0000-000000000000}"/>
          </ac:grpSpMkLst>
        </pc:grpChg>
        <pc:cxnChg chg="mod">
          <ac:chgData name="유 청환" userId="82fe8b21d41b2ea4" providerId="LiveId" clId="{62CEAF61-F4F5-442F-9AA4-75D4B37F3811}" dt="2022-10-18T08:50:51.100" v="2265" actId="1076"/>
          <ac:cxnSpMkLst>
            <pc:docMk/>
            <pc:sldMk cId="0" sldId="296"/>
            <ac:cxnSpMk id="159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8:50:47.803" v="2264" actId="14100"/>
          <ac:cxnSpMkLst>
            <pc:docMk/>
            <pc:sldMk cId="0" sldId="296"/>
            <ac:cxnSpMk id="160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8:50:47.803" v="2264" actId="14100"/>
          <ac:cxnSpMkLst>
            <pc:docMk/>
            <pc:sldMk cId="0" sldId="296"/>
            <ac:cxnSpMk id="161" creationId="{00000000-0000-0000-0000-000000000000}"/>
          </ac:cxnSpMkLst>
        </pc:cxnChg>
      </pc:sldChg>
      <pc:sldChg chg="addSp modSp add mod">
        <pc:chgData name="유 청환" userId="82fe8b21d41b2ea4" providerId="LiveId" clId="{62CEAF61-F4F5-442F-9AA4-75D4B37F3811}" dt="2022-10-18T08:58:13.502" v="2465" actId="14100"/>
        <pc:sldMkLst>
          <pc:docMk/>
          <pc:sldMk cId="0" sldId="297"/>
        </pc:sldMkLst>
        <pc:spChg chg="add mod">
          <ac:chgData name="유 청환" userId="82fe8b21d41b2ea4" providerId="LiveId" clId="{62CEAF61-F4F5-442F-9AA4-75D4B37F3811}" dt="2022-10-18T08:58:13.502" v="2465" actId="14100"/>
          <ac:spMkLst>
            <pc:docMk/>
            <pc:sldMk cId="0" sldId="297"/>
            <ac:spMk id="2" creationId="{8BDB2C31-BB7A-6012-E1CE-CAFEE7D9C07E}"/>
          </ac:spMkLst>
        </pc:spChg>
        <pc:spChg chg="mod">
          <ac:chgData name="유 청환" userId="82fe8b21d41b2ea4" providerId="LiveId" clId="{62CEAF61-F4F5-442F-9AA4-75D4B37F3811}" dt="2022-10-18T08:56:21.667" v="2355" actId="1076"/>
          <ac:spMkLst>
            <pc:docMk/>
            <pc:sldMk cId="0" sldId="297"/>
            <ac:spMk id="8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5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6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5.480" v="2358" actId="207"/>
          <ac:spMkLst>
            <pc:docMk/>
            <pc:sldMk cId="0" sldId="297"/>
            <ac:spMk id="8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8.986" v="2359" actId="1076"/>
          <ac:spMkLst>
            <pc:docMk/>
            <pc:sldMk cId="0" sldId="297"/>
            <ac:spMk id="8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3.419" v="2357" actId="1076"/>
          <ac:spMkLst>
            <pc:docMk/>
            <pc:sldMk cId="0" sldId="297"/>
            <ac:spMk id="90" creationId="{00000000-0000-0000-0000-000000000000}"/>
          </ac:spMkLst>
        </pc:spChg>
      </pc:sldChg>
      <pc:sldChg chg="addSp delSp modSp add mod">
        <pc:chgData name="유 청환" userId="82fe8b21d41b2ea4" providerId="LiveId" clId="{62CEAF61-F4F5-442F-9AA4-75D4B37F3811}" dt="2022-10-18T08:59:32.947" v="2564" actId="1076"/>
        <pc:sldMkLst>
          <pc:docMk/>
          <pc:sldMk cId="0" sldId="298"/>
        </pc:sldMkLst>
        <pc:spChg chg="add mod">
          <ac:chgData name="유 청환" userId="82fe8b21d41b2ea4" providerId="LiveId" clId="{62CEAF61-F4F5-442F-9AA4-75D4B37F3811}" dt="2022-10-18T08:58:23.982" v="2478" actId="14100"/>
          <ac:spMkLst>
            <pc:docMk/>
            <pc:sldMk cId="0" sldId="298"/>
            <ac:spMk id="3" creationId="{AB0A6B2B-5F8B-7B5E-92F2-05ED503CAA44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6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14.960" v="2560"/>
          <ac:spMkLst>
            <pc:docMk/>
            <pc:sldMk cId="0" sldId="298"/>
            <ac:spMk id="172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25.989" v="2562" actId="1076"/>
          <ac:spMkLst>
            <pc:docMk/>
            <pc:sldMk cId="0" sldId="298"/>
            <ac:spMk id="17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32.947" v="2564" actId="1076"/>
          <ac:spMkLst>
            <pc:docMk/>
            <pc:sldMk cId="0" sldId="298"/>
            <ac:spMk id="178" creationId="{00000000-0000-0000-0000-000000000000}"/>
          </ac:spMkLst>
        </pc:spChg>
        <pc:grpChg chg="add mod">
          <ac:chgData name="유 청환" userId="82fe8b21d41b2ea4" providerId="LiveId" clId="{62CEAF61-F4F5-442F-9AA4-75D4B37F3811}" dt="2022-10-18T08:58:09.194" v="2464" actId="1076"/>
          <ac:grpSpMkLst>
            <pc:docMk/>
            <pc:sldMk cId="0" sldId="298"/>
            <ac:grpSpMk id="2" creationId="{E0761F6E-635A-5A71-0DFD-998D0643168C}"/>
          </ac:grpSpMkLst>
        </pc:grpChg>
        <pc:cxnChg chg="del">
          <ac:chgData name="유 청환" userId="82fe8b21d41b2ea4" providerId="LiveId" clId="{62CEAF61-F4F5-442F-9AA4-75D4B37F3811}" dt="2022-10-18T08:55:13.440" v="2344" actId="478"/>
          <ac:cxnSpMkLst>
            <pc:docMk/>
            <pc:sldMk cId="0" sldId="298"/>
            <ac:cxnSpMk id="175" creationId="{00000000-0000-0000-0000-000000000000}"/>
          </ac:cxnSpMkLst>
        </pc:cxnChg>
        <pc:cxnChg chg="del">
          <ac:chgData name="유 청환" userId="82fe8b21d41b2ea4" providerId="LiveId" clId="{62CEAF61-F4F5-442F-9AA4-75D4B37F3811}" dt="2022-10-18T08:55:14.009" v="2345" actId="478"/>
          <ac:cxnSpMkLst>
            <pc:docMk/>
            <pc:sldMk cId="0" sldId="298"/>
            <ac:cxnSpMk id="176" creationId="{00000000-0000-0000-0000-000000000000}"/>
          </ac:cxnSpMkLst>
        </pc:cxnChg>
      </pc:sldChg>
      <pc:sldChg chg="addSp delSp modSp add mod">
        <pc:chgData name="유 청환" userId="82fe8b21d41b2ea4" providerId="LiveId" clId="{62CEAF61-F4F5-442F-9AA4-75D4B37F3811}" dt="2022-10-18T09:05:03.725" v="2688" actId="20577"/>
        <pc:sldMkLst>
          <pc:docMk/>
          <pc:sldMk cId="0" sldId="299"/>
        </pc:sldMkLst>
        <pc:spChg chg="add mod">
          <ac:chgData name="유 청환" userId="82fe8b21d41b2ea4" providerId="LiveId" clId="{62CEAF61-F4F5-442F-9AA4-75D4B37F3811}" dt="2022-10-18T09:05:03.725" v="2688" actId="20577"/>
          <ac:spMkLst>
            <pc:docMk/>
            <pc:sldMk cId="0" sldId="299"/>
            <ac:spMk id="3" creationId="{773D42AD-19EB-43B1-0FDB-56DD4C0E51DA}"/>
          </ac:spMkLst>
        </pc:spChg>
        <pc:spChg chg="del">
          <ac:chgData name="유 청환" userId="82fe8b21d41b2ea4" providerId="LiveId" clId="{62CEAF61-F4F5-442F-9AA4-75D4B37F3811}" dt="2022-10-18T09:04:52.717" v="2669" actId="478"/>
          <ac:spMkLst>
            <pc:docMk/>
            <pc:sldMk cId="0" sldId="299"/>
            <ac:spMk id="100" creationId="{00000000-0000-0000-0000-000000000000}"/>
          </ac:spMkLst>
        </pc:spChg>
        <pc:picChg chg="mod">
          <ac:chgData name="유 청환" userId="82fe8b21d41b2ea4" providerId="LiveId" clId="{62CEAF61-F4F5-442F-9AA4-75D4B37F3811}" dt="2022-10-18T09:04:55.526" v="2672" actId="1076"/>
          <ac:picMkLst>
            <pc:docMk/>
            <pc:sldMk cId="0" sldId="299"/>
            <ac:picMk id="2" creationId="{818FC974-A700-2E7E-05A8-A5D029D4A3EB}"/>
          </ac:picMkLst>
        </pc:picChg>
      </pc:sldChg>
      <pc:sldChg chg="modSp add mod">
        <pc:chgData name="유 청환" userId="82fe8b21d41b2ea4" providerId="LiveId" clId="{62CEAF61-F4F5-442F-9AA4-75D4B37F3811}" dt="2022-10-18T09:12:03.579" v="2781" actId="108"/>
        <pc:sldMkLst>
          <pc:docMk/>
          <pc:sldMk cId="0" sldId="300"/>
        </pc:sldMkLst>
        <pc:spChg chg="mod">
          <ac:chgData name="유 청환" userId="82fe8b21d41b2ea4" providerId="LiveId" clId="{62CEAF61-F4F5-442F-9AA4-75D4B37F3811}" dt="2022-10-18T09:12:03.579" v="2781" actId="108"/>
          <ac:spMkLst>
            <pc:docMk/>
            <pc:sldMk cId="0" sldId="300"/>
            <ac:spMk id="124" creationId="{00000000-0000-0000-0000-000000000000}"/>
          </ac:spMkLst>
        </pc:spChg>
        <pc:cxnChg chg="mod">
          <ac:chgData name="유 청환" userId="82fe8b21d41b2ea4" providerId="LiveId" clId="{62CEAF61-F4F5-442F-9AA4-75D4B37F3811}" dt="2022-10-18T09:11:12.046" v="2771" actId="13822"/>
          <ac:cxnSpMkLst>
            <pc:docMk/>
            <pc:sldMk cId="0" sldId="300"/>
            <ac:cxnSpMk id="126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25.980" v="2774" actId="208"/>
          <ac:cxnSpMkLst>
            <pc:docMk/>
            <pc:sldMk cId="0" sldId="300"/>
            <ac:cxnSpMk id="132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50.387" v="2780" actId="208"/>
          <ac:cxnSpMkLst>
            <pc:docMk/>
            <pc:sldMk cId="0" sldId="300"/>
            <ac:cxnSpMk id="133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31.064" v="2776" actId="208"/>
          <ac:cxnSpMkLst>
            <pc:docMk/>
            <pc:sldMk cId="0" sldId="300"/>
            <ac:cxnSpMk id="134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40.049" v="2778" actId="208"/>
          <ac:cxnSpMkLst>
            <pc:docMk/>
            <pc:sldMk cId="0" sldId="300"/>
            <ac:cxnSpMk id="135" creationId="{00000000-0000-0000-0000-000000000000}"/>
          </ac:cxnSpMkLst>
        </pc:cxnChg>
      </pc:sldChg>
      <pc:sldChg chg="new del">
        <pc:chgData name="유 청환" userId="82fe8b21d41b2ea4" providerId="LiveId" clId="{62CEAF61-F4F5-442F-9AA4-75D4B37F3811}" dt="2022-10-18T09:13:55.341" v="2783" actId="47"/>
        <pc:sldMkLst>
          <pc:docMk/>
          <pc:sldMk cId="496837115" sldId="301"/>
        </pc:sldMkLst>
      </pc:sldChg>
      <pc:sldChg chg="addSp delSp modSp add mod">
        <pc:chgData name="유 청환" userId="82fe8b21d41b2ea4" providerId="LiveId" clId="{62CEAF61-F4F5-442F-9AA4-75D4B37F3811}" dt="2022-10-18T09:40:13.942" v="3260" actId="478"/>
        <pc:sldMkLst>
          <pc:docMk/>
          <pc:sldMk cId="3457739400" sldId="301"/>
        </pc:sldMkLst>
        <pc:spChg chg="mod">
          <ac:chgData name="유 청환" userId="82fe8b21d41b2ea4" providerId="LiveId" clId="{62CEAF61-F4F5-442F-9AA4-75D4B37F3811}" dt="2022-10-18T09:16:42.474" v="2872" actId="20577"/>
          <ac:spMkLst>
            <pc:docMk/>
            <pc:sldMk cId="3457739400" sldId="301"/>
            <ac:spMk id="3" creationId="{033634FE-ADF0-4BC3-A0A9-447EA9DD096B}"/>
          </ac:spMkLst>
        </pc:spChg>
        <pc:spChg chg="del">
          <ac:chgData name="유 청환" userId="82fe8b21d41b2ea4" providerId="LiveId" clId="{62CEAF61-F4F5-442F-9AA4-75D4B37F3811}" dt="2022-10-18T09:40:13.942" v="3260" actId="478"/>
          <ac:spMkLst>
            <pc:docMk/>
            <pc:sldMk cId="3457739400" sldId="301"/>
            <ac:spMk id="6" creationId="{C23C3221-5F04-4CA7-A86A-EEA8566A1735}"/>
          </ac:spMkLst>
        </pc:spChg>
        <pc:picChg chg="del">
          <ac:chgData name="유 청환" userId="82fe8b21d41b2ea4" providerId="LiveId" clId="{62CEAF61-F4F5-442F-9AA4-75D4B37F3811}" dt="2022-10-18T09:16:39.529" v="2867" actId="478"/>
          <ac:picMkLst>
            <pc:docMk/>
            <pc:sldMk cId="3457739400" sldId="301"/>
            <ac:picMk id="1026" creationId="{17E6883B-EDA4-36E6-65C6-4EB2BFC13D1B}"/>
          </ac:picMkLst>
        </pc:picChg>
        <pc:picChg chg="add mod">
          <ac:chgData name="유 청환" userId="82fe8b21d41b2ea4" providerId="LiveId" clId="{62CEAF61-F4F5-442F-9AA4-75D4B37F3811}" dt="2022-10-18T09:35:38.149" v="3110" actId="1076"/>
          <ac:picMkLst>
            <pc:docMk/>
            <pc:sldMk cId="3457739400" sldId="301"/>
            <ac:picMk id="2050" creationId="{198A68B0-ACC3-B0EA-AA13-06B60B3F790B}"/>
          </ac:picMkLst>
        </pc:picChg>
      </pc:sldChg>
      <pc:sldChg chg="addSp modSp add mod">
        <pc:chgData name="유 청환" userId="82fe8b21d41b2ea4" providerId="LiveId" clId="{62CEAF61-F4F5-442F-9AA4-75D4B37F3811}" dt="2022-10-18T10:13:16.556" v="6620" actId="113"/>
        <pc:sldMkLst>
          <pc:docMk/>
          <pc:sldMk cId="3215510195" sldId="302"/>
        </pc:sldMkLst>
        <pc:spChg chg="mod">
          <ac:chgData name="유 청환" userId="82fe8b21d41b2ea4" providerId="LiveId" clId="{62CEAF61-F4F5-442F-9AA4-75D4B37F3811}" dt="2022-10-18T10:13:12.912" v="6619" actId="113"/>
          <ac:spMkLst>
            <pc:docMk/>
            <pc:sldMk cId="3215510195" sldId="302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10:10:13.969" v="6507" actId="1076"/>
          <ac:spMkLst>
            <pc:docMk/>
            <pc:sldMk cId="3215510195" sldId="302"/>
            <ac:spMk id="4" creationId="{AC1C80FB-53F9-42EE-B1E6-D0F998EC5DFA}"/>
          </ac:spMkLst>
        </pc:spChg>
        <pc:spChg chg="add mod">
          <ac:chgData name="유 청환" userId="82fe8b21d41b2ea4" providerId="LiveId" clId="{62CEAF61-F4F5-442F-9AA4-75D4B37F3811}" dt="2022-10-18T10:13:16.556" v="6620" actId="113"/>
          <ac:spMkLst>
            <pc:docMk/>
            <pc:sldMk cId="3215510195" sldId="302"/>
            <ac:spMk id="5" creationId="{C73FB5F4-55CB-6BE0-1D17-C644F9A74A5A}"/>
          </ac:spMkLst>
        </pc:spChg>
        <pc:spChg chg="add mod">
          <ac:chgData name="유 청환" userId="82fe8b21d41b2ea4" providerId="LiveId" clId="{62CEAF61-F4F5-442F-9AA4-75D4B37F3811}" dt="2022-10-18T10:10:08.857" v="6506" actId="1076"/>
          <ac:spMkLst>
            <pc:docMk/>
            <pc:sldMk cId="3215510195" sldId="302"/>
            <ac:spMk id="6" creationId="{57EA4B53-B168-CB47-28E9-FEB7B2BF6982}"/>
          </ac:spMkLst>
        </pc:spChg>
      </pc:sldChg>
      <pc:sldMasterChg chg="delSldLayout">
        <pc:chgData name="유 청환" userId="82fe8b21d41b2ea4" providerId="LiveId" clId="{62CEAF61-F4F5-442F-9AA4-75D4B37F3811}" dt="2022-10-18T10:13:01.368" v="6618" actId="47"/>
        <pc:sldMasterMkLst>
          <pc:docMk/>
          <pc:sldMasterMk cId="1928452137" sldId="2147483666"/>
        </pc:sldMasterMkLst>
        <pc:sldLayoutChg chg="del">
          <pc:chgData name="유 청환" userId="82fe8b21d41b2ea4" providerId="LiveId" clId="{62CEAF61-F4F5-442F-9AA4-75D4B37F3811}" dt="2022-10-18T10:13:01.368" v="6618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유 청환" userId="82fe8b21d41b2ea4" providerId="LiveId" clId="{62CEAF61-F4F5-442F-9AA4-75D4B37F3811}" dt="2022-10-18T10:13:01.368" v="6618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2022-10-18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af9d9bf4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af9d9bf4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dde0cd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adde0cd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91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5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adde0cd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5adde0cd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f9d9bf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f9d9bf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f9d9bf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f9d9bf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34840"/>
            <a:ext cx="5261811" cy="1122202"/>
          </a:xfrm>
        </p:spPr>
        <p:txBody>
          <a:bodyPr rtlCol="0"/>
          <a:lstStyle/>
          <a:p>
            <a:pPr rtl="0"/>
            <a:r>
              <a:rPr lang="en-US" altLang="ko-KR" b="1" dirty="0"/>
              <a:t>K-digital TRAINING</a:t>
            </a:r>
            <a:br>
              <a:rPr lang="en-US" altLang="ko-KR" dirty="0"/>
            </a:br>
            <a:r>
              <a:rPr lang="en-US" altLang="ko-KR" sz="2400" dirty="0"/>
              <a:t>4</a:t>
            </a:r>
            <a:r>
              <a:rPr lang="ko-KR" altLang="en-US" sz="2400" dirty="0"/>
              <a:t>조 프로젝트 완료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유청환</a:t>
            </a:r>
            <a:r>
              <a:rPr lang="en-US" altLang="ko-KR" dirty="0"/>
              <a:t>, </a:t>
            </a:r>
            <a:r>
              <a:rPr lang="ko-KR" altLang="en-US" dirty="0"/>
              <a:t>정희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5af9d9bf41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319338"/>
            <a:ext cx="24384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5af9d9bf41_0_65"/>
          <p:cNvSpPr txBox="1"/>
          <p:nvPr/>
        </p:nvSpPr>
        <p:spPr>
          <a:xfrm>
            <a:off x="150925" y="168100"/>
            <a:ext cx="5433600" cy="8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latinLnBrk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3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상품평</a:t>
            </a:r>
            <a:r>
              <a:rPr lang="ko-KR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 </a:t>
            </a:r>
            <a:r>
              <a:rPr lang="ko-KR" altLang="en-US" sz="3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크롤링</a:t>
            </a:r>
            <a:endParaRPr sz="3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algun Gothic"/>
            </a:endParaRPr>
          </a:p>
        </p:txBody>
      </p:sp>
      <p:pic>
        <p:nvPicPr>
          <p:cNvPr id="125" name="Google Shape;125;g15af9d9bf41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925" y="261275"/>
            <a:ext cx="6302674" cy="6335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15af9d9bf41_0_65"/>
          <p:cNvCxnSpPr/>
          <p:nvPr/>
        </p:nvCxnSpPr>
        <p:spPr>
          <a:xfrm rot="10800000" flipH="1">
            <a:off x="2301725" y="641550"/>
            <a:ext cx="2999700" cy="2405400"/>
          </a:xfrm>
          <a:prstGeom prst="bentConnector3">
            <a:avLst>
              <a:gd name="adj1" fmla="val 2232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Google Shape;127;g15af9d9bf41_0_65"/>
          <p:cNvCxnSpPr/>
          <p:nvPr/>
        </p:nvCxnSpPr>
        <p:spPr>
          <a:xfrm>
            <a:off x="5348675" y="726375"/>
            <a:ext cx="490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15af9d9bf41_0_65"/>
          <p:cNvCxnSpPr/>
          <p:nvPr/>
        </p:nvCxnSpPr>
        <p:spPr>
          <a:xfrm>
            <a:off x="5339250" y="905600"/>
            <a:ext cx="71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g15af9d9bf41_0_65"/>
          <p:cNvCxnSpPr/>
          <p:nvPr/>
        </p:nvCxnSpPr>
        <p:spPr>
          <a:xfrm>
            <a:off x="6141075" y="896150"/>
            <a:ext cx="415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g15af9d9bf41_0_65"/>
          <p:cNvCxnSpPr/>
          <p:nvPr/>
        </p:nvCxnSpPr>
        <p:spPr>
          <a:xfrm>
            <a:off x="4990200" y="1330100"/>
            <a:ext cx="2594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g15af9d9bf41_0_65"/>
          <p:cNvSpPr/>
          <p:nvPr/>
        </p:nvSpPr>
        <p:spPr>
          <a:xfrm>
            <a:off x="3707325" y="2150700"/>
            <a:ext cx="4527900" cy="4707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g15af9d9bf41_0_65"/>
          <p:cNvCxnSpPr/>
          <p:nvPr/>
        </p:nvCxnSpPr>
        <p:spPr>
          <a:xfrm rot="10800000" flipH="1">
            <a:off x="2311150" y="830025"/>
            <a:ext cx="2858400" cy="2433900"/>
          </a:xfrm>
          <a:prstGeom prst="bentConnector3">
            <a:avLst>
              <a:gd name="adj1" fmla="val 37293"/>
            </a:avLst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Google Shape;133;g15af9d9bf41_0_65"/>
          <p:cNvCxnSpPr/>
          <p:nvPr/>
        </p:nvCxnSpPr>
        <p:spPr>
          <a:xfrm rot="10800000" flipH="1">
            <a:off x="2358325" y="1009325"/>
            <a:ext cx="3943200" cy="24810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Google Shape;134;g15af9d9bf41_0_65"/>
          <p:cNvCxnSpPr/>
          <p:nvPr/>
        </p:nvCxnSpPr>
        <p:spPr>
          <a:xfrm rot="10800000" flipH="1">
            <a:off x="2414925" y="1226450"/>
            <a:ext cx="2556300" cy="2471400"/>
          </a:xfrm>
          <a:prstGeom prst="bentConnector3">
            <a:avLst>
              <a:gd name="adj1" fmla="val 59782"/>
            </a:avLst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Google Shape;135;g15af9d9bf41_0_65"/>
          <p:cNvCxnSpPr>
            <a:endCxn id="131" idx="2"/>
          </p:cNvCxnSpPr>
          <p:nvPr/>
        </p:nvCxnSpPr>
        <p:spPr>
          <a:xfrm>
            <a:off x="2122425" y="3877050"/>
            <a:ext cx="1584900" cy="62730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Google Shape;136;g15af9d9bf41_0_65"/>
          <p:cNvCxnSpPr/>
          <p:nvPr/>
        </p:nvCxnSpPr>
        <p:spPr>
          <a:xfrm rot="10800000" flipH="1">
            <a:off x="6310875" y="915000"/>
            <a:ext cx="9300" cy="1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adde0cdfb_0_46"/>
          <p:cNvSpPr txBox="1">
            <a:spLocks noGrp="1"/>
          </p:cNvSpPr>
          <p:nvPr>
            <p:ph type="body" idx="1"/>
          </p:nvPr>
        </p:nvSpPr>
        <p:spPr>
          <a:xfrm>
            <a:off x="763398" y="117446"/>
            <a:ext cx="9889627" cy="17316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3100" b="1" dirty="0"/>
              <a:t>데이터 흐름</a:t>
            </a:r>
            <a:endParaRPr lang="en-US" altLang="ko-KR" sz="31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 dirty="0"/>
              <a:t>첫 화면단에서 확인 버튼 </a:t>
            </a:r>
            <a:r>
              <a:rPr lang="ko-KR" sz="1500" dirty="0" err="1"/>
              <a:t>클릭시</a:t>
            </a:r>
            <a:r>
              <a:rPr lang="ko-KR" sz="1500" dirty="0"/>
              <a:t> 데이터 </a:t>
            </a:r>
            <a:r>
              <a:rPr lang="ko-KR" sz="1500" dirty="0" err="1"/>
              <a:t>크롤링</a:t>
            </a:r>
            <a:r>
              <a:rPr lang="ko-KR" sz="1500" dirty="0"/>
              <a:t> - </a:t>
            </a:r>
            <a:r>
              <a:rPr lang="ko-KR" sz="1500" dirty="0" err="1"/>
              <a:t>크롤링</a:t>
            </a:r>
            <a:r>
              <a:rPr lang="ko-KR" sz="1500" dirty="0"/>
              <a:t> 데이터 </a:t>
            </a:r>
            <a:r>
              <a:rPr lang="ko-KR" sz="1500" dirty="0" err="1"/>
              <a:t>database에</a:t>
            </a:r>
            <a:r>
              <a:rPr lang="ko-KR" sz="1500" dirty="0"/>
              <a:t> 저장 -</a:t>
            </a:r>
            <a:endParaRPr sz="1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 dirty="0" err="1"/>
              <a:t>database에</a:t>
            </a:r>
            <a:r>
              <a:rPr lang="ko-KR" sz="1500" dirty="0"/>
              <a:t> 저장된 데이터에서 두번째 </a:t>
            </a:r>
            <a:r>
              <a:rPr lang="ko-KR" sz="1500" dirty="0" err="1"/>
              <a:t>화면단</a:t>
            </a:r>
            <a:r>
              <a:rPr lang="ko-KR" sz="1500" dirty="0"/>
              <a:t> </a:t>
            </a:r>
            <a:r>
              <a:rPr lang="ko-KR" sz="1500" dirty="0" err="1"/>
              <a:t>info_box에</a:t>
            </a:r>
            <a:r>
              <a:rPr lang="ko-KR" sz="1500" dirty="0"/>
              <a:t> 상품정보 입력 - </a:t>
            </a:r>
            <a:r>
              <a:rPr lang="ko-KR" sz="1500" dirty="0" err="1"/>
              <a:t>info_box에서</a:t>
            </a:r>
            <a:r>
              <a:rPr lang="ko-KR" sz="1500" dirty="0"/>
              <a:t> 유저가 확인 버튼 </a:t>
            </a:r>
            <a:r>
              <a:rPr lang="ko-KR" sz="1500" dirty="0" err="1"/>
              <a:t>클릭시</a:t>
            </a:r>
            <a:endParaRPr sz="1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 dirty="0" err="1"/>
              <a:t>상품평</a:t>
            </a:r>
            <a:r>
              <a:rPr lang="ko-KR" sz="1500" dirty="0"/>
              <a:t> </a:t>
            </a:r>
            <a:r>
              <a:rPr lang="ko-KR" sz="1500" dirty="0" err="1"/>
              <a:t>table의</a:t>
            </a:r>
            <a:r>
              <a:rPr lang="ko-KR" sz="1500" dirty="0"/>
              <a:t> 데이터 가져와 분석 진행 - 분석 결과를 분석 </a:t>
            </a:r>
            <a:r>
              <a:rPr lang="ko-KR" sz="1500" dirty="0" err="1"/>
              <a:t>table에</a:t>
            </a:r>
            <a:r>
              <a:rPr lang="ko-KR" sz="1500" dirty="0"/>
              <a:t> 저장 - 저장된 분석 데이터를 가져와 </a:t>
            </a:r>
            <a:r>
              <a:rPr lang="ko-KR" sz="1500" dirty="0" err="1"/>
              <a:t>Analysis_box에</a:t>
            </a:r>
            <a:r>
              <a:rPr lang="ko-KR" sz="1500" dirty="0"/>
              <a:t> 출력 </a:t>
            </a:r>
            <a:endParaRPr sz="1500" dirty="0"/>
          </a:p>
        </p:txBody>
      </p:sp>
      <p:grpSp>
        <p:nvGrpSpPr>
          <p:cNvPr id="142" name="Google Shape;142;g15adde0cdfb_0_46"/>
          <p:cNvGrpSpPr/>
          <p:nvPr/>
        </p:nvGrpSpPr>
        <p:grpSpPr>
          <a:xfrm>
            <a:off x="763399" y="2113097"/>
            <a:ext cx="9889820" cy="4468024"/>
            <a:chOff x="556550" y="245250"/>
            <a:chExt cx="10603095" cy="6395683"/>
          </a:xfrm>
        </p:grpSpPr>
        <p:sp>
          <p:nvSpPr>
            <p:cNvPr id="143" name="Google Shape;143;g15adde0cdfb_0_46"/>
            <p:cNvSpPr txBox="1"/>
            <p:nvPr/>
          </p:nvSpPr>
          <p:spPr>
            <a:xfrm>
              <a:off x="1199974" y="856156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dirty="0">
                  <a:latin typeface="Malgun Gothic"/>
                  <a:ea typeface="Malgun Gothic"/>
                  <a:cs typeface="Malgun Gothic"/>
                  <a:sym typeface="Malgun Gothic"/>
                </a:rPr>
                <a:t>첫 번째 화면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15adde0cdfb_0_46"/>
            <p:cNvSpPr txBox="1"/>
            <p:nvPr/>
          </p:nvSpPr>
          <p:spPr>
            <a:xfrm>
              <a:off x="8861531" y="844155"/>
              <a:ext cx="1717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dirty="0">
                  <a:latin typeface="Malgun Gothic"/>
                  <a:ea typeface="Malgun Gothic"/>
                  <a:cs typeface="Malgun Gothic"/>
                  <a:sym typeface="Malgun Gothic"/>
                </a:rPr>
                <a:t>두 번째 화면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g15adde0cdfb_0_46"/>
            <p:cNvSpPr txBox="1"/>
            <p:nvPr/>
          </p:nvSpPr>
          <p:spPr>
            <a:xfrm>
              <a:off x="1031458" y="2220012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g15adde0cdfb_0_46"/>
            <p:cNvSpPr/>
            <p:nvPr/>
          </p:nvSpPr>
          <p:spPr>
            <a:xfrm>
              <a:off x="556550" y="1365139"/>
              <a:ext cx="2918400" cy="517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g15adde0cdfb_0_46"/>
            <p:cNvSpPr/>
            <p:nvPr/>
          </p:nvSpPr>
          <p:spPr>
            <a:xfrm>
              <a:off x="886892" y="2025247"/>
              <a:ext cx="1487210" cy="6403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dirty="0"/>
                <a:t>입력 데이터</a:t>
              </a:r>
              <a:endParaRPr dirty="0"/>
            </a:p>
          </p:txBody>
        </p:sp>
        <p:sp>
          <p:nvSpPr>
            <p:cNvPr id="148" name="Google Shape;148;g15adde0cdfb_0_46"/>
            <p:cNvSpPr/>
            <p:nvPr/>
          </p:nvSpPr>
          <p:spPr>
            <a:xfrm>
              <a:off x="1016578" y="4263638"/>
              <a:ext cx="1184089" cy="5639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크롤링</a:t>
              </a:r>
              <a:endParaRPr/>
            </a:p>
          </p:txBody>
        </p:sp>
        <p:sp>
          <p:nvSpPr>
            <p:cNvPr id="149" name="Google Shape;149;g15adde0cdfb_0_46"/>
            <p:cNvSpPr txBox="1"/>
            <p:nvPr/>
          </p:nvSpPr>
          <p:spPr>
            <a:xfrm>
              <a:off x="4787611" y="4603209"/>
              <a:ext cx="9411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15adde0cdfb_0_46"/>
            <p:cNvSpPr/>
            <p:nvPr/>
          </p:nvSpPr>
          <p:spPr>
            <a:xfrm>
              <a:off x="8526245" y="1365133"/>
              <a:ext cx="2633400" cy="52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g15adde0cdfb_0_46"/>
            <p:cNvSpPr/>
            <p:nvPr/>
          </p:nvSpPr>
          <p:spPr>
            <a:xfrm>
              <a:off x="9453351" y="1979086"/>
              <a:ext cx="800100" cy="142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info_box</a:t>
              </a:r>
              <a:endParaRPr/>
            </a:p>
          </p:txBody>
        </p:sp>
        <p:sp>
          <p:nvSpPr>
            <p:cNvPr id="152" name="Google Shape;152;g15adde0cdfb_0_46"/>
            <p:cNvSpPr/>
            <p:nvPr/>
          </p:nvSpPr>
          <p:spPr>
            <a:xfrm>
              <a:off x="9070482" y="3756916"/>
              <a:ext cx="1299900" cy="25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dirty="0" err="1"/>
                <a:t>analysis_box</a:t>
              </a:r>
              <a:endParaRPr dirty="0"/>
            </a:p>
          </p:txBody>
        </p:sp>
        <p:sp>
          <p:nvSpPr>
            <p:cNvPr id="153" name="Google Shape;153;g15adde0cdfb_0_46"/>
            <p:cNvSpPr/>
            <p:nvPr/>
          </p:nvSpPr>
          <p:spPr>
            <a:xfrm>
              <a:off x="3813226" y="1416855"/>
              <a:ext cx="4498800" cy="517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g15adde0cdfb_0_46"/>
            <p:cNvSpPr/>
            <p:nvPr/>
          </p:nvSpPr>
          <p:spPr>
            <a:xfrm>
              <a:off x="4205000" y="1900851"/>
              <a:ext cx="965100" cy="185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dirty="0"/>
                <a:t>상품정보 </a:t>
              </a:r>
              <a:r>
                <a:rPr lang="ko-KR" dirty="0" err="1"/>
                <a:t>table</a:t>
              </a:r>
              <a:endParaRPr dirty="0"/>
            </a:p>
          </p:txBody>
        </p:sp>
        <p:sp>
          <p:nvSpPr>
            <p:cNvPr id="155" name="Google Shape;155;g15adde0cdfb_0_46"/>
            <p:cNvSpPr/>
            <p:nvPr/>
          </p:nvSpPr>
          <p:spPr>
            <a:xfrm>
              <a:off x="4460578" y="4170542"/>
              <a:ext cx="1054800" cy="185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상품평 table</a:t>
              </a:r>
              <a:endParaRPr/>
            </a:p>
          </p:txBody>
        </p:sp>
        <p:sp>
          <p:nvSpPr>
            <p:cNvPr id="156" name="Google Shape;156;g15adde0cdfb_0_46"/>
            <p:cNvSpPr/>
            <p:nvPr/>
          </p:nvSpPr>
          <p:spPr>
            <a:xfrm>
              <a:off x="6112311" y="4221547"/>
              <a:ext cx="1287000" cy="165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분석 table</a:t>
              </a:r>
              <a:endParaRPr/>
            </a:p>
          </p:txBody>
        </p:sp>
        <p:cxnSp>
          <p:nvCxnSpPr>
            <p:cNvPr id="157" name="Google Shape;157;g15adde0cdfb_0_46"/>
            <p:cNvCxnSpPr>
              <a:stCxn id="155" idx="3"/>
              <a:endCxn id="156" idx="1"/>
            </p:cNvCxnSpPr>
            <p:nvPr/>
          </p:nvCxnSpPr>
          <p:spPr>
            <a:xfrm rot="10800000" flipH="1">
              <a:off x="5515378" y="5048192"/>
              <a:ext cx="597000" cy="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" name="Google Shape;158;g15adde0cdfb_0_46"/>
            <p:cNvSpPr txBox="1"/>
            <p:nvPr/>
          </p:nvSpPr>
          <p:spPr>
            <a:xfrm>
              <a:off x="5360987" y="810964"/>
              <a:ext cx="1502648" cy="6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9" name="Google Shape;159;g15adde0cdfb_0_46"/>
            <p:cNvCxnSpPr>
              <a:cxnSpLocks/>
              <a:stCxn id="147" idx="2"/>
              <a:endCxn id="148" idx="0"/>
            </p:cNvCxnSpPr>
            <p:nvPr/>
          </p:nvCxnSpPr>
          <p:spPr>
            <a:xfrm flipH="1">
              <a:off x="1608623" y="2665558"/>
              <a:ext cx="21874" cy="159808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g15adde0cdfb_0_46"/>
            <p:cNvCxnSpPr>
              <a:cxnSpLocks/>
              <a:stCxn id="148" idx="3"/>
              <a:endCxn id="154" idx="1"/>
            </p:cNvCxnSpPr>
            <p:nvPr/>
          </p:nvCxnSpPr>
          <p:spPr>
            <a:xfrm flipV="1">
              <a:off x="2200667" y="2828902"/>
              <a:ext cx="2004333" cy="171673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g15adde0cdfb_0_46"/>
            <p:cNvCxnSpPr>
              <a:cxnSpLocks/>
              <a:stCxn id="148" idx="3"/>
              <a:endCxn id="155" idx="1"/>
            </p:cNvCxnSpPr>
            <p:nvPr/>
          </p:nvCxnSpPr>
          <p:spPr>
            <a:xfrm>
              <a:off x="2200667" y="4545638"/>
              <a:ext cx="2259911" cy="55295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g15adde0cdfb_0_46"/>
            <p:cNvCxnSpPr>
              <a:stCxn id="154" idx="3"/>
              <a:endCxn id="151" idx="1"/>
            </p:cNvCxnSpPr>
            <p:nvPr/>
          </p:nvCxnSpPr>
          <p:spPr>
            <a:xfrm rot="10800000" flipH="1">
              <a:off x="5170100" y="2690901"/>
              <a:ext cx="4283400" cy="13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g15adde0cdfb_0_46"/>
            <p:cNvCxnSpPr>
              <a:stCxn id="156" idx="3"/>
              <a:endCxn id="152" idx="1"/>
            </p:cNvCxnSpPr>
            <p:nvPr/>
          </p:nvCxnSpPr>
          <p:spPr>
            <a:xfrm>
              <a:off x="7399311" y="5048197"/>
              <a:ext cx="167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" name="Google Shape;164;g15adde0cdfb_0_46"/>
            <p:cNvSpPr txBox="1"/>
            <p:nvPr/>
          </p:nvSpPr>
          <p:spPr>
            <a:xfrm>
              <a:off x="556550" y="245250"/>
              <a:ext cx="54336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dirty="0">
                  <a:latin typeface="Malgun Gothic"/>
                  <a:ea typeface="Malgun Gothic"/>
                  <a:cs typeface="Malgun Gothic"/>
                  <a:sym typeface="Malgun Gothic"/>
                </a:rPr>
                <a:t>데이터 흐름도</a:t>
              </a:r>
              <a:endParaRPr sz="24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8" y="792761"/>
            <a:ext cx="2004969" cy="37750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ko-KR" altLang="en-US" dirty="0"/>
              <a:t> 첫 화면</a:t>
            </a:r>
            <a:endParaRPr lang="ko-KR" altLang="en-US" noProof="1"/>
          </a:p>
        </p:txBody>
      </p:sp>
      <p:sp>
        <p:nvSpPr>
          <p:cNvPr id="7" name="Google Shape;141;g15adde0cdfb_0_46">
            <a:extLst>
              <a:ext uri="{FF2B5EF4-FFF2-40B4-BE49-F238E27FC236}">
                <a16:creationId xmlns:a16="http://schemas.microsoft.com/office/drawing/2014/main" id="{D55B93FD-FE12-7962-ECA7-922C40BB7BAA}"/>
              </a:ext>
            </a:extLst>
          </p:cNvPr>
          <p:cNvSpPr txBox="1">
            <a:spLocks/>
          </p:cNvSpPr>
          <p:nvPr/>
        </p:nvSpPr>
        <p:spPr>
          <a:xfrm>
            <a:off x="763398" y="117447"/>
            <a:ext cx="1870745" cy="864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100" b="1" dirty="0"/>
              <a:t>구현 화면</a:t>
            </a:r>
            <a:endParaRPr lang="ko-KR" altLang="en-US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E6883B-EDA4-36E6-65C6-4EB2BFC1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97" y="921277"/>
            <a:ext cx="6817606" cy="501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8" y="792761"/>
            <a:ext cx="2004969" cy="37750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ko-KR" altLang="en-US" dirty="0"/>
              <a:t>두 번째 화면</a:t>
            </a:r>
            <a:endParaRPr lang="ko-KR" altLang="en-US" noProof="1"/>
          </a:p>
        </p:txBody>
      </p:sp>
      <p:sp>
        <p:nvSpPr>
          <p:cNvPr id="7" name="Google Shape;141;g15adde0cdfb_0_46">
            <a:extLst>
              <a:ext uri="{FF2B5EF4-FFF2-40B4-BE49-F238E27FC236}">
                <a16:creationId xmlns:a16="http://schemas.microsoft.com/office/drawing/2014/main" id="{D55B93FD-FE12-7962-ECA7-922C40BB7BAA}"/>
              </a:ext>
            </a:extLst>
          </p:cNvPr>
          <p:cNvSpPr txBox="1">
            <a:spLocks/>
          </p:cNvSpPr>
          <p:nvPr/>
        </p:nvSpPr>
        <p:spPr>
          <a:xfrm>
            <a:off x="763398" y="117447"/>
            <a:ext cx="1870745" cy="864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100" b="1" dirty="0"/>
              <a:t>구현 화면</a:t>
            </a:r>
            <a:endParaRPr lang="ko-KR" altLang="en-US" sz="1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A68B0-ACC3-B0EA-AA13-06B60B3F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1" y="1409342"/>
            <a:ext cx="8243558" cy="465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3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800" dirty="0"/>
              <a:t>작업 내역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3133" y="2516151"/>
            <a:ext cx="3505735" cy="823912"/>
          </a:xfrm>
        </p:spPr>
        <p:txBody>
          <a:bodyPr rtlCol="0"/>
          <a:lstStyle/>
          <a:p>
            <a:pPr algn="ctr" rtl="0"/>
            <a:r>
              <a:rPr lang="ko-KR" altLang="en-US" dirty="0"/>
              <a:t>프로젝트 소스코드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rEpository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638475"/>
            <a:ext cx="2896671" cy="697782"/>
          </a:xfrm>
        </p:spPr>
        <p:txBody>
          <a:bodyPr rtlCol="0"/>
          <a:lstStyle/>
          <a:p>
            <a:pPr algn="ctr" rtl="0"/>
            <a:r>
              <a:rPr lang="en-US" altLang="ko-KR" dirty="0"/>
              <a:t>https://github.com/katimere15/coupang_pj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4915949"/>
            <a:ext cx="4538444" cy="56601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진행 애로사항 및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727" y="290216"/>
            <a:ext cx="6426923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 rtl="0"/>
            <a:r>
              <a:rPr lang="ko-KR" altLang="en-US" b="1" dirty="0"/>
              <a:t>계획서 제작 및 </a:t>
            </a:r>
            <a:r>
              <a:rPr lang="en-US" altLang="ko-KR" b="1" dirty="0"/>
              <a:t>DB</a:t>
            </a:r>
            <a:r>
              <a:rPr lang="ko-KR" altLang="en-US" b="1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4727" y="714350"/>
            <a:ext cx="6425689" cy="5853434"/>
          </a:xfrm>
        </p:spPr>
        <p:txBody>
          <a:bodyPr rtlCol="0">
            <a:normAutofit fontScale="92500" lnSpcReduction="10000"/>
          </a:bodyPr>
          <a:lstStyle/>
          <a:p>
            <a:pPr marL="342900" indent="-342900" algn="ctr" rtl="0">
              <a:buAutoNum type="arabicPeriod"/>
            </a:pPr>
            <a:r>
              <a:rPr lang="ko-KR" altLang="en-US" sz="1600" b="1" dirty="0" err="1"/>
              <a:t>쿠팡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크롤링</a:t>
            </a:r>
            <a:r>
              <a:rPr lang="ko-KR" altLang="en-US" sz="1600" b="1" dirty="0"/>
              <a:t> 차단 문제</a:t>
            </a:r>
            <a:endParaRPr lang="en-US" altLang="ko-KR" sz="1600" b="1" dirty="0"/>
          </a:p>
          <a:p>
            <a:pPr algn="ctr" rtl="0"/>
            <a:r>
              <a:rPr lang="ko-KR" altLang="en-US" sz="1500" dirty="0">
                <a:solidFill>
                  <a:srgbClr val="FF0000"/>
                </a:solidFill>
              </a:rPr>
              <a:t>해결방안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쿠팡</a:t>
            </a:r>
            <a:r>
              <a:rPr lang="ko-KR" altLang="en-US" dirty="0"/>
              <a:t> 서버가 </a:t>
            </a:r>
            <a:r>
              <a:rPr lang="ko-KR" altLang="en-US" dirty="0" err="1"/>
              <a:t>크롤링</a:t>
            </a:r>
            <a:r>
              <a:rPr lang="ko-KR" altLang="en-US" dirty="0"/>
              <a:t> 소프트웨어 라는 정보를 획득하기 </a:t>
            </a:r>
            <a:r>
              <a:rPr lang="ko-KR" altLang="en-US" dirty="0" err="1"/>
              <a:t>직전까지만</a:t>
            </a:r>
            <a:r>
              <a:rPr lang="ko-KR" altLang="en-US" dirty="0"/>
              <a:t> 데이터 수집</a:t>
            </a:r>
            <a:endParaRPr lang="en-US" altLang="ko-KR" dirty="0"/>
          </a:p>
          <a:p>
            <a:pPr algn="ctr" rtl="0"/>
            <a:r>
              <a:rPr lang="en-US" altLang="ko-KR" dirty="0"/>
              <a:t>2. </a:t>
            </a:r>
            <a:r>
              <a:rPr lang="en-US" altLang="ko-KR" sz="1600" b="1" dirty="0" err="1"/>
              <a:t>detail_table</a:t>
            </a:r>
            <a:r>
              <a:rPr lang="ko-KR" altLang="en-US" sz="1600" b="1" dirty="0"/>
              <a:t>의 효용성 문제</a:t>
            </a:r>
            <a:endParaRPr lang="en-US" altLang="ko-KR" sz="1600" b="1" dirty="0"/>
          </a:p>
          <a:p>
            <a:pPr algn="ctr" rtl="0"/>
            <a:r>
              <a:rPr lang="en-US" altLang="ko-KR" dirty="0"/>
              <a:t>	</a:t>
            </a:r>
            <a:r>
              <a:rPr lang="ko-KR" altLang="en-US" sz="1500" dirty="0">
                <a:solidFill>
                  <a:srgbClr val="FF0000"/>
                </a:solidFill>
              </a:rPr>
              <a:t>의견 발생 </a:t>
            </a:r>
            <a:r>
              <a:rPr lang="en-US" altLang="ko-KR" dirty="0"/>
              <a:t>: </a:t>
            </a:r>
            <a:r>
              <a:rPr lang="en-US" altLang="ko-KR" dirty="0" err="1"/>
              <a:t>detail_table</a:t>
            </a:r>
            <a:r>
              <a:rPr lang="ko-KR" altLang="en-US" dirty="0"/>
              <a:t>을 따로 만들지 않아도 문제 없을 것이라는 의견 발생</a:t>
            </a:r>
            <a:endParaRPr lang="en-US" altLang="ko-KR" dirty="0"/>
          </a:p>
          <a:p>
            <a:pPr algn="ctr" rtl="0"/>
            <a:r>
              <a:rPr lang="ko-KR" altLang="en-US" sz="1500" dirty="0">
                <a:solidFill>
                  <a:srgbClr val="FF0000"/>
                </a:solidFill>
              </a:rPr>
              <a:t>해결방안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prod_table</a:t>
            </a:r>
            <a:r>
              <a:rPr lang="ko-KR" altLang="en-US" dirty="0"/>
              <a:t>과 합쳐 프로젝트를 진행</a:t>
            </a:r>
            <a:endParaRPr lang="en-US" altLang="ko-KR" dirty="0"/>
          </a:p>
          <a:p>
            <a:pPr algn="ctr" rtl="0"/>
            <a:r>
              <a:rPr lang="en-US" altLang="ko-KR" dirty="0"/>
              <a:t>3</a:t>
            </a:r>
            <a:r>
              <a:rPr lang="en-US" altLang="ko-KR" sz="1600" dirty="0"/>
              <a:t>. </a:t>
            </a:r>
            <a:r>
              <a:rPr lang="en-US" altLang="ko-KR" sz="1600" b="1" dirty="0" err="1"/>
              <a:t>review_table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키워드 추출 문제</a:t>
            </a:r>
            <a:endParaRPr lang="en-US" altLang="ko-KR" sz="1600" b="1" dirty="0"/>
          </a:p>
          <a:p>
            <a:pPr algn="ctr" rtl="0"/>
            <a:r>
              <a:rPr lang="ko-KR" altLang="en-US" sz="1500" dirty="0">
                <a:solidFill>
                  <a:srgbClr val="FF0000"/>
                </a:solidFill>
              </a:rPr>
              <a:t>의견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아래 두가지 의견으로 나뉨</a:t>
            </a:r>
            <a:endParaRPr lang="en-US" altLang="ko-KR" dirty="0"/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ko-KR" altLang="en-US" dirty="0"/>
              <a:t>리뷰마다 키워드를 추출한다</a:t>
            </a:r>
            <a:endParaRPr lang="en-US" altLang="ko-KR" dirty="0"/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ko-KR" altLang="en-US" dirty="0"/>
              <a:t>모든 리뷰를 하나로 만들어 키워드를 추출한다</a:t>
            </a:r>
            <a:r>
              <a:rPr lang="en-US" altLang="ko-KR" dirty="0"/>
              <a:t>.</a:t>
            </a:r>
          </a:p>
          <a:p>
            <a:pPr algn="ctr" rtl="0"/>
            <a:r>
              <a:rPr lang="ko-KR" altLang="en-US" sz="1500" dirty="0">
                <a:solidFill>
                  <a:srgbClr val="FF0000"/>
                </a:solidFill>
              </a:rPr>
              <a:t>해결방안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키워드 추출 모듈 실행시간이 길어지나 리뷰마다 키워드를 </a:t>
            </a:r>
            <a:r>
              <a:rPr lang="ko-KR" altLang="en-US" dirty="0" err="1"/>
              <a:t>추출하는것이</a:t>
            </a:r>
            <a:r>
              <a:rPr lang="ko-KR" altLang="en-US" dirty="0"/>
              <a:t> 의미가 있다는 의견이 채택되어 리뷰마나 키워드 추출해 프로젝트를 진행</a:t>
            </a:r>
            <a:endParaRPr lang="en-US" altLang="ko-KR" dirty="0"/>
          </a:p>
          <a:p>
            <a:pPr algn="ctr" rtl="0"/>
            <a:r>
              <a:rPr lang="en-US" altLang="ko-KR" dirty="0"/>
              <a:t>4</a:t>
            </a:r>
            <a:r>
              <a:rPr lang="en-US" altLang="ko-KR" b="1" dirty="0"/>
              <a:t>. </a:t>
            </a:r>
            <a:r>
              <a:rPr lang="ko-KR" altLang="en-US" sz="1600" b="1" dirty="0"/>
              <a:t>리뷰 키워드 추출 방식</a:t>
            </a:r>
            <a:endParaRPr lang="en-US" altLang="ko-KR" sz="1600" b="1" dirty="0"/>
          </a:p>
          <a:p>
            <a:pPr algn="ctr" rtl="0"/>
            <a:r>
              <a:rPr lang="ko-KR" altLang="en-US" sz="1500" dirty="0">
                <a:solidFill>
                  <a:srgbClr val="FF0000"/>
                </a:solidFill>
              </a:rPr>
              <a:t>의견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아래 두가지 의견으로 나뉨</a:t>
            </a:r>
            <a:endParaRPr lang="en-US" altLang="ko-KR" dirty="0"/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en-US" altLang="ko-KR" dirty="0"/>
              <a:t>input page</a:t>
            </a:r>
            <a:r>
              <a:rPr lang="ko-KR" altLang="en-US" dirty="0"/>
              <a:t>에서 리뷰 수집 시 키워드 추출도 같이 진행</a:t>
            </a:r>
            <a:endParaRPr lang="en-US" altLang="ko-KR" dirty="0"/>
          </a:p>
          <a:p>
            <a:pPr marL="285750" indent="-285750" algn="ctr" rtl="0">
              <a:buFont typeface="Arial" panose="020B0604020202020204" pitchFamily="34" charset="0"/>
              <a:buChar char="•"/>
            </a:pPr>
            <a:r>
              <a:rPr lang="ko-KR" altLang="en-US" dirty="0"/>
              <a:t>모든 리뷰를 데이터 베이스에 저장 후 </a:t>
            </a:r>
            <a:r>
              <a:rPr lang="en-US" altLang="ko-KR" dirty="0"/>
              <a:t>main page</a:t>
            </a:r>
            <a:r>
              <a:rPr lang="ko-KR" altLang="en-US" dirty="0"/>
              <a:t>에서 키워드 추출 진행</a:t>
            </a:r>
            <a:endParaRPr lang="en-US" altLang="ko-KR" dirty="0"/>
          </a:p>
          <a:p>
            <a:pPr algn="ctr" rtl="0"/>
            <a:r>
              <a:rPr lang="ko-KR" altLang="en-US" sz="1500" dirty="0">
                <a:solidFill>
                  <a:srgbClr val="FF0000"/>
                </a:solidFill>
              </a:rPr>
              <a:t>해결방안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모든 리뷰를 데이터베이스에 저장 후 </a:t>
            </a:r>
            <a:r>
              <a:rPr lang="en-US" altLang="ko-KR" dirty="0"/>
              <a:t>main page</a:t>
            </a:r>
            <a:r>
              <a:rPr lang="ko-KR" altLang="en-US" dirty="0"/>
              <a:t>에서 키워드 추출을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4915949"/>
            <a:ext cx="4538444" cy="56601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진행 애로사항 및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727" y="1423459"/>
            <a:ext cx="6426923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 rtl="0"/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4727" y="1847593"/>
            <a:ext cx="6425689" cy="893224"/>
          </a:xfrm>
        </p:spPr>
        <p:txBody>
          <a:bodyPr rtlCol="0">
            <a:normAutofit/>
          </a:bodyPr>
          <a:lstStyle/>
          <a:p>
            <a:pPr marL="342900" indent="-342900" algn="ctr" rtl="0">
              <a:buAutoNum type="arabicPeriod"/>
            </a:pPr>
            <a:r>
              <a:rPr lang="ko-KR" altLang="en-US" sz="1600" b="1" dirty="0"/>
              <a:t>계획했던 </a:t>
            </a:r>
            <a:r>
              <a:rPr lang="en-US" altLang="ko-KR" sz="1600" b="1" dirty="0" err="1"/>
              <a:t>pyscript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selenium</a:t>
            </a:r>
            <a:r>
              <a:rPr lang="ko-KR" altLang="en-US" sz="1600" b="1" dirty="0"/>
              <a:t>모듈을 사용할 수 없는 문제</a:t>
            </a:r>
            <a:endParaRPr lang="en-US" altLang="ko-KR" sz="1600" b="1" dirty="0"/>
          </a:p>
          <a:p>
            <a:pPr algn="ctr" rtl="0"/>
            <a:r>
              <a:rPr lang="ko-KR" altLang="en-US" sz="1600" dirty="0">
                <a:solidFill>
                  <a:srgbClr val="FF0000"/>
                </a:solidFill>
              </a:rPr>
              <a:t>해결방안</a:t>
            </a:r>
            <a:r>
              <a:rPr lang="ko-KR" altLang="en-US" sz="1600" dirty="0"/>
              <a:t> </a:t>
            </a:r>
            <a:r>
              <a:rPr lang="en-US" altLang="ko-KR" sz="1600" dirty="0"/>
              <a:t>: pyqt5</a:t>
            </a:r>
            <a:r>
              <a:rPr lang="ko-KR" altLang="en-US" sz="1600" dirty="0"/>
              <a:t>로 프로젝트 진행</a:t>
            </a:r>
            <a:endParaRPr lang="en-US" altLang="ko-KR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3FB5F4-55CB-6BE0-1D17-C644F9A74A5A}"/>
              </a:ext>
            </a:extLst>
          </p:cNvPr>
          <p:cNvSpPr txBox="1">
            <a:spLocks/>
          </p:cNvSpPr>
          <p:nvPr/>
        </p:nvSpPr>
        <p:spPr>
          <a:xfrm>
            <a:off x="4924727" y="3429000"/>
            <a:ext cx="642692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시각화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7EA4B53-B168-CB47-28E9-FEB7B2BF6982}"/>
              </a:ext>
            </a:extLst>
          </p:cNvPr>
          <p:cNvSpPr txBox="1">
            <a:spLocks/>
          </p:cNvSpPr>
          <p:nvPr/>
        </p:nvSpPr>
        <p:spPr>
          <a:xfrm>
            <a:off x="4924727" y="3853133"/>
            <a:ext cx="6425689" cy="155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AutoNum type="arabicPeriod"/>
            </a:pPr>
            <a:r>
              <a:rPr lang="en-US" altLang="ko-KR" sz="1600" b="1" dirty="0" err="1"/>
              <a:t>rader_chart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기술 부족으로 구현 분가 문제</a:t>
            </a:r>
            <a:endParaRPr lang="en-US" altLang="ko-KR" sz="1600" b="1" dirty="0"/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대안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Wordcloud</a:t>
            </a:r>
            <a:r>
              <a:rPr lang="ko-KR" altLang="en-US" sz="1600" dirty="0"/>
              <a:t>로 변경해 유저에게 정보제공</a:t>
            </a:r>
            <a:endParaRPr lang="en-US" altLang="ko-KR" sz="1600" dirty="0"/>
          </a:p>
          <a:p>
            <a:pPr algn="ctr"/>
            <a:r>
              <a:rPr lang="en-US" altLang="ko-KR" sz="1600" b="1" dirty="0"/>
              <a:t>2. </a:t>
            </a:r>
            <a:r>
              <a:rPr lang="en-US" altLang="ko-KR" sz="1600" b="1" dirty="0" err="1"/>
              <a:t>pie_chart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기간부족으로 구현 실패</a:t>
            </a:r>
            <a:endParaRPr lang="en-US" altLang="ko-KR" sz="1600" b="1" dirty="0"/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대안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구현계획 취소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551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보고서 </a:t>
            </a:r>
            <a:r>
              <a:rPr lang="ko-KR" altLang="en-US" dirty="0"/>
              <a:t>마치겠습니다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62597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유청환</a:t>
            </a:r>
            <a:r>
              <a:rPr lang="en-US" altLang="ko-KR" dirty="0"/>
              <a:t>, </a:t>
            </a:r>
            <a:r>
              <a:rPr lang="ko-KR" altLang="en-US" dirty="0"/>
              <a:t>정희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9B081D7-2E95-A0E9-939A-26CE4DB3C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8E5E146-68D0-19F9-5AFE-74A8CFF47D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 </a:t>
            </a:r>
            <a:r>
              <a:rPr lang="ko-KR" altLang="en-US" dirty="0"/>
              <a:t>프로젝트 계획 및 일정</a:t>
            </a:r>
            <a:endParaRPr lang="en-US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9270944-FF71-7CC5-9D43-1892F1FB13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 </a:t>
            </a:r>
            <a:r>
              <a:rPr lang="ko-KR" altLang="en-US" dirty="0"/>
              <a:t>구현 화면</a:t>
            </a:r>
            <a:endParaRPr lang="en-US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EB8AF8D3-0315-419C-93EA-EB09702AB47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4. </a:t>
            </a:r>
            <a:r>
              <a:rPr lang="ko-KR" altLang="en-US" dirty="0"/>
              <a:t>작업내역 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675042A4-291D-8316-79F2-E4EA0E666867}"/>
              </a:ext>
            </a:extLst>
          </p:cNvPr>
          <p:cNvSpPr txBox="1">
            <a:spLocks/>
          </p:cNvSpPr>
          <p:nvPr/>
        </p:nvSpPr>
        <p:spPr>
          <a:xfrm>
            <a:off x="5920106" y="592982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5. </a:t>
            </a:r>
            <a:r>
              <a:rPr lang="ko-KR" altLang="en-US" dirty="0"/>
              <a:t>진행 애로사항 및 해결방안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4" y="192622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개발목적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3" y="2342708"/>
            <a:ext cx="5431971" cy="11414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인터넷 쇼핑의 구매실패 확률을 줄이기 위해 제품평을 분석하고 지금 제품을 구매하려는 구매자에게 분석 정보를 제공함으로써 구매 실패 확률을 줄인다</a:t>
            </a:r>
            <a:r>
              <a:rPr lang="en-US" altLang="ko-KR" noProof="1"/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3" y="330956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개발내용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1" y="3624331"/>
            <a:ext cx="5431971" cy="920606"/>
          </a:xfrm>
        </p:spPr>
        <p:txBody>
          <a:bodyPr rtlCol="0">
            <a:normAutofit fontScale="92500"/>
          </a:bodyPr>
          <a:lstStyle/>
          <a:p>
            <a:pPr rtl="0"/>
            <a:r>
              <a:rPr lang="ko-KR" altLang="en-US" noProof="1"/>
              <a:t>제품의 실물을 보지 못하는 인터넷 쇼핑에서 구매자가 생각한것과 다른 제품이 오거나 제품의 질이 낮거나 하는 등의 구매 실패가 발생한다</a:t>
            </a:r>
            <a:r>
              <a:rPr lang="en-US" altLang="ko-KR" noProof="1"/>
              <a:t>. </a:t>
            </a:r>
            <a:r>
              <a:rPr lang="ko-KR" altLang="en-US" noProof="1"/>
              <a:t>이런 상황을 방지하기 위해 먼저 제품을 구매한 구매자들의 제품평을 분석하여 지금 제품을 구매하려는 구매자에게 제품 정보를 제공한다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2146" y="482565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noProof="1"/>
              <a:t>프로젝트 일정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2144" y="514821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noProof="1"/>
              <a:t>2022/09/12 ~ 2022/09/30</a:t>
            </a:r>
            <a:endParaRPr lang="ko-KR" altLang="en-US" b="1" noProof="1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31A09302-31AE-35F1-FDD9-D1BC6FDF57F3}"/>
              </a:ext>
            </a:extLst>
          </p:cNvPr>
          <p:cNvSpPr txBox="1">
            <a:spLocks/>
          </p:cNvSpPr>
          <p:nvPr/>
        </p:nvSpPr>
        <p:spPr>
          <a:xfrm>
            <a:off x="5912146" y="570634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활용계획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D303A010-A5CD-C410-E3C9-F289FE8253EB}"/>
              </a:ext>
            </a:extLst>
          </p:cNvPr>
          <p:cNvSpPr txBox="1">
            <a:spLocks/>
          </p:cNvSpPr>
          <p:nvPr/>
        </p:nvSpPr>
        <p:spPr>
          <a:xfrm>
            <a:off x="5912144" y="6028910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noProof="1"/>
              <a:t>I want perfect internet shopping!!</a:t>
            </a:r>
            <a:endParaRPr lang="ko-KR" altLang="en-US" b="1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계획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계획서 제작 및 </a:t>
            </a:r>
            <a:r>
              <a:rPr lang="en-US" altLang="ko-KR" dirty="0"/>
              <a:t>DB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유청환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2022/09/12~2022/09/16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/>
              <a:t>데이터 수집</a:t>
            </a:r>
            <a:r>
              <a:rPr lang="en-US" altLang="ko-KR" dirty="0"/>
              <a:t>,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정희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 2022/09/19~2022/09/23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 err="1"/>
              <a:t>머신러닝</a:t>
            </a:r>
            <a:r>
              <a:rPr lang="en-US" altLang="ko-KR" dirty="0"/>
              <a:t>,UI</a:t>
            </a:r>
            <a:r>
              <a:rPr lang="ko-KR" altLang="en-US" dirty="0"/>
              <a:t>제작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유청환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2022/09/22~2022/09/28</a:t>
            </a:r>
          </a:p>
          <a:p>
            <a:pPr rtl="0"/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분석 및 문서화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담당 </a:t>
            </a:r>
            <a:r>
              <a:rPr lang="en-US" altLang="ko-KR" dirty="0"/>
              <a:t>:</a:t>
            </a:r>
            <a:r>
              <a:rPr lang="ko-KR" altLang="en-US" dirty="0"/>
              <a:t> 팀 전체</a:t>
            </a:r>
            <a:endParaRPr lang="en-US" altLang="ko-KR" dirty="0"/>
          </a:p>
          <a:p>
            <a:r>
              <a:rPr lang="ko-KR" altLang="en-US" dirty="0"/>
              <a:t>일정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2022/09/28~2022/09/30</a:t>
            </a: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5675" y="1029960"/>
            <a:ext cx="10520650" cy="552184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412161" y="3971368"/>
            <a:ext cx="9310899" cy="60898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165164" y="3392613"/>
            <a:ext cx="18048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번호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997373" y="1683465"/>
            <a:ext cx="414047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쿠팡</a:t>
            </a:r>
            <a:r>
              <a:rPr lang="ko-KR" sz="3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(임시) </a:t>
            </a:r>
            <a:r>
              <a:rPr lang="ko-KR" sz="3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상품평</a:t>
            </a:r>
            <a:r>
              <a:rPr lang="ko-KR" sz="3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분석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4687701" y="5212950"/>
            <a:ext cx="2759818" cy="6090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797918" y="3484567"/>
            <a:ext cx="1135536" cy="554673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info_num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947095" y="5821960"/>
            <a:ext cx="1439062" cy="554673"/>
          </a:xfrm>
          <a:prstGeom prst="wedgeRectCallout">
            <a:avLst>
              <a:gd name="adj1" fmla="val -22329"/>
              <a:gd name="adj2" fmla="val -7104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info_submit_btn</a:t>
            </a:r>
            <a:endParaRPr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B2C31-BB7A-6012-E1CE-CAFEE7D9C07E}"/>
              </a:ext>
            </a:extLst>
          </p:cNvPr>
          <p:cNvSpPr txBox="1">
            <a:spLocks/>
          </p:cNvSpPr>
          <p:nvPr/>
        </p:nvSpPr>
        <p:spPr>
          <a:xfrm>
            <a:off x="526047" y="300119"/>
            <a:ext cx="5740529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초기 계획 레이아웃 </a:t>
            </a:r>
            <a:r>
              <a:rPr lang="en-US" altLang="ko-KR" sz="3000" dirty="0"/>
              <a:t>– </a:t>
            </a:r>
            <a:r>
              <a:rPr lang="ko-KR" altLang="en-US" sz="3000" dirty="0"/>
              <a:t>첫 화면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761F6E-635A-5A71-0DFD-998D0643168C}"/>
              </a:ext>
            </a:extLst>
          </p:cNvPr>
          <p:cNvGrpSpPr/>
          <p:nvPr/>
        </p:nvGrpSpPr>
        <p:grpSpPr>
          <a:xfrm>
            <a:off x="1224153" y="938407"/>
            <a:ext cx="9743693" cy="5573887"/>
            <a:chOff x="313510" y="60960"/>
            <a:chExt cx="10998924" cy="6291943"/>
          </a:xfrm>
        </p:grpSpPr>
        <p:sp>
          <p:nvSpPr>
            <p:cNvPr id="169" name="Google Shape;169;p3"/>
            <p:cNvSpPr/>
            <p:nvPr/>
          </p:nvSpPr>
          <p:spPr>
            <a:xfrm>
              <a:off x="313510" y="505097"/>
              <a:ext cx="2420982" cy="5847806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114261" y="505097"/>
              <a:ext cx="8198173" cy="5847806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42001" y="853440"/>
              <a:ext cx="1963999" cy="82731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latin typeface="Malgun Gothic"/>
                  <a:ea typeface="Malgun Gothic"/>
                  <a:cs typeface="Malgun Gothic"/>
                  <a:sym typeface="Malgun Gothic"/>
                </a:rPr>
                <a:t>검색 상품 이미지</a:t>
              </a:r>
              <a:endParaRPr dirty="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42001" y="2081349"/>
              <a:ext cx="1963999" cy="173527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Malgun Gothic"/>
                  <a:ea typeface="Malgun Gothic"/>
                  <a:cs typeface="Malgun Gothic"/>
                  <a:sym typeface="Malgun Gothic"/>
                </a:rPr>
                <a:t>상품 내용</a:t>
              </a:r>
              <a:endParaRPr lang="en-US" altLang="ko-KR" sz="1800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Malgun Gothic"/>
                  <a:ea typeface="Malgun Gothic"/>
                  <a:cs typeface="Malgun Gothic"/>
                  <a:sym typeface="Malgun Gothic"/>
                </a:rPr>
                <a:t>상품 이름</a:t>
              </a:r>
              <a:endParaRPr lang="en-US" altLang="ko-KR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Malgun Gothic"/>
                  <a:ea typeface="Malgun Gothic"/>
                  <a:cs typeface="Malgun Gothic"/>
                  <a:sym typeface="Malgun Gothic"/>
                </a:rPr>
                <a:t>가격</a:t>
              </a:r>
              <a:endParaRPr lang="en-US" altLang="ko-KR" sz="1800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Malgun Gothic"/>
                  <a:ea typeface="Malgun Gothic"/>
                  <a:cs typeface="Malgun Gothic"/>
                  <a:sym typeface="Malgun Gothic"/>
                </a:rPr>
                <a:t>종류</a:t>
              </a:r>
              <a:endParaRPr lang="ko-KR" altLang="en-US" sz="18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42001" y="4121426"/>
              <a:ext cx="1963999" cy="143123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latin typeface="Malgun Gothic"/>
                  <a:ea typeface="Malgun Gothic"/>
                  <a:cs typeface="Malgun Gothic"/>
                  <a:sym typeface="Malgun Gothic"/>
                </a:rPr>
                <a:t>상품 상세 정보</a:t>
              </a: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79566" y="5761193"/>
              <a:ext cx="1234548" cy="38317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dirty="0"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1013091" y="92166"/>
              <a:ext cx="1492908" cy="416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Info_box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6516887" y="60960"/>
              <a:ext cx="1945166" cy="416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Analysis_box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AB0A6B2B-5F8B-7B5E-92F2-05ED503CAA44}"/>
              </a:ext>
            </a:extLst>
          </p:cNvPr>
          <p:cNvSpPr txBox="1">
            <a:spLocks/>
          </p:cNvSpPr>
          <p:nvPr/>
        </p:nvSpPr>
        <p:spPr>
          <a:xfrm>
            <a:off x="526047" y="300119"/>
            <a:ext cx="6654929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초기 계획 레이아웃 </a:t>
            </a:r>
            <a:r>
              <a:rPr lang="en-US" altLang="ko-KR" sz="3000" dirty="0"/>
              <a:t>– </a:t>
            </a:r>
            <a:r>
              <a:rPr lang="ko-KR" altLang="en-US" sz="3000" dirty="0"/>
              <a:t>두 번째 화면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adde0cdfb_1_0"/>
          <p:cNvSpPr/>
          <p:nvPr/>
        </p:nvSpPr>
        <p:spPr>
          <a:xfrm>
            <a:off x="357051" y="1140823"/>
            <a:ext cx="11573700" cy="54978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5adde0cdfb_1_0"/>
          <p:cNvSpPr/>
          <p:nvPr/>
        </p:nvSpPr>
        <p:spPr>
          <a:xfrm>
            <a:off x="600891" y="1506582"/>
            <a:ext cx="3222300" cy="493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5adde0cdfb_1_0"/>
          <p:cNvSpPr/>
          <p:nvPr/>
        </p:nvSpPr>
        <p:spPr>
          <a:xfrm>
            <a:off x="923108" y="3056709"/>
            <a:ext cx="2699700" cy="3039300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키워드가 들어간 리뷰 보여주는 </a:t>
            </a:r>
            <a:r>
              <a:rPr lang="ko-KR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15adde0cdfb_1_0"/>
          <p:cNvSpPr txBox="1"/>
          <p:nvPr/>
        </p:nvSpPr>
        <p:spPr>
          <a:xfrm>
            <a:off x="966076" y="2107105"/>
            <a:ext cx="265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latin typeface="Malgun Gothic"/>
                <a:ea typeface="Malgun Gothic"/>
                <a:cs typeface="Malgun Gothic"/>
                <a:sym typeface="Malgun Gothic"/>
              </a:rPr>
              <a:t>상품에 대한 키워드 </a:t>
            </a:r>
            <a:r>
              <a:rPr lang="ko-KR" sz="1800" dirty="0" err="1">
                <a:latin typeface="Malgun Gothic"/>
                <a:ea typeface="Malgun Gothic"/>
                <a:cs typeface="Malgun Gothic"/>
                <a:sym typeface="Malgun Gothic"/>
              </a:rPr>
              <a:t>box</a:t>
            </a:r>
            <a:endParaRPr sz="1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15adde0cdfb_1_0"/>
          <p:cNvSpPr/>
          <p:nvPr/>
        </p:nvSpPr>
        <p:spPr>
          <a:xfrm>
            <a:off x="923108" y="1805509"/>
            <a:ext cx="2699700" cy="972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9" name="Google Shape;189;g15adde0cdfb_1_0"/>
          <p:cNvGrpSpPr/>
          <p:nvPr/>
        </p:nvGrpSpPr>
        <p:grpSpPr>
          <a:xfrm>
            <a:off x="4153924" y="1480200"/>
            <a:ext cx="3402113" cy="4777278"/>
            <a:chOff x="4153989" y="1505149"/>
            <a:chExt cx="4199103" cy="4991410"/>
          </a:xfrm>
        </p:grpSpPr>
        <p:sp>
          <p:nvSpPr>
            <p:cNvPr id="190" name="Google Shape;190;g15adde0cdfb_1_0"/>
            <p:cNvSpPr/>
            <p:nvPr/>
          </p:nvSpPr>
          <p:spPr>
            <a:xfrm>
              <a:off x="4153992" y="3079410"/>
              <a:ext cx="4199100" cy="1834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 dirty="0" err="1">
                  <a:latin typeface="Malgun Gothic"/>
                  <a:ea typeface="Malgun Gothic"/>
                  <a:cs typeface="Malgun Gothic"/>
                  <a:sym typeface="Malgun Gothic"/>
                </a:rPr>
                <a:t>Bar</a:t>
              </a:r>
              <a:r>
                <a:rPr lang="ko-KR" sz="1800" u="sng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800" u="sng" dirty="0" err="1">
                  <a:latin typeface="Malgun Gothic"/>
                  <a:ea typeface="Malgun Gothic"/>
                  <a:cs typeface="Malgun Gothic"/>
                  <a:sym typeface="Malgun Gothic"/>
                </a:rPr>
                <a:t>Chart</a:t>
              </a:r>
              <a:endParaRPr u="sng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latin typeface="Malgun Gothic"/>
                  <a:ea typeface="Malgun Gothic"/>
                  <a:cs typeface="Malgun Gothic"/>
                  <a:sym typeface="Malgun Gothic"/>
                </a:rPr>
                <a:t>개수 그래프</a:t>
              </a:r>
              <a:endParaRPr sz="1800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 err="1"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r>
                <a:rPr lang="ko-KR" sz="1800" dirty="0">
                  <a:latin typeface="Malgun Gothic"/>
                  <a:ea typeface="Malgun Gothic"/>
                  <a:cs typeface="Malgun Gothic"/>
                  <a:sym typeface="Malgun Gothic"/>
                </a:rPr>
                <a:t> = 키워드</a:t>
              </a:r>
              <a:endParaRPr sz="1800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latin typeface="Malgun Gothic"/>
                  <a:ea typeface="Malgun Gothic"/>
                  <a:cs typeface="Malgun Gothic"/>
                  <a:sym typeface="Malgun Gothic"/>
                </a:rPr>
                <a:t>(TOP 5)</a:t>
              </a:r>
              <a:endParaRPr sz="18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15adde0cdfb_1_0"/>
            <p:cNvSpPr/>
            <p:nvPr/>
          </p:nvSpPr>
          <p:spPr>
            <a:xfrm>
              <a:off x="4153989" y="4937759"/>
              <a:ext cx="2682300" cy="1558800"/>
            </a:xfrm>
            <a:prstGeom prst="rect">
              <a:avLst/>
            </a:prstGeom>
            <a:solidFill>
              <a:srgbClr val="CC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u="sng" dirty="0" err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Pie</a:t>
              </a:r>
              <a:r>
                <a:rPr lang="ko-KR" sz="1600" b="1" u="sng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600" b="1" u="sng" dirty="0" err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chart</a:t>
              </a:r>
              <a:r>
                <a:rPr lang="ko-KR" sz="1600" b="1" u="sng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(임시)</a:t>
              </a:r>
              <a:endParaRPr sz="1200" b="1" u="sng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dirty="0" err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Labels</a:t>
              </a:r>
              <a:r>
                <a:rPr lang="ko-KR" sz="16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= </a:t>
              </a:r>
              <a:r>
                <a:rPr lang="ko-KR" sz="1600" dirty="0" err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긍정,부정</a:t>
              </a:r>
              <a:endParaRPr sz="1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15adde0cdfb_1_0"/>
            <p:cNvSpPr/>
            <p:nvPr/>
          </p:nvSpPr>
          <p:spPr>
            <a:xfrm>
              <a:off x="4153992" y="1505149"/>
              <a:ext cx="4199100" cy="1550100"/>
            </a:xfrm>
            <a:prstGeom prst="rect">
              <a:avLst/>
            </a:prstGeom>
            <a:solidFill>
              <a:srgbClr val="CC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워드클라우드</a:t>
              </a:r>
              <a:endParaRPr sz="1100"/>
            </a:p>
          </p:txBody>
        </p:sp>
        <p:pic>
          <p:nvPicPr>
            <p:cNvPr id="193" name="Google Shape;193;g15adde0cdfb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6300" y="4937625"/>
              <a:ext cx="1516650" cy="155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g15adde0cdf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000" y="2476400"/>
            <a:ext cx="1959900" cy="57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g15adde0cdfb_1_0"/>
          <p:cNvGrpSpPr/>
          <p:nvPr/>
        </p:nvGrpSpPr>
        <p:grpSpPr>
          <a:xfrm>
            <a:off x="7763600" y="1521975"/>
            <a:ext cx="3282900" cy="4735500"/>
            <a:chOff x="7744725" y="1547050"/>
            <a:chExt cx="3282900" cy="4735500"/>
          </a:xfrm>
        </p:grpSpPr>
        <p:sp>
          <p:nvSpPr>
            <p:cNvPr id="196" name="Google Shape;196;g15adde0cdfb_1_0"/>
            <p:cNvSpPr/>
            <p:nvPr/>
          </p:nvSpPr>
          <p:spPr>
            <a:xfrm>
              <a:off x="7744725" y="1547050"/>
              <a:ext cx="3282900" cy="4735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g15adde0cdfb_1_0"/>
            <p:cNvGrpSpPr/>
            <p:nvPr/>
          </p:nvGrpSpPr>
          <p:grpSpPr>
            <a:xfrm>
              <a:off x="8011358" y="1851279"/>
              <a:ext cx="2749635" cy="4076871"/>
              <a:chOff x="8476075" y="1422700"/>
              <a:chExt cx="3150000" cy="4803100"/>
            </a:xfrm>
          </p:grpSpPr>
          <p:sp>
            <p:nvSpPr>
              <p:cNvPr id="198" name="Google Shape;198;g15adde0cdfb_1_0"/>
              <p:cNvSpPr/>
              <p:nvPr/>
            </p:nvSpPr>
            <p:spPr>
              <a:xfrm>
                <a:off x="8476075" y="14227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5점 </a:t>
                </a:r>
                <a:r>
                  <a:rPr lang="ko-KR" sz="1800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review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g15adde0cdfb_1_0"/>
              <p:cNvSpPr/>
              <p:nvPr/>
            </p:nvSpPr>
            <p:spPr>
              <a:xfrm>
                <a:off x="8476075" y="242262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4점 </a:t>
                </a:r>
                <a:r>
                  <a:rPr lang="ko-KR" sz="1800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review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g15adde0cdfb_1_0"/>
              <p:cNvSpPr/>
              <p:nvPr/>
            </p:nvSpPr>
            <p:spPr>
              <a:xfrm>
                <a:off x="8476075" y="342255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3점 </a:t>
                </a:r>
                <a:r>
                  <a:rPr lang="ko-KR" sz="1800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review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g15adde0cdfb_1_0"/>
              <p:cNvSpPr/>
              <p:nvPr/>
            </p:nvSpPr>
            <p:spPr>
              <a:xfrm>
                <a:off x="8476075" y="442247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2점 </a:t>
                </a:r>
                <a:r>
                  <a:rPr lang="ko-KR" sz="1800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review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g15adde0cdfb_1_0"/>
              <p:cNvSpPr/>
              <p:nvPr/>
            </p:nvSpPr>
            <p:spPr>
              <a:xfrm>
                <a:off x="8476075" y="54224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1점 </a:t>
                </a:r>
                <a:r>
                  <a:rPr lang="ko-KR" sz="1800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review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3" name="Google Shape;203;g15adde0cdfb_1_0"/>
          <p:cNvSpPr/>
          <p:nvPr/>
        </p:nvSpPr>
        <p:spPr>
          <a:xfrm>
            <a:off x="1863425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analy_box1</a:t>
            </a:r>
            <a:endParaRPr/>
          </a:p>
        </p:txBody>
      </p:sp>
      <p:sp>
        <p:nvSpPr>
          <p:cNvPr id="204" name="Google Shape;204;g15adde0cdfb_1_0"/>
          <p:cNvSpPr/>
          <p:nvPr/>
        </p:nvSpPr>
        <p:spPr>
          <a:xfrm>
            <a:off x="4697050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analy_box2</a:t>
            </a:r>
            <a:endParaRPr/>
          </a:p>
        </p:txBody>
      </p:sp>
      <p:sp>
        <p:nvSpPr>
          <p:cNvPr id="205" name="Google Shape;205;g15adde0cdfb_1_0"/>
          <p:cNvSpPr/>
          <p:nvPr/>
        </p:nvSpPr>
        <p:spPr>
          <a:xfrm>
            <a:off x="8649200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analy_box3</a:t>
            </a:r>
            <a:endParaRPr/>
          </a:p>
        </p:txBody>
      </p:sp>
      <p:pic>
        <p:nvPicPr>
          <p:cNvPr id="206" name="Google Shape;206;g15adde0cdfb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545" y="1741495"/>
            <a:ext cx="1335913" cy="110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5adde0cdfb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980" y="3542627"/>
            <a:ext cx="1574469" cy="9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5adde0cdfb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1925" y="4412619"/>
            <a:ext cx="1335900" cy="11606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D6CC1A-CA0F-2EF9-2B90-B0663E87C534}"/>
              </a:ext>
            </a:extLst>
          </p:cNvPr>
          <p:cNvSpPr txBox="1">
            <a:spLocks/>
          </p:cNvSpPr>
          <p:nvPr/>
        </p:nvSpPr>
        <p:spPr>
          <a:xfrm>
            <a:off x="526047" y="300119"/>
            <a:ext cx="7133102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초기 계획 레이아웃 </a:t>
            </a:r>
            <a:r>
              <a:rPr lang="en-US" altLang="ko-KR" sz="3000" dirty="0"/>
              <a:t>– ANALYSIS_BOX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8FC974-A700-2E7E-05A8-A5D029D4A3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" y="1339479"/>
            <a:ext cx="10930011" cy="437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1;g15adde0cdfb_0_46">
            <a:extLst>
              <a:ext uri="{FF2B5EF4-FFF2-40B4-BE49-F238E27FC236}">
                <a16:creationId xmlns:a16="http://schemas.microsoft.com/office/drawing/2014/main" id="{773D42AD-19EB-43B1-0FDB-56DD4C0E51DA}"/>
              </a:ext>
            </a:extLst>
          </p:cNvPr>
          <p:cNvSpPr txBox="1">
            <a:spLocks/>
          </p:cNvSpPr>
          <p:nvPr/>
        </p:nvSpPr>
        <p:spPr>
          <a:xfrm>
            <a:off x="763398" y="117446"/>
            <a:ext cx="9889627" cy="1731629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100" b="1" dirty="0"/>
              <a:t>DATABASE</a:t>
            </a:r>
            <a:endParaRPr lang="ko-KR" altLang="en-US" sz="31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AEABB3-E044-4CF0-DF10-7842A7BB7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" t="16346" r="73174" b="18290"/>
          <a:stretch/>
        </p:blipFill>
        <p:spPr bwMode="auto">
          <a:xfrm>
            <a:off x="62850" y="1031446"/>
            <a:ext cx="3088257" cy="393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5af9d9bf4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400" y="152400"/>
            <a:ext cx="8110724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5af9d9bf41_0_34"/>
          <p:cNvSpPr/>
          <p:nvPr/>
        </p:nvSpPr>
        <p:spPr>
          <a:xfrm>
            <a:off x="7763575" y="5726000"/>
            <a:ext cx="2207400" cy="65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g15af9d9bf41_0_34"/>
          <p:cNvCxnSpPr>
            <a:cxnSpLocks/>
            <a:endCxn id="108" idx="1"/>
          </p:cNvCxnSpPr>
          <p:nvPr/>
        </p:nvCxnSpPr>
        <p:spPr>
          <a:xfrm>
            <a:off x="2044460" y="3976777"/>
            <a:ext cx="6042381" cy="18445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Google Shape;110;g15af9d9bf41_0_34"/>
          <p:cNvCxnSpPr/>
          <p:nvPr/>
        </p:nvCxnSpPr>
        <p:spPr>
          <a:xfrm>
            <a:off x="6414625" y="452800"/>
            <a:ext cx="537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g15af9d9bf41_0_34"/>
          <p:cNvSpPr/>
          <p:nvPr/>
        </p:nvSpPr>
        <p:spPr>
          <a:xfrm>
            <a:off x="7923950" y="641450"/>
            <a:ext cx="3603600" cy="51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g15af9d9bf41_0_34"/>
          <p:cNvCxnSpPr/>
          <p:nvPr/>
        </p:nvCxnSpPr>
        <p:spPr>
          <a:xfrm>
            <a:off x="8103200" y="1698000"/>
            <a:ext cx="943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g15af9d9bf41_0_34"/>
          <p:cNvCxnSpPr/>
          <p:nvPr/>
        </p:nvCxnSpPr>
        <p:spPr>
          <a:xfrm>
            <a:off x="8980500" y="6537200"/>
            <a:ext cx="1292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g15af9d9bf41_0_34"/>
          <p:cNvCxnSpPr>
            <a:cxnSpLocks/>
          </p:cNvCxnSpPr>
          <p:nvPr/>
        </p:nvCxnSpPr>
        <p:spPr>
          <a:xfrm>
            <a:off x="2773857" y="1854679"/>
            <a:ext cx="6480268" cy="47013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Google Shape;115;g15af9d9bf41_0_34"/>
          <p:cNvCxnSpPr>
            <a:cxnSpLocks/>
            <a:endCxn id="111" idx="2"/>
          </p:cNvCxnSpPr>
          <p:nvPr/>
        </p:nvCxnSpPr>
        <p:spPr>
          <a:xfrm flipV="1">
            <a:off x="2794958" y="900800"/>
            <a:ext cx="5128992" cy="13765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Google Shape;116;g15af9d9bf41_0_34"/>
          <p:cNvCxnSpPr>
            <a:cxnSpLocks/>
          </p:cNvCxnSpPr>
          <p:nvPr/>
        </p:nvCxnSpPr>
        <p:spPr>
          <a:xfrm flipV="1">
            <a:off x="2794958" y="1603700"/>
            <a:ext cx="5355467" cy="11308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Google Shape;117;g15af9d9bf41_0_34"/>
          <p:cNvCxnSpPr>
            <a:cxnSpLocks/>
          </p:cNvCxnSpPr>
          <p:nvPr/>
        </p:nvCxnSpPr>
        <p:spPr>
          <a:xfrm flipV="1">
            <a:off x="2773857" y="471750"/>
            <a:ext cx="3678493" cy="26596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Google Shape;141;g15adde0cdfb_0_46">
            <a:extLst>
              <a:ext uri="{FF2B5EF4-FFF2-40B4-BE49-F238E27FC236}">
                <a16:creationId xmlns:a16="http://schemas.microsoft.com/office/drawing/2014/main" id="{9C1B6CD8-DE3B-64BA-4325-958707CE16B6}"/>
              </a:ext>
            </a:extLst>
          </p:cNvPr>
          <p:cNvSpPr txBox="1">
            <a:spLocks/>
          </p:cNvSpPr>
          <p:nvPr/>
        </p:nvSpPr>
        <p:spPr>
          <a:xfrm>
            <a:off x="507651" y="117447"/>
            <a:ext cx="3472172" cy="78335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100" b="1" dirty="0"/>
              <a:t>상품정보 </a:t>
            </a:r>
            <a:r>
              <a:rPr lang="ko-KR" altLang="en-US" sz="3100" b="1" dirty="0" err="1"/>
              <a:t>크롤링</a:t>
            </a:r>
            <a:endParaRPr lang="ko-KR" altLang="en-US" sz="3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117</TotalTime>
  <Words>625</Words>
  <Application>Microsoft Office PowerPoint</Application>
  <PresentationFormat>와이드스크린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Tenorite</vt:lpstr>
      <vt:lpstr>모노라인</vt:lpstr>
      <vt:lpstr>K-digital TRAINING 4조 프로젝트 완료 보고서</vt:lpstr>
      <vt:lpstr>목차</vt:lpstr>
      <vt:lpstr>프로젝트 개요</vt:lpstr>
      <vt:lpstr>프로젝트 계획 및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작업 내역</vt:lpstr>
      <vt:lpstr>진행 애로사항 및 해결 방안</vt:lpstr>
      <vt:lpstr>진행 애로사항 및 해결 방안</vt:lpstr>
      <vt:lpstr>보고서 마치겠습니다.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유 청환</dc:creator>
  <cp:lastModifiedBy>유 청환</cp:lastModifiedBy>
  <cp:revision>1</cp:revision>
  <dcterms:created xsi:type="dcterms:W3CDTF">2022-10-18T08:14:39Z</dcterms:created>
  <dcterms:modified xsi:type="dcterms:W3CDTF">2022-10-18T10:14:14Z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