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WEIMT+3Q5wNjLF6TcXvhdiO3J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E5A83-F715-409B-87B4-F8DD3DB2A02F}" v="4" dt="2022-10-04T03:37:10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 청환" userId="82fe8b21d41b2ea4" providerId="LiveId" clId="{6C6E5A83-F715-409B-87B4-F8DD3DB2A02F}"/>
    <pc:docChg chg="custSel delSld modSld">
      <pc:chgData name="유 청환" userId="82fe8b21d41b2ea4" providerId="LiveId" clId="{6C6E5A83-F715-409B-87B4-F8DD3DB2A02F}" dt="2022-10-04T03:37:11.066" v="60" actId="20577"/>
      <pc:docMkLst>
        <pc:docMk/>
      </pc:docMkLst>
      <pc:sldChg chg="modSp mod">
        <pc:chgData name="유 청환" userId="82fe8b21d41b2ea4" providerId="LiveId" clId="{6C6E5A83-F715-409B-87B4-F8DD3DB2A02F}" dt="2022-10-04T03:36:26.151" v="35" actId="27636"/>
        <pc:sldMkLst>
          <pc:docMk/>
          <pc:sldMk cId="0" sldId="257"/>
        </pc:sldMkLst>
        <pc:spChg chg="mod">
          <ac:chgData name="유 청환" userId="82fe8b21d41b2ea4" providerId="LiveId" clId="{6C6E5A83-F715-409B-87B4-F8DD3DB2A02F}" dt="2022-10-04T03:36:26.151" v="35" actId="27636"/>
          <ac:spMkLst>
            <pc:docMk/>
            <pc:sldMk cId="0" sldId="257"/>
            <ac:spMk id="95" creationId="{00000000-0000-0000-0000-000000000000}"/>
          </ac:spMkLst>
        </pc:spChg>
      </pc:sldChg>
      <pc:sldChg chg="modSp mod">
        <pc:chgData name="유 청환" userId="82fe8b21d41b2ea4" providerId="LiveId" clId="{6C6E5A83-F715-409B-87B4-F8DD3DB2A02F}" dt="2022-10-04T03:36:26.160" v="36" actId="27636"/>
        <pc:sldMkLst>
          <pc:docMk/>
          <pc:sldMk cId="0" sldId="261"/>
        </pc:sldMkLst>
        <pc:spChg chg="mod">
          <ac:chgData name="유 청환" userId="82fe8b21d41b2ea4" providerId="LiveId" clId="{6C6E5A83-F715-409B-87B4-F8DD3DB2A02F}" dt="2022-10-04T03:36:26.160" v="36" actId="27636"/>
          <ac:spMkLst>
            <pc:docMk/>
            <pc:sldMk cId="0" sldId="261"/>
            <ac:spMk id="141" creationId="{00000000-0000-0000-0000-000000000000}"/>
          </ac:spMkLst>
        </pc:spChg>
      </pc:sldChg>
      <pc:sldChg chg="del">
        <pc:chgData name="유 청환" userId="82fe8b21d41b2ea4" providerId="LiveId" clId="{6C6E5A83-F715-409B-87B4-F8DD3DB2A02F}" dt="2022-10-04T03:36:00.869" v="0" actId="47"/>
        <pc:sldMkLst>
          <pc:docMk/>
          <pc:sldMk cId="0" sldId="264"/>
        </pc:sldMkLst>
      </pc:sldChg>
      <pc:sldChg chg="modSp mod">
        <pc:chgData name="유 청환" userId="82fe8b21d41b2ea4" providerId="LiveId" clId="{6C6E5A83-F715-409B-87B4-F8DD3DB2A02F}" dt="2022-10-04T03:36:34.340" v="38" actId="255"/>
        <pc:sldMkLst>
          <pc:docMk/>
          <pc:sldMk cId="0" sldId="266"/>
        </pc:sldMkLst>
        <pc:spChg chg="mod">
          <ac:chgData name="유 청환" userId="82fe8b21d41b2ea4" providerId="LiveId" clId="{6C6E5A83-F715-409B-87B4-F8DD3DB2A02F}" dt="2022-10-04T03:36:34.340" v="38" actId="255"/>
          <ac:spMkLst>
            <pc:docMk/>
            <pc:sldMk cId="0" sldId="266"/>
            <ac:spMk id="224" creationId="{00000000-0000-0000-0000-000000000000}"/>
          </ac:spMkLst>
        </pc:spChg>
      </pc:sldChg>
      <pc:sldChg chg="modSp mod">
        <pc:chgData name="유 청환" userId="82fe8b21d41b2ea4" providerId="LiveId" clId="{6C6E5A83-F715-409B-87B4-F8DD3DB2A02F}" dt="2022-10-04T03:37:11.066" v="60" actId="20577"/>
        <pc:sldMkLst>
          <pc:docMk/>
          <pc:sldMk cId="0" sldId="268"/>
        </pc:sldMkLst>
        <pc:spChg chg="mod">
          <ac:chgData name="유 청환" userId="82fe8b21d41b2ea4" providerId="LiveId" clId="{6C6E5A83-F715-409B-87B4-F8DD3DB2A02F}" dt="2022-10-04T03:37:11.066" v="60" actId="20577"/>
          <ac:spMkLst>
            <pc:docMk/>
            <pc:sldMk cId="0" sldId="268"/>
            <ac:spMk id="238" creationId="{00000000-0000-0000-0000-000000000000}"/>
          </ac:spMkLst>
        </pc:spChg>
        <pc:spChg chg="mod">
          <ac:chgData name="유 청환" userId="82fe8b21d41b2ea4" providerId="LiveId" clId="{6C6E5A83-F715-409B-87B4-F8DD3DB2A02F}" dt="2022-10-04T03:37:01.388" v="40" actId="27636"/>
          <ac:spMkLst>
            <pc:docMk/>
            <pc:sldMk cId="0" sldId="268"/>
            <ac:spMk id="23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adde0cdf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adde0cdf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adde0cdfb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adde0cdfb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f20599b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f20599b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af9d9bf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af9d9bf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af9d9bf4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af9d9bf4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af9d9bf4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af9d9bf4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adde0cdf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adde0cdf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adde0cdf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5adde0cdf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63894" y="391886"/>
            <a:ext cx="11448661" cy="600891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047091" y="3766650"/>
            <a:ext cx="10132200" cy="662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000317" y="3211677"/>
            <a:ext cx="196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번호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3835418" y="1487549"/>
            <a:ext cx="450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쿠팡(임시) 상품평 분석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4480697" y="5008228"/>
            <a:ext cx="3003258" cy="66273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103650" y="3296575"/>
            <a:ext cx="1235700" cy="603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info_num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4714325" y="5588875"/>
            <a:ext cx="1566000" cy="603600"/>
          </a:xfrm>
          <a:prstGeom prst="wedgeRectCallout">
            <a:avLst>
              <a:gd name="adj1" fmla="val -22329"/>
              <a:gd name="adj2" fmla="val -7104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info_submit_btn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adde0cdfb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front-end부분</a:t>
            </a:r>
            <a:endParaRPr/>
          </a:p>
        </p:txBody>
      </p:sp>
      <p:sp>
        <p:nvSpPr>
          <p:cNvPr id="224" name="Google Shape;224;g15adde0cdfb_0_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dirty="0"/>
              <a:t>사용 언어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dirty="0" err="1"/>
              <a:t>html</a:t>
            </a:r>
            <a:r>
              <a:rPr lang="ko-KR" dirty="0"/>
              <a:t>, </a:t>
            </a:r>
            <a:r>
              <a:rPr lang="ko-KR" dirty="0" err="1"/>
              <a:t>python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trike="sngStrike" dirty="0" err="1"/>
              <a:t>pyscript</a:t>
            </a:r>
            <a:r>
              <a:rPr lang="ko-KR" strike="sngStrike" dirty="0"/>
              <a:t> 프레임워크 사용 </a:t>
            </a:r>
            <a:endParaRPr strike="sngStrike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500" strike="sngStrike" dirty="0"/>
              <a:t>- 신생 프레임워크지만 </a:t>
            </a:r>
            <a:r>
              <a:rPr lang="ko-KR" sz="1500" strike="sngStrike" dirty="0" err="1"/>
              <a:t>파이썬의</a:t>
            </a:r>
            <a:r>
              <a:rPr lang="ko-KR" sz="1500" strike="sngStrike" dirty="0"/>
              <a:t> 데이터 분석 기능을 간단히 </a:t>
            </a:r>
            <a:r>
              <a:rPr lang="ko-KR" sz="1500" strike="sngStrike" dirty="0" err="1"/>
              <a:t>보여줄수</a:t>
            </a:r>
            <a:r>
              <a:rPr lang="ko-KR" sz="1500" strike="sngStrike" dirty="0"/>
              <a:t> 있다는 장점</a:t>
            </a:r>
            <a:endParaRPr sz="1500" strike="sngStrike"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ko-KR" sz="1500" strike="sngStrike" dirty="0" err="1"/>
              <a:t>js부분을</a:t>
            </a:r>
            <a:r>
              <a:rPr lang="ko-KR" sz="1500" strike="sngStrike" dirty="0"/>
              <a:t> 많이 공부 하지 않아도 될 듯(효율성)</a:t>
            </a:r>
            <a:endParaRPr lang="en-US" altLang="ko-KR" sz="1500" strike="sngStrike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500" strike="sngStrike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Pyqt5</a:t>
            </a:r>
            <a:r>
              <a:rPr lang="ko-KR" altLang="en-US" dirty="0"/>
              <a:t> 사용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adde0cdfb_1_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Chart ideas</a:t>
            </a:r>
            <a:endParaRPr/>
          </a:p>
        </p:txBody>
      </p:sp>
      <p:sp>
        <p:nvSpPr>
          <p:cNvPr id="230" name="Google Shape;230;g15adde0cdfb_1_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g15adde0cdfb_1_17"/>
          <p:cNvGrpSpPr/>
          <p:nvPr/>
        </p:nvGrpSpPr>
        <p:grpSpPr>
          <a:xfrm>
            <a:off x="1012446" y="1956433"/>
            <a:ext cx="4769629" cy="3594217"/>
            <a:chOff x="838196" y="1831983"/>
            <a:chExt cx="4769629" cy="3594217"/>
          </a:xfrm>
        </p:grpSpPr>
        <p:pic>
          <p:nvPicPr>
            <p:cNvPr id="232" name="Google Shape;232;g15adde0cdfb_1_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8196" y="1831983"/>
              <a:ext cx="4769626" cy="3194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g15adde0cdfb_1_17"/>
            <p:cNvSpPr txBox="1"/>
            <p:nvPr/>
          </p:nvSpPr>
          <p:spPr>
            <a:xfrm>
              <a:off x="2458725" y="5026000"/>
              <a:ext cx="314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https://github.com/dailyLi/yelp_da</a:t>
              </a:r>
              <a:endParaRPr b="1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f20599b71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참조 </a:t>
            </a:r>
            <a:r>
              <a:rPr lang="ko-KR" altLang="en-US"/>
              <a:t>및 출처</a:t>
            </a:r>
            <a:endParaRPr dirty="0"/>
          </a:p>
        </p:txBody>
      </p:sp>
      <p:sp>
        <p:nvSpPr>
          <p:cNvPr id="239" name="Google Shape;239;gff20599b71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dirty="0" err="1"/>
              <a:t>불용어</a:t>
            </a:r>
            <a:r>
              <a:rPr lang="ko-KR" altLang="en-US" dirty="0"/>
              <a:t> 리스트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/>
              <a:t>https://www.ranks.nl/stopwords/korean?fbclid=IwAR2ExNUknGf4bOHA3cECFrv50f8YO2WOTEV4XKP5iDFAANYFWJ1PbMu9j_k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딥러닝</a:t>
            </a:r>
            <a:r>
              <a:rPr lang="en-US" altLang="ko-KR" dirty="0"/>
              <a:t>, </a:t>
            </a:r>
            <a:r>
              <a:rPr lang="ko-KR" altLang="en-US" dirty="0"/>
              <a:t>데이터셋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/>
              <a:t>https://wikidocs.net/94600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/>
              <a:t>pyqt5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/>
              <a:t>https://wikidocs.net/33889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287383"/>
            <a:ext cx="10515600" cy="588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링크로 상품 검색 시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	</a:t>
            </a:r>
            <a:r>
              <a:rPr lang="ko-KR" sz="1500"/>
              <a:t>상품정보가 나온 페이지 링크를 입력 후 확인 버튼을 누르면 크롤링, 데이터 저장 진행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상품 번호로 검색 시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	</a:t>
            </a:r>
            <a:r>
              <a:rPr lang="ko-KR" sz="1500"/>
              <a:t>입력받은 상품 번호를 쿠팡 링크에 포메팅, 페이지 링크 생성 이후 크롤링, 데이터 저장 진행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500"/>
          </a:p>
          <a:p>
            <a:pPr marL="228600" lvl="0" indent="-1651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ko-KR"/>
              <a:t>크롤링 데이터 </a:t>
            </a: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/>
              <a:t>prod_table</a:t>
            </a:r>
            <a:endParaRPr sz="1500"/>
          </a:p>
          <a:p>
            <a:pPr marL="45720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/>
              <a:t>상품 내용</a:t>
            </a:r>
            <a:endParaRPr sz="15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/>
              <a:t>detail_table</a:t>
            </a:r>
            <a:endParaRPr sz="15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/>
              <a:t>	상품 상세 정보</a:t>
            </a:r>
            <a:endParaRPr sz="150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/>
              <a:t>review_table</a:t>
            </a:r>
            <a:endParaRPr sz="1500"/>
          </a:p>
          <a:p>
            <a:pPr marL="45720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/>
              <a:t>구매자이름 , 별점, 구매 날짜, 상품 종류, 상품평, 판매자</a:t>
            </a:r>
            <a:endParaRPr sz="175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af9d9bf41_0_1"/>
          <p:cNvSpPr txBox="1"/>
          <p:nvPr/>
        </p:nvSpPr>
        <p:spPr>
          <a:xfrm>
            <a:off x="471675" y="245275"/>
            <a:ext cx="5433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latin typeface="Malgun Gothic"/>
                <a:ea typeface="Malgun Gothic"/>
                <a:cs typeface="Malgun Gothic"/>
                <a:sym typeface="Malgun Gothic"/>
              </a:rPr>
              <a:t>데이터베이스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1" name="Google Shape;101;g15af9d9bf4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549" y="821200"/>
            <a:ext cx="9532900" cy="52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5af9d9bf41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400" y="152400"/>
            <a:ext cx="8110724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5af9d9bf41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75" y="878750"/>
            <a:ext cx="1971675" cy="47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5af9d9bf41_0_34"/>
          <p:cNvSpPr/>
          <p:nvPr/>
        </p:nvSpPr>
        <p:spPr>
          <a:xfrm>
            <a:off x="7763575" y="5726000"/>
            <a:ext cx="2207400" cy="651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g15af9d9bf41_0_34"/>
          <p:cNvCxnSpPr>
            <a:endCxn id="108" idx="1"/>
          </p:cNvCxnSpPr>
          <p:nvPr/>
        </p:nvCxnSpPr>
        <p:spPr>
          <a:xfrm>
            <a:off x="2245241" y="4103537"/>
            <a:ext cx="5841600" cy="17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g15af9d9bf41_0_34"/>
          <p:cNvCxnSpPr/>
          <p:nvPr/>
        </p:nvCxnSpPr>
        <p:spPr>
          <a:xfrm>
            <a:off x="6414625" y="452800"/>
            <a:ext cx="537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g15af9d9bf41_0_34"/>
          <p:cNvSpPr/>
          <p:nvPr/>
        </p:nvSpPr>
        <p:spPr>
          <a:xfrm>
            <a:off x="7923950" y="641450"/>
            <a:ext cx="3603600" cy="518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" name="Google Shape;112;g15af9d9bf41_0_34"/>
          <p:cNvCxnSpPr/>
          <p:nvPr/>
        </p:nvCxnSpPr>
        <p:spPr>
          <a:xfrm>
            <a:off x="8103200" y="1698000"/>
            <a:ext cx="943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g15af9d9bf41_0_34"/>
          <p:cNvCxnSpPr/>
          <p:nvPr/>
        </p:nvCxnSpPr>
        <p:spPr>
          <a:xfrm>
            <a:off x="8980500" y="6537200"/>
            <a:ext cx="1292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g15af9d9bf41_0_34"/>
          <p:cNvCxnSpPr/>
          <p:nvPr/>
        </p:nvCxnSpPr>
        <p:spPr>
          <a:xfrm>
            <a:off x="2697925" y="1264050"/>
            <a:ext cx="6556200" cy="5292000"/>
          </a:xfrm>
          <a:prstGeom prst="bentConnector3">
            <a:avLst>
              <a:gd name="adj1" fmla="val 302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g15af9d9bf41_0_34"/>
          <p:cNvCxnSpPr>
            <a:endCxn id="111" idx="1"/>
          </p:cNvCxnSpPr>
          <p:nvPr/>
        </p:nvCxnSpPr>
        <p:spPr>
          <a:xfrm rot="10800000" flipH="1">
            <a:off x="2688385" y="717412"/>
            <a:ext cx="5763300" cy="801300"/>
          </a:xfrm>
          <a:prstGeom prst="bentConnector4">
            <a:avLst>
              <a:gd name="adj1" fmla="val 8840"/>
              <a:gd name="adj2" fmla="val 1391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g15af9d9bf41_0_34"/>
          <p:cNvCxnSpPr/>
          <p:nvPr/>
        </p:nvCxnSpPr>
        <p:spPr>
          <a:xfrm rot="10800000" flipH="1">
            <a:off x="2697925" y="1603700"/>
            <a:ext cx="5452500" cy="150900"/>
          </a:xfrm>
          <a:prstGeom prst="bentConnector3">
            <a:avLst>
              <a:gd name="adj1" fmla="val 1211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g15af9d9bf41_0_34"/>
          <p:cNvCxnSpPr/>
          <p:nvPr/>
        </p:nvCxnSpPr>
        <p:spPr>
          <a:xfrm rot="10800000" flipH="1">
            <a:off x="2735650" y="471750"/>
            <a:ext cx="3716700" cy="1471500"/>
          </a:xfrm>
          <a:prstGeom prst="bentConnector3">
            <a:avLst>
              <a:gd name="adj1" fmla="val 243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g15af9d9bf41_0_34"/>
          <p:cNvSpPr txBox="1"/>
          <p:nvPr/>
        </p:nvSpPr>
        <p:spPr>
          <a:xfrm>
            <a:off x="150925" y="168100"/>
            <a:ext cx="5433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>
                <a:latin typeface="Malgun Gothic"/>
                <a:ea typeface="Malgun Gothic"/>
                <a:cs typeface="Malgun Gothic"/>
                <a:sym typeface="Malgun Gothic"/>
              </a:rPr>
              <a:t>상품정보 크롤링</a:t>
            </a:r>
            <a:endParaRPr sz="2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5af9d9bf41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00" y="2319338"/>
            <a:ext cx="24384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5af9d9bf41_0_65"/>
          <p:cNvSpPr txBox="1"/>
          <p:nvPr/>
        </p:nvSpPr>
        <p:spPr>
          <a:xfrm>
            <a:off x="150925" y="168100"/>
            <a:ext cx="5433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>
                <a:latin typeface="Malgun Gothic"/>
                <a:ea typeface="Malgun Gothic"/>
                <a:cs typeface="Malgun Gothic"/>
                <a:sym typeface="Malgun Gothic"/>
              </a:rPr>
              <a:t>상품평 크롤링</a:t>
            </a:r>
            <a:endParaRPr sz="2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5" name="Google Shape;125;g15af9d9bf41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925" y="261275"/>
            <a:ext cx="6302674" cy="6335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g15af9d9bf41_0_65"/>
          <p:cNvCxnSpPr/>
          <p:nvPr/>
        </p:nvCxnSpPr>
        <p:spPr>
          <a:xfrm rot="10800000" flipH="1">
            <a:off x="2301725" y="641550"/>
            <a:ext cx="2999700" cy="2405400"/>
          </a:xfrm>
          <a:prstGeom prst="bentConnector3">
            <a:avLst>
              <a:gd name="adj1" fmla="val 2232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g15af9d9bf41_0_65"/>
          <p:cNvCxnSpPr/>
          <p:nvPr/>
        </p:nvCxnSpPr>
        <p:spPr>
          <a:xfrm>
            <a:off x="5348675" y="726375"/>
            <a:ext cx="490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g15af9d9bf41_0_65"/>
          <p:cNvCxnSpPr/>
          <p:nvPr/>
        </p:nvCxnSpPr>
        <p:spPr>
          <a:xfrm>
            <a:off x="5339250" y="905600"/>
            <a:ext cx="717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g15af9d9bf41_0_65"/>
          <p:cNvCxnSpPr/>
          <p:nvPr/>
        </p:nvCxnSpPr>
        <p:spPr>
          <a:xfrm>
            <a:off x="6141075" y="896150"/>
            <a:ext cx="415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g15af9d9bf41_0_65"/>
          <p:cNvCxnSpPr/>
          <p:nvPr/>
        </p:nvCxnSpPr>
        <p:spPr>
          <a:xfrm>
            <a:off x="4990200" y="1330100"/>
            <a:ext cx="2594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g15af9d9bf41_0_65"/>
          <p:cNvSpPr/>
          <p:nvPr/>
        </p:nvSpPr>
        <p:spPr>
          <a:xfrm>
            <a:off x="3707325" y="2150700"/>
            <a:ext cx="4527900" cy="4707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" name="Google Shape;132;g15af9d9bf41_0_65"/>
          <p:cNvCxnSpPr/>
          <p:nvPr/>
        </p:nvCxnSpPr>
        <p:spPr>
          <a:xfrm rot="10800000" flipH="1">
            <a:off x="2311150" y="830025"/>
            <a:ext cx="2858400" cy="2433900"/>
          </a:xfrm>
          <a:prstGeom prst="bentConnector3">
            <a:avLst>
              <a:gd name="adj1" fmla="val 372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g15af9d9bf41_0_65"/>
          <p:cNvCxnSpPr/>
          <p:nvPr/>
        </p:nvCxnSpPr>
        <p:spPr>
          <a:xfrm rot="10800000" flipH="1">
            <a:off x="2358325" y="1009325"/>
            <a:ext cx="3943200" cy="2481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g15af9d9bf41_0_65"/>
          <p:cNvCxnSpPr/>
          <p:nvPr/>
        </p:nvCxnSpPr>
        <p:spPr>
          <a:xfrm rot="10800000" flipH="1">
            <a:off x="2414925" y="1226450"/>
            <a:ext cx="2556300" cy="2471400"/>
          </a:xfrm>
          <a:prstGeom prst="bentConnector3">
            <a:avLst>
              <a:gd name="adj1" fmla="val 5978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g15af9d9bf41_0_65"/>
          <p:cNvCxnSpPr>
            <a:endCxn id="131" idx="2"/>
          </p:cNvCxnSpPr>
          <p:nvPr/>
        </p:nvCxnSpPr>
        <p:spPr>
          <a:xfrm>
            <a:off x="2122425" y="3877050"/>
            <a:ext cx="1584900" cy="62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g15af9d9bf41_0_65"/>
          <p:cNvCxnSpPr/>
          <p:nvPr/>
        </p:nvCxnSpPr>
        <p:spPr>
          <a:xfrm rot="10800000" flipH="1">
            <a:off x="6310875" y="915000"/>
            <a:ext cx="9300" cy="1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adde0cdfb_0_46"/>
          <p:cNvSpPr txBox="1">
            <a:spLocks noGrp="1"/>
          </p:cNvSpPr>
          <p:nvPr>
            <p:ph type="body" idx="1"/>
          </p:nvPr>
        </p:nvSpPr>
        <p:spPr>
          <a:xfrm>
            <a:off x="1538725" y="415075"/>
            <a:ext cx="9114300" cy="143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b="1"/>
              <a:t>데이터 흐름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ko-KR" sz="1500"/>
              <a:t>첫 화면단에서 확인 버튼 클릭시 데이터 크롤링 - 크롤링 데이터 database에 저장 -</a:t>
            </a:r>
            <a:endParaRPr sz="1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ko-KR" sz="1500"/>
              <a:t>database에 저장된 데이터에서 두번째 화면단 info_box에 상품정보 입력 - info_box에서 유저가 확인 버튼 클릭시</a:t>
            </a:r>
            <a:endParaRPr sz="1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500"/>
              <a:t>상품평 table의 데이터 가져와 분석 진행 - 분석 결과를 분석 table에 저장 - 저장된 분석 데이터를 가져와 Analysis_box에 출력 </a:t>
            </a:r>
            <a:endParaRPr sz="1500"/>
          </a:p>
        </p:txBody>
      </p:sp>
      <p:grpSp>
        <p:nvGrpSpPr>
          <p:cNvPr id="142" name="Google Shape;142;g15adde0cdfb_0_46"/>
          <p:cNvGrpSpPr/>
          <p:nvPr/>
        </p:nvGrpSpPr>
        <p:grpSpPr>
          <a:xfrm>
            <a:off x="1538797" y="2113097"/>
            <a:ext cx="9114421" cy="4468024"/>
            <a:chOff x="556550" y="245250"/>
            <a:chExt cx="10603095" cy="6395683"/>
          </a:xfrm>
        </p:grpSpPr>
        <p:sp>
          <p:nvSpPr>
            <p:cNvPr id="143" name="Google Shape;143;g15adde0cdfb_0_46"/>
            <p:cNvSpPr txBox="1"/>
            <p:nvPr/>
          </p:nvSpPr>
          <p:spPr>
            <a:xfrm>
              <a:off x="1553902" y="881625"/>
              <a:ext cx="164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첫 번째 화면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4;g15adde0cdfb_0_46"/>
            <p:cNvSpPr txBox="1"/>
            <p:nvPr/>
          </p:nvSpPr>
          <p:spPr>
            <a:xfrm>
              <a:off x="9070596" y="881625"/>
              <a:ext cx="1717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두 번째 화면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g15adde0cdfb_0_46"/>
            <p:cNvSpPr txBox="1"/>
            <p:nvPr/>
          </p:nvSpPr>
          <p:spPr>
            <a:xfrm>
              <a:off x="1031458" y="2220012"/>
              <a:ext cx="164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g15adde0cdfb_0_46"/>
            <p:cNvSpPr/>
            <p:nvPr/>
          </p:nvSpPr>
          <p:spPr>
            <a:xfrm>
              <a:off x="556550" y="1365139"/>
              <a:ext cx="2918400" cy="5172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g15adde0cdfb_0_46"/>
            <p:cNvSpPr/>
            <p:nvPr/>
          </p:nvSpPr>
          <p:spPr>
            <a:xfrm>
              <a:off x="1398866" y="2050590"/>
              <a:ext cx="982800" cy="53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입력 데이터</a:t>
              </a:r>
              <a:endParaRPr/>
            </a:p>
          </p:txBody>
        </p:sp>
        <p:sp>
          <p:nvSpPr>
            <p:cNvPr id="148" name="Google Shape;148;g15adde0cdfb_0_46"/>
            <p:cNvSpPr/>
            <p:nvPr/>
          </p:nvSpPr>
          <p:spPr>
            <a:xfrm>
              <a:off x="1579967" y="4263639"/>
              <a:ext cx="620700" cy="56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크롤링</a:t>
              </a:r>
              <a:endParaRPr/>
            </a:p>
          </p:txBody>
        </p:sp>
        <p:sp>
          <p:nvSpPr>
            <p:cNvPr id="149" name="Google Shape;149;g15adde0cdfb_0_46"/>
            <p:cNvSpPr txBox="1"/>
            <p:nvPr/>
          </p:nvSpPr>
          <p:spPr>
            <a:xfrm>
              <a:off x="4787611" y="4603209"/>
              <a:ext cx="941100" cy="88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database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g15adde0cdfb_0_46"/>
            <p:cNvSpPr/>
            <p:nvPr/>
          </p:nvSpPr>
          <p:spPr>
            <a:xfrm>
              <a:off x="8526245" y="1365133"/>
              <a:ext cx="2633400" cy="52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g15adde0cdfb_0_46"/>
            <p:cNvSpPr/>
            <p:nvPr/>
          </p:nvSpPr>
          <p:spPr>
            <a:xfrm>
              <a:off x="9453351" y="1979086"/>
              <a:ext cx="800100" cy="1423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info_box</a:t>
              </a:r>
              <a:endParaRPr/>
            </a:p>
          </p:txBody>
        </p:sp>
        <p:sp>
          <p:nvSpPr>
            <p:cNvPr id="152" name="Google Shape;152;g15adde0cdfb_0_46"/>
            <p:cNvSpPr/>
            <p:nvPr/>
          </p:nvSpPr>
          <p:spPr>
            <a:xfrm>
              <a:off x="9070482" y="3756916"/>
              <a:ext cx="1299900" cy="258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analysis_box</a:t>
              </a:r>
              <a:endParaRPr/>
            </a:p>
          </p:txBody>
        </p:sp>
        <p:sp>
          <p:nvSpPr>
            <p:cNvPr id="153" name="Google Shape;153;g15adde0cdfb_0_46"/>
            <p:cNvSpPr/>
            <p:nvPr/>
          </p:nvSpPr>
          <p:spPr>
            <a:xfrm>
              <a:off x="3813226" y="1416855"/>
              <a:ext cx="4498800" cy="517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g15adde0cdfb_0_46"/>
            <p:cNvSpPr/>
            <p:nvPr/>
          </p:nvSpPr>
          <p:spPr>
            <a:xfrm>
              <a:off x="4205000" y="1900851"/>
              <a:ext cx="965100" cy="1856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상품정보 table</a:t>
              </a:r>
              <a:endParaRPr/>
            </a:p>
          </p:txBody>
        </p:sp>
        <p:sp>
          <p:nvSpPr>
            <p:cNvPr id="155" name="Google Shape;155;g15adde0cdfb_0_46"/>
            <p:cNvSpPr/>
            <p:nvPr/>
          </p:nvSpPr>
          <p:spPr>
            <a:xfrm>
              <a:off x="4460578" y="4170542"/>
              <a:ext cx="1054800" cy="1856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상품평 table</a:t>
              </a:r>
              <a:endParaRPr/>
            </a:p>
          </p:txBody>
        </p:sp>
        <p:sp>
          <p:nvSpPr>
            <p:cNvPr id="156" name="Google Shape;156;g15adde0cdfb_0_46"/>
            <p:cNvSpPr/>
            <p:nvPr/>
          </p:nvSpPr>
          <p:spPr>
            <a:xfrm>
              <a:off x="6112311" y="4221547"/>
              <a:ext cx="1287000" cy="1653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분석 table</a:t>
              </a:r>
              <a:endParaRPr/>
            </a:p>
          </p:txBody>
        </p:sp>
        <p:cxnSp>
          <p:nvCxnSpPr>
            <p:cNvPr id="157" name="Google Shape;157;g15adde0cdfb_0_46"/>
            <p:cNvCxnSpPr>
              <a:stCxn id="155" idx="3"/>
              <a:endCxn id="156" idx="1"/>
            </p:cNvCxnSpPr>
            <p:nvPr/>
          </p:nvCxnSpPr>
          <p:spPr>
            <a:xfrm rot="10800000" flipH="1">
              <a:off x="5515378" y="5048192"/>
              <a:ext cx="597000" cy="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8" name="Google Shape;158;g15adde0cdfb_0_46"/>
            <p:cNvSpPr txBox="1"/>
            <p:nvPr/>
          </p:nvSpPr>
          <p:spPr>
            <a:xfrm>
              <a:off x="5613676" y="881625"/>
              <a:ext cx="129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database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9" name="Google Shape;159;g15adde0cdfb_0_46"/>
            <p:cNvCxnSpPr>
              <a:stCxn id="147" idx="2"/>
              <a:endCxn id="148" idx="0"/>
            </p:cNvCxnSpPr>
            <p:nvPr/>
          </p:nvCxnSpPr>
          <p:spPr>
            <a:xfrm>
              <a:off x="1890266" y="2586390"/>
              <a:ext cx="0" cy="167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160;g15adde0cdfb_0_46"/>
            <p:cNvCxnSpPr>
              <a:stCxn id="148" idx="3"/>
              <a:endCxn id="154" idx="1"/>
            </p:cNvCxnSpPr>
            <p:nvPr/>
          </p:nvCxnSpPr>
          <p:spPr>
            <a:xfrm rot="10800000" flipH="1">
              <a:off x="2200667" y="2829039"/>
              <a:ext cx="2004300" cy="171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" name="Google Shape;161;g15adde0cdfb_0_46"/>
            <p:cNvCxnSpPr>
              <a:stCxn id="148" idx="3"/>
              <a:endCxn id="155" idx="1"/>
            </p:cNvCxnSpPr>
            <p:nvPr/>
          </p:nvCxnSpPr>
          <p:spPr>
            <a:xfrm>
              <a:off x="2200667" y="4545639"/>
              <a:ext cx="2259900" cy="552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62;g15adde0cdfb_0_46"/>
            <p:cNvCxnSpPr>
              <a:stCxn id="154" idx="3"/>
              <a:endCxn id="151" idx="1"/>
            </p:cNvCxnSpPr>
            <p:nvPr/>
          </p:nvCxnSpPr>
          <p:spPr>
            <a:xfrm rot="10800000" flipH="1">
              <a:off x="5170100" y="2690901"/>
              <a:ext cx="4283400" cy="13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" name="Google Shape;163;g15adde0cdfb_0_46"/>
            <p:cNvCxnSpPr>
              <a:stCxn id="156" idx="3"/>
              <a:endCxn id="152" idx="1"/>
            </p:cNvCxnSpPr>
            <p:nvPr/>
          </p:nvCxnSpPr>
          <p:spPr>
            <a:xfrm>
              <a:off x="7399311" y="5048197"/>
              <a:ext cx="167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4" name="Google Shape;164;g15adde0cdfb_0_46"/>
            <p:cNvSpPr txBox="1"/>
            <p:nvPr/>
          </p:nvSpPr>
          <p:spPr>
            <a:xfrm>
              <a:off x="556550" y="245250"/>
              <a:ext cx="5433600" cy="7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latin typeface="Malgun Gothic"/>
                  <a:ea typeface="Malgun Gothic"/>
                  <a:cs typeface="Malgun Gothic"/>
                  <a:sym typeface="Malgun Gothic"/>
                </a:rPr>
                <a:t>데이터 흐름도</a:t>
              </a:r>
              <a:endParaRPr sz="24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/>
          <p:nvPr/>
        </p:nvSpPr>
        <p:spPr>
          <a:xfrm>
            <a:off x="313510" y="505097"/>
            <a:ext cx="2420982" cy="584780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3114261" y="505097"/>
            <a:ext cx="8198173" cy="584780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542001" y="853440"/>
            <a:ext cx="1963999" cy="82731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상품 이미지</a:t>
            </a:r>
            <a:endParaRPr/>
          </a:p>
        </p:txBody>
      </p:sp>
      <p:sp>
        <p:nvSpPr>
          <p:cNvPr id="172" name="Google Shape;172;p3"/>
          <p:cNvSpPr/>
          <p:nvPr/>
        </p:nvSpPr>
        <p:spPr>
          <a:xfrm>
            <a:off x="542001" y="2081349"/>
            <a:ext cx="1963999" cy="173527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내용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이름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종류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542001" y="4121426"/>
            <a:ext cx="1963999" cy="14312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상세 정보</a:t>
            </a:r>
            <a:endParaRPr/>
          </a:p>
        </p:txBody>
      </p:sp>
      <p:sp>
        <p:nvSpPr>
          <p:cNvPr id="174" name="Google Shape;174;p3"/>
          <p:cNvSpPr/>
          <p:nvPr/>
        </p:nvSpPr>
        <p:spPr>
          <a:xfrm>
            <a:off x="879566" y="5761193"/>
            <a:ext cx="1234548" cy="38317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/>
          </a:p>
        </p:txBody>
      </p:sp>
      <p:cxnSp>
        <p:nvCxnSpPr>
          <p:cNvPr id="175" name="Google Shape;175;p3"/>
          <p:cNvCxnSpPr/>
          <p:nvPr/>
        </p:nvCxnSpPr>
        <p:spPr>
          <a:xfrm rot="10800000" flipH="1">
            <a:off x="1471749" y="235269"/>
            <a:ext cx="836100" cy="44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6" name="Google Shape;176;p3"/>
          <p:cNvCxnSpPr/>
          <p:nvPr/>
        </p:nvCxnSpPr>
        <p:spPr>
          <a:xfrm rot="10800000" flipH="1">
            <a:off x="9218023" y="235269"/>
            <a:ext cx="836100" cy="44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7" name="Google Shape;177;p3"/>
          <p:cNvSpPr txBox="1"/>
          <p:nvPr/>
        </p:nvSpPr>
        <p:spPr>
          <a:xfrm>
            <a:off x="2307771" y="60960"/>
            <a:ext cx="1069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Info_box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3"/>
          <p:cNvSpPr txBox="1"/>
          <p:nvPr/>
        </p:nvSpPr>
        <p:spPr>
          <a:xfrm>
            <a:off x="10054045" y="60960"/>
            <a:ext cx="14929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Analysis_box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adde0cdfb_1_0"/>
          <p:cNvSpPr txBox="1">
            <a:spLocks noGrp="1"/>
          </p:cNvSpPr>
          <p:nvPr>
            <p:ph type="title"/>
          </p:nvPr>
        </p:nvSpPr>
        <p:spPr>
          <a:xfrm>
            <a:off x="228600" y="219351"/>
            <a:ext cx="33231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Analysis_box</a:t>
            </a:r>
            <a:endParaRPr/>
          </a:p>
        </p:txBody>
      </p:sp>
      <p:sp>
        <p:nvSpPr>
          <p:cNvPr id="184" name="Google Shape;184;g15adde0cdfb_1_0"/>
          <p:cNvSpPr/>
          <p:nvPr/>
        </p:nvSpPr>
        <p:spPr>
          <a:xfrm>
            <a:off x="357051" y="1140823"/>
            <a:ext cx="11573700" cy="54978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15adde0cdfb_1_0"/>
          <p:cNvSpPr/>
          <p:nvPr/>
        </p:nvSpPr>
        <p:spPr>
          <a:xfrm>
            <a:off x="600891" y="1506582"/>
            <a:ext cx="3222300" cy="4937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15adde0cdfb_1_0"/>
          <p:cNvSpPr/>
          <p:nvPr/>
        </p:nvSpPr>
        <p:spPr>
          <a:xfrm>
            <a:off x="923108" y="3056709"/>
            <a:ext cx="2699700" cy="3039300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키워드가 들어간 리뷰 보여주는 box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g15adde0cdfb_1_0"/>
          <p:cNvSpPr txBox="1"/>
          <p:nvPr/>
        </p:nvSpPr>
        <p:spPr>
          <a:xfrm>
            <a:off x="966076" y="2107105"/>
            <a:ext cx="265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상품에 대한 키워드 box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15adde0cdfb_1_0"/>
          <p:cNvSpPr/>
          <p:nvPr/>
        </p:nvSpPr>
        <p:spPr>
          <a:xfrm>
            <a:off x="923108" y="1805509"/>
            <a:ext cx="2699700" cy="9726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9" name="Google Shape;189;g15adde0cdfb_1_0"/>
          <p:cNvGrpSpPr/>
          <p:nvPr/>
        </p:nvGrpSpPr>
        <p:grpSpPr>
          <a:xfrm>
            <a:off x="4153924" y="1480200"/>
            <a:ext cx="3402113" cy="4777278"/>
            <a:chOff x="4153989" y="1505149"/>
            <a:chExt cx="4199103" cy="4991410"/>
          </a:xfrm>
        </p:grpSpPr>
        <p:sp>
          <p:nvSpPr>
            <p:cNvPr id="190" name="Google Shape;190;g15adde0cdfb_1_0"/>
            <p:cNvSpPr/>
            <p:nvPr/>
          </p:nvSpPr>
          <p:spPr>
            <a:xfrm>
              <a:off x="4153992" y="3079410"/>
              <a:ext cx="4199100" cy="18342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u="sng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Bar Chart</a:t>
              </a:r>
              <a:endParaRPr u="sng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개수 그래프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 = 키워드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(TOP 5)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191;g15adde0cdfb_1_0"/>
            <p:cNvSpPr/>
            <p:nvPr/>
          </p:nvSpPr>
          <p:spPr>
            <a:xfrm>
              <a:off x="4153989" y="4937759"/>
              <a:ext cx="2682300" cy="1558800"/>
            </a:xfrm>
            <a:prstGeom prst="rect">
              <a:avLst/>
            </a:prstGeom>
            <a:solidFill>
              <a:srgbClr val="CC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u="sng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Pie chart(임시)</a:t>
              </a:r>
              <a:endParaRPr sz="1200" b="1" u="sng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Labels = 긍정,부정</a:t>
              </a: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192;g15adde0cdfb_1_0"/>
            <p:cNvSpPr/>
            <p:nvPr/>
          </p:nvSpPr>
          <p:spPr>
            <a:xfrm>
              <a:off x="4153992" y="1505149"/>
              <a:ext cx="4199100" cy="1550100"/>
            </a:xfrm>
            <a:prstGeom prst="rect">
              <a:avLst/>
            </a:prstGeom>
            <a:solidFill>
              <a:srgbClr val="CC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u="sng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워드클라우드</a:t>
              </a:r>
              <a:endParaRPr sz="1100"/>
            </a:p>
          </p:txBody>
        </p:sp>
        <p:pic>
          <p:nvPicPr>
            <p:cNvPr id="193" name="Google Shape;193;g15adde0cdfb_1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6300" y="4937625"/>
              <a:ext cx="1516650" cy="1558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4" name="Google Shape;194;g15adde0cdfb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000" y="2476400"/>
            <a:ext cx="1959900" cy="575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g15adde0cdfb_1_0"/>
          <p:cNvGrpSpPr/>
          <p:nvPr/>
        </p:nvGrpSpPr>
        <p:grpSpPr>
          <a:xfrm>
            <a:off x="7763600" y="1521975"/>
            <a:ext cx="3282900" cy="4735500"/>
            <a:chOff x="7744725" y="1547050"/>
            <a:chExt cx="3282900" cy="4735500"/>
          </a:xfrm>
        </p:grpSpPr>
        <p:sp>
          <p:nvSpPr>
            <p:cNvPr id="196" name="Google Shape;196;g15adde0cdfb_1_0"/>
            <p:cNvSpPr/>
            <p:nvPr/>
          </p:nvSpPr>
          <p:spPr>
            <a:xfrm>
              <a:off x="7744725" y="1547050"/>
              <a:ext cx="3282900" cy="4735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" name="Google Shape;197;g15adde0cdfb_1_0"/>
            <p:cNvGrpSpPr/>
            <p:nvPr/>
          </p:nvGrpSpPr>
          <p:grpSpPr>
            <a:xfrm>
              <a:off x="8011358" y="1851279"/>
              <a:ext cx="2749635" cy="4076871"/>
              <a:chOff x="8476075" y="1422700"/>
              <a:chExt cx="3150000" cy="4803100"/>
            </a:xfrm>
          </p:grpSpPr>
          <p:sp>
            <p:nvSpPr>
              <p:cNvPr id="198" name="Google Shape;198;g15adde0cdfb_1_0"/>
              <p:cNvSpPr/>
              <p:nvPr/>
            </p:nvSpPr>
            <p:spPr>
              <a:xfrm>
                <a:off x="8476075" y="1422700"/>
                <a:ext cx="3150000" cy="8034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5점 review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많이 나온 키워드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9" name="Google Shape;199;g15adde0cdfb_1_0"/>
              <p:cNvSpPr/>
              <p:nvPr/>
            </p:nvSpPr>
            <p:spPr>
              <a:xfrm>
                <a:off x="8476075" y="2422625"/>
                <a:ext cx="3150000" cy="8034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4점 review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많이 나온 키워드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0" name="Google Shape;200;g15adde0cdfb_1_0"/>
              <p:cNvSpPr/>
              <p:nvPr/>
            </p:nvSpPr>
            <p:spPr>
              <a:xfrm>
                <a:off x="8476075" y="3422550"/>
                <a:ext cx="3150000" cy="8034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3점 review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많이 나온 키워드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1" name="Google Shape;201;g15adde0cdfb_1_0"/>
              <p:cNvSpPr/>
              <p:nvPr/>
            </p:nvSpPr>
            <p:spPr>
              <a:xfrm>
                <a:off x="8476075" y="4422475"/>
                <a:ext cx="3150000" cy="8034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2점 review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많이 나온 키워드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" name="Google Shape;202;g15adde0cdfb_1_0"/>
              <p:cNvSpPr/>
              <p:nvPr/>
            </p:nvSpPr>
            <p:spPr>
              <a:xfrm>
                <a:off x="8476075" y="5422400"/>
                <a:ext cx="3150000" cy="8034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1점 review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많이 나온 키워드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03" name="Google Shape;203;g15adde0cdfb_1_0"/>
          <p:cNvSpPr/>
          <p:nvPr/>
        </p:nvSpPr>
        <p:spPr>
          <a:xfrm>
            <a:off x="1863425" y="974025"/>
            <a:ext cx="1959900" cy="666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analy_box1</a:t>
            </a:r>
            <a:endParaRPr/>
          </a:p>
        </p:txBody>
      </p:sp>
      <p:sp>
        <p:nvSpPr>
          <p:cNvPr id="204" name="Google Shape;204;g15adde0cdfb_1_0"/>
          <p:cNvSpPr/>
          <p:nvPr/>
        </p:nvSpPr>
        <p:spPr>
          <a:xfrm>
            <a:off x="4697050" y="974025"/>
            <a:ext cx="1959900" cy="666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analy_box2</a:t>
            </a:r>
            <a:endParaRPr/>
          </a:p>
        </p:txBody>
      </p:sp>
      <p:sp>
        <p:nvSpPr>
          <p:cNvPr id="205" name="Google Shape;205;g15adde0cdfb_1_0"/>
          <p:cNvSpPr/>
          <p:nvPr/>
        </p:nvSpPr>
        <p:spPr>
          <a:xfrm>
            <a:off x="8649200" y="974025"/>
            <a:ext cx="1959900" cy="666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analy_box3</a:t>
            </a:r>
            <a:endParaRPr/>
          </a:p>
        </p:txBody>
      </p:sp>
      <p:pic>
        <p:nvPicPr>
          <p:cNvPr id="206" name="Google Shape;206;g15adde0cdfb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7545" y="1741495"/>
            <a:ext cx="1335913" cy="1100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5adde0cdfb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8980" y="3542627"/>
            <a:ext cx="1574469" cy="9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5adde0cdfb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41925" y="4412619"/>
            <a:ext cx="1335900" cy="116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>
            <a:spLocks noGrp="1"/>
          </p:cNvSpPr>
          <p:nvPr>
            <p:ph type="body" idx="1"/>
          </p:nvPr>
        </p:nvSpPr>
        <p:spPr>
          <a:xfrm>
            <a:off x="838200" y="185175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크롤링 한 데이터를 가져와 info_box에 데이터 입력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입력된 데이터가 맞을 시 유저가 확인 버튼을 누르면 분석 진행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분석 완료 후 database 저장 및 Analysis_box에 분석 결과 보여주기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와이드스크린</PresentationFormat>
  <Paragraphs>95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Analysis_box</vt:lpstr>
      <vt:lpstr>PowerPoint 프레젠테이션</vt:lpstr>
      <vt:lpstr>front-end부분</vt:lpstr>
      <vt:lpstr>Chart ideas</vt:lpstr>
      <vt:lpstr>참조 및 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청환</dc:creator>
  <cp:lastModifiedBy>유 청환</cp:lastModifiedBy>
  <cp:revision>1</cp:revision>
  <dcterms:created xsi:type="dcterms:W3CDTF">2022-09-19T05:28:36Z</dcterms:created>
  <dcterms:modified xsi:type="dcterms:W3CDTF">2022-10-04T03:37:11Z</dcterms:modified>
</cp:coreProperties>
</file>